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63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8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90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2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13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8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1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8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6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2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6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9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7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5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66AC-D355-411E-817D-AB60FBF3632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32A8F-2A58-4EB0-BCB2-A27A6D51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G5J9qXW4pgmcdYwPspROH3rLIbw-irkU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C1B16-FB3C-420A-A789-11AA1B93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3495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A59F1-8A31-4DB0-96D9-DAA4268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5053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91D715-AA3D-44A7-80EC-1A2AE049C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52" y="1"/>
            <a:ext cx="6833048" cy="2557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69660E-7CEC-4030-855E-7809B1551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91" y="5542671"/>
            <a:ext cx="1691170" cy="13153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CCFFB3-B945-43FC-8D44-89364B8732D1}"/>
              </a:ext>
            </a:extLst>
          </p:cNvPr>
          <p:cNvSpPr txBox="1"/>
          <p:nvPr/>
        </p:nvSpPr>
        <p:spPr>
          <a:xfrm>
            <a:off x="5870713" y="2557670"/>
            <a:ext cx="2930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i="1" dirty="0">
                <a:solidFill>
                  <a:schemeClr val="accent2">
                    <a:lumMod val="75000"/>
                  </a:schemeClr>
                </a:solidFill>
                <a:latin typeface="Avant_G-Bold" panose="020B0500000000000000" pitchFamily="34" charset="0"/>
              </a:rPr>
              <a:t>Sales Data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6DDA895-ED67-4CE7-8A18-0914F1274418}"/>
              </a:ext>
            </a:extLst>
          </p:cNvPr>
          <p:cNvSpPr/>
          <p:nvPr/>
        </p:nvSpPr>
        <p:spPr>
          <a:xfrm>
            <a:off x="3226447" y="3784209"/>
            <a:ext cx="6082034" cy="3073791"/>
          </a:xfrm>
          <a:prstGeom prst="parallelogram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  <a:latin typeface="Avant_G-Bold" panose="020B0500000000000000" pitchFamily="34" charset="0"/>
              </a:rPr>
              <a:t>By: Anubhav Chauhan</a:t>
            </a:r>
          </a:p>
        </p:txBody>
      </p:sp>
    </p:spTree>
    <p:extLst>
      <p:ext uri="{BB962C8B-B14F-4D97-AF65-F5344CB8AC3E}">
        <p14:creationId xmlns:p14="http://schemas.microsoft.com/office/powerpoint/2010/main" val="21165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86C0-F03E-4682-8A17-9B93D659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2121"/>
            <a:ext cx="8596668" cy="5299241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Outcome/Result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02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1A44-BB3B-4550-8E3E-7D9347F2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ECA8-FF63-4D26-8DC4-62FA2FA1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946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chosen a dataset on Harley Davidson sales data.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dataset was gathered from Kaggle.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task is to find correlation between different attributes of dataset and estimate features of product sales with association of different problem statements.</a:t>
            </a:r>
          </a:p>
        </p:txBody>
      </p:sp>
    </p:spTree>
    <p:extLst>
      <p:ext uri="{BB962C8B-B14F-4D97-AF65-F5344CB8AC3E}">
        <p14:creationId xmlns:p14="http://schemas.microsoft.com/office/powerpoint/2010/main" val="205277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F6DB-A113-44D1-9648-7F07B982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33B1-F901-4E86-90FD-42D9AC33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dataset was gathered from Kaggle.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 of 11 columns, and 2824 rows.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from 2002-2016.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 of different attributes such as order number, product name, store name, price quantity, order date, country, city.</a:t>
            </a:r>
          </a:p>
        </p:txBody>
      </p:sp>
    </p:spTree>
    <p:extLst>
      <p:ext uri="{BB962C8B-B14F-4D97-AF65-F5344CB8AC3E}">
        <p14:creationId xmlns:p14="http://schemas.microsoft.com/office/powerpoint/2010/main" val="89111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9901-ED1A-4157-8D96-6BEACFC6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457B-9150-45B1-B9B7-9939D5B3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943061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study is to visualize and bring some insight from the sales of Harley Davidson motorcycles.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different features and of sales and it association with product, store, city, country, quantity.</a:t>
            </a:r>
          </a:p>
        </p:txBody>
      </p:sp>
    </p:spTree>
    <p:extLst>
      <p:ext uri="{BB962C8B-B14F-4D97-AF65-F5344CB8AC3E}">
        <p14:creationId xmlns:p14="http://schemas.microsoft.com/office/powerpoint/2010/main" val="300553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8E4C-927D-42A6-80A4-38C3390F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2887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FBB1-9F1F-4012-99F3-9F37A3EE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33670"/>
            <a:ext cx="9129275" cy="582433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dataset of Harley Davidson sales data, aim is to…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top &amp; bottom motorcycle data sold by price.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top store names data who sold the most bikes in high quantity.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and visualize price and quantity and find in which year the highest sales took place.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Correlation between price and quantity and observe the outlier.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which bike model satisfied the average sales by reference line.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which bike model sold in highest quantity by a tree map.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country by top ranks who have sold Harley Davidson in most quantity.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rank to bikes by sales in different year and stores.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rank to stores by year and country.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highest to least used payment mode.</a:t>
            </a:r>
          </a:p>
          <a:p>
            <a:pPr lvl="1" algn="just"/>
            <a:endParaRPr lang="en-IN" sz="2800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49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DD01-0188-4891-9785-382E670F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Outcome/Result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C5AD-D350-449A-A169-221CA075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1478"/>
            <a:ext cx="9328057" cy="50358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 Top product sold by price is  Harley Davidson street bob and Bottom product sold by price is Harley Davidson fat boy.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my observation highest sales occurred in 2015, highest sales price was 90,93000 and product quantity sold was 19,990.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product  satisfied the average sales i.e. Harley Davidson street bob, Harley Davidson roadster, Harley Davidson street 750.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correlating two measures, price and quantity, I have observed that Harley Davidson roadster has sold in most quantity because its price was low.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 other place Harley Davidson fat bob has sold in least quantity because its price was highest than any other.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by my analysis price has a huge contribution over Harley Davidson sales.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2015 there was seen highest peak of both sales and quantity, therefore I have got top 3 countries contributed to highest sales in 2015 based on ranks are USA, Spain, &amp; France.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DD01-0188-4891-9785-382E670F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Outcome/Result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C5AD-D350-449A-A169-221CA075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9"/>
            <a:ext cx="8596668" cy="4649884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ranking bikes in 2015 are Roadster, Street bob, &amp; Street 750.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ranking stores in 2015 are Capital, Geelong, &amp; Wild cats.</a:t>
            </a:r>
          </a:p>
          <a:p>
            <a:pPr algn="just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https://drive.google.com/drive/folders/1G5J9qXW4pgmcdYwPspROH3rLIbw-irkU?usp=sharing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76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B055-CBFA-4F5E-B75B-7603F612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48743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728</TotalTime>
  <Words>513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Avant_G-Bold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Introduction </vt:lpstr>
      <vt:lpstr>About Dataset</vt:lpstr>
      <vt:lpstr>Objective</vt:lpstr>
      <vt:lpstr>Problem Statement</vt:lpstr>
      <vt:lpstr>Outcome/Result</vt:lpstr>
      <vt:lpstr>Outcome/Result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Chauhan</dc:creator>
  <cp:lastModifiedBy>Anubhav Chauhan</cp:lastModifiedBy>
  <cp:revision>23</cp:revision>
  <dcterms:created xsi:type="dcterms:W3CDTF">2020-09-07T07:24:26Z</dcterms:created>
  <dcterms:modified xsi:type="dcterms:W3CDTF">2020-09-08T11:36:54Z</dcterms:modified>
</cp:coreProperties>
</file>