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Bogart Bold" panose="020B0604020202020204" charset="0"/>
      <p:regular r:id="rId9"/>
    </p:embeddedFont>
    <p:embeddedFont>
      <p:font typeface="Quicksand Bold" panose="020B0604020202020204" charset="0"/>
      <p:regular r:id="rId10"/>
    </p:embeddedFont>
    <p:embeddedFont>
      <p:font typeface="Quicksand Semi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E9C3B-DFAA-4C03-A2C1-49262A2D64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338183-7BEF-478C-B9E7-0643527E1FCC}">
      <dgm:prSet/>
      <dgm:spPr/>
      <dgm:t>
        <a:bodyPr/>
        <a:lstStyle/>
        <a:p>
          <a:r>
            <a:rPr lang="en-IN"/>
            <a:t>Team Contribution</a:t>
          </a:r>
          <a:endParaRPr lang="en-US"/>
        </a:p>
      </dgm:t>
    </dgm:pt>
    <dgm:pt modelId="{9980F6A9-FB78-43E2-BE56-B66038B7E047}" type="parTrans" cxnId="{8C2FE2BD-2898-4885-A4E0-C6BB50922229}">
      <dgm:prSet/>
      <dgm:spPr/>
      <dgm:t>
        <a:bodyPr/>
        <a:lstStyle/>
        <a:p>
          <a:endParaRPr lang="en-US"/>
        </a:p>
      </dgm:t>
    </dgm:pt>
    <dgm:pt modelId="{F514F089-62FC-41E3-B7E9-5DD5487532A6}" type="sibTrans" cxnId="{8C2FE2BD-2898-4885-A4E0-C6BB50922229}">
      <dgm:prSet/>
      <dgm:spPr/>
      <dgm:t>
        <a:bodyPr/>
        <a:lstStyle/>
        <a:p>
          <a:endParaRPr lang="en-US"/>
        </a:p>
      </dgm:t>
    </dgm:pt>
    <dgm:pt modelId="{9EEE794D-CD22-45B5-A04B-44B38602EEB6}">
      <dgm:prSet/>
      <dgm:spPr/>
      <dgm:t>
        <a:bodyPr/>
        <a:lstStyle/>
        <a:p>
          <a:r>
            <a:rPr lang="en-IN"/>
            <a:t>Anubhav Singh Rathore  –&gt; Dashboard , Donate blood, Sign-up/Login</a:t>
          </a:r>
          <a:endParaRPr lang="en-US"/>
        </a:p>
      </dgm:t>
    </dgm:pt>
    <dgm:pt modelId="{641BE9AE-2AB6-4383-A9C0-C22AFE99F74D}" type="parTrans" cxnId="{DE3E8400-63C7-4415-8D51-2E6CCF3008F7}">
      <dgm:prSet/>
      <dgm:spPr/>
      <dgm:t>
        <a:bodyPr/>
        <a:lstStyle/>
        <a:p>
          <a:endParaRPr lang="en-US"/>
        </a:p>
      </dgm:t>
    </dgm:pt>
    <dgm:pt modelId="{EAF09C02-7075-4DA4-BC46-7EC5E9750B41}" type="sibTrans" cxnId="{DE3E8400-63C7-4415-8D51-2E6CCF3008F7}">
      <dgm:prSet/>
      <dgm:spPr/>
      <dgm:t>
        <a:bodyPr/>
        <a:lstStyle/>
        <a:p>
          <a:endParaRPr lang="en-US"/>
        </a:p>
      </dgm:t>
    </dgm:pt>
    <dgm:pt modelId="{6B88F4E7-EBD8-42A5-9215-F293F10C8BDB}">
      <dgm:prSet/>
      <dgm:spPr/>
      <dgm:t>
        <a:bodyPr/>
        <a:lstStyle/>
        <a:p>
          <a:r>
            <a:rPr lang="en-IN"/>
            <a:t>Rohith Kodali –&gt; Find Blood</a:t>
          </a:r>
          <a:endParaRPr lang="en-US"/>
        </a:p>
      </dgm:t>
    </dgm:pt>
    <dgm:pt modelId="{F6BF8A35-5D31-44F2-A240-357AC856F311}" type="parTrans" cxnId="{09DC9D06-0C2C-48AD-9795-479B5546FD9C}">
      <dgm:prSet/>
      <dgm:spPr/>
      <dgm:t>
        <a:bodyPr/>
        <a:lstStyle/>
        <a:p>
          <a:endParaRPr lang="en-US"/>
        </a:p>
      </dgm:t>
    </dgm:pt>
    <dgm:pt modelId="{1994A6F5-49EC-45DD-A360-49CFB8464315}" type="sibTrans" cxnId="{09DC9D06-0C2C-48AD-9795-479B5546FD9C}">
      <dgm:prSet/>
      <dgm:spPr/>
      <dgm:t>
        <a:bodyPr/>
        <a:lstStyle/>
        <a:p>
          <a:endParaRPr lang="en-US"/>
        </a:p>
      </dgm:t>
    </dgm:pt>
    <dgm:pt modelId="{53F2CA04-051F-4FDC-B59D-EC0B98813875}">
      <dgm:prSet/>
      <dgm:spPr/>
      <dgm:t>
        <a:bodyPr/>
        <a:lstStyle/>
        <a:p>
          <a:r>
            <a:rPr lang="en-IN"/>
            <a:t>Bhavana Deepthi–&gt; Profile</a:t>
          </a:r>
          <a:endParaRPr lang="en-US"/>
        </a:p>
      </dgm:t>
    </dgm:pt>
    <dgm:pt modelId="{2D3EBE0F-D11C-4661-910A-E90A482149CA}" type="parTrans" cxnId="{553DFACD-4B96-4563-A918-26CC9971EBE6}">
      <dgm:prSet/>
      <dgm:spPr/>
      <dgm:t>
        <a:bodyPr/>
        <a:lstStyle/>
        <a:p>
          <a:endParaRPr lang="en-US"/>
        </a:p>
      </dgm:t>
    </dgm:pt>
    <dgm:pt modelId="{3E0EC944-C1FB-435D-84A5-7DED5D6E1C7E}" type="sibTrans" cxnId="{553DFACD-4B96-4563-A918-26CC9971EBE6}">
      <dgm:prSet/>
      <dgm:spPr/>
      <dgm:t>
        <a:bodyPr/>
        <a:lstStyle/>
        <a:p>
          <a:endParaRPr lang="en-US"/>
        </a:p>
      </dgm:t>
    </dgm:pt>
    <dgm:pt modelId="{5831F9E3-5F19-445A-9E14-8ACF230A6DC1}">
      <dgm:prSet/>
      <dgm:spPr/>
      <dgm:t>
        <a:bodyPr/>
        <a:lstStyle/>
        <a:p>
          <a:r>
            <a:rPr lang="en-IN"/>
            <a:t>Ankit Kumar -&gt; Profile</a:t>
          </a:r>
          <a:endParaRPr lang="en-US"/>
        </a:p>
      </dgm:t>
    </dgm:pt>
    <dgm:pt modelId="{A0D06362-258F-4C39-83F4-A19594D5CCB0}" type="parTrans" cxnId="{0F9D08FC-E908-4527-80BE-C6000005D12D}">
      <dgm:prSet/>
      <dgm:spPr/>
      <dgm:t>
        <a:bodyPr/>
        <a:lstStyle/>
        <a:p>
          <a:endParaRPr lang="en-US"/>
        </a:p>
      </dgm:t>
    </dgm:pt>
    <dgm:pt modelId="{6AB5FE07-F4B1-4FBF-8656-B7A19FA395D7}" type="sibTrans" cxnId="{0F9D08FC-E908-4527-80BE-C6000005D12D}">
      <dgm:prSet/>
      <dgm:spPr/>
      <dgm:t>
        <a:bodyPr/>
        <a:lstStyle/>
        <a:p>
          <a:endParaRPr lang="en-US"/>
        </a:p>
      </dgm:t>
    </dgm:pt>
    <dgm:pt modelId="{3F378382-6D59-429A-A7F9-9FB62F900073}">
      <dgm:prSet/>
      <dgm:spPr/>
      <dgm:t>
        <a:bodyPr/>
        <a:lstStyle/>
        <a:p>
          <a:r>
            <a:rPr lang="en-IN"/>
            <a:t>Varsha Singh-&gt; Donate blood</a:t>
          </a:r>
          <a:endParaRPr lang="en-US"/>
        </a:p>
      </dgm:t>
    </dgm:pt>
    <dgm:pt modelId="{51D3F512-068E-460A-AE3B-6CB9AD4F9A81}" type="parTrans" cxnId="{2E537A49-866C-46B0-BCB1-FFC328EF77E4}">
      <dgm:prSet/>
      <dgm:spPr/>
      <dgm:t>
        <a:bodyPr/>
        <a:lstStyle/>
        <a:p>
          <a:endParaRPr lang="en-US"/>
        </a:p>
      </dgm:t>
    </dgm:pt>
    <dgm:pt modelId="{39AFC95A-215B-4C00-AC75-2183000734F0}" type="sibTrans" cxnId="{2E537A49-866C-46B0-BCB1-FFC328EF77E4}">
      <dgm:prSet/>
      <dgm:spPr/>
      <dgm:t>
        <a:bodyPr/>
        <a:lstStyle/>
        <a:p>
          <a:endParaRPr lang="en-US"/>
        </a:p>
      </dgm:t>
    </dgm:pt>
    <dgm:pt modelId="{39B2B705-39EA-4478-BF78-132DE855EAC7}" type="pres">
      <dgm:prSet presAssocID="{4B3E9C3B-DFAA-4C03-A2C1-49262A2D6418}" presName="linear" presStyleCnt="0">
        <dgm:presLayoutVars>
          <dgm:animLvl val="lvl"/>
          <dgm:resizeHandles val="exact"/>
        </dgm:presLayoutVars>
      </dgm:prSet>
      <dgm:spPr/>
    </dgm:pt>
    <dgm:pt modelId="{F510A4F4-BE15-4EDA-9513-30B8714937CB}" type="pres">
      <dgm:prSet presAssocID="{2E338183-7BEF-478C-B9E7-0643527E1FC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62E9C41-028E-4313-BAE5-A1A111A0B1B6}" type="pres">
      <dgm:prSet presAssocID="{F514F089-62FC-41E3-B7E9-5DD5487532A6}" presName="spacer" presStyleCnt="0"/>
      <dgm:spPr/>
    </dgm:pt>
    <dgm:pt modelId="{C9361401-2842-47DE-9B8D-FD869AF9CE11}" type="pres">
      <dgm:prSet presAssocID="{9EEE794D-CD22-45B5-A04B-44B38602EEB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16943EB-2833-45F0-8031-86AF3B372129}" type="pres">
      <dgm:prSet presAssocID="{EAF09C02-7075-4DA4-BC46-7EC5E9750B41}" presName="spacer" presStyleCnt="0"/>
      <dgm:spPr/>
    </dgm:pt>
    <dgm:pt modelId="{AA0B954C-B364-43C1-80C7-9CA21060A40B}" type="pres">
      <dgm:prSet presAssocID="{6B88F4E7-EBD8-42A5-9215-F293F10C8BD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0B8A0B-1773-46F5-9C56-4ECE455C9EAD}" type="pres">
      <dgm:prSet presAssocID="{1994A6F5-49EC-45DD-A360-49CFB8464315}" presName="spacer" presStyleCnt="0"/>
      <dgm:spPr/>
    </dgm:pt>
    <dgm:pt modelId="{B4070266-7751-4F06-B803-8547E70FE437}" type="pres">
      <dgm:prSet presAssocID="{53F2CA04-051F-4FDC-B59D-EC0B988138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EB62CD-6E56-4752-91D2-B79C11FB709D}" type="pres">
      <dgm:prSet presAssocID="{3E0EC944-C1FB-435D-84A5-7DED5D6E1C7E}" presName="spacer" presStyleCnt="0"/>
      <dgm:spPr/>
    </dgm:pt>
    <dgm:pt modelId="{D80AAAB7-BE0D-4F8E-B85F-034E3C036A84}" type="pres">
      <dgm:prSet presAssocID="{5831F9E3-5F19-445A-9E14-8ACF230A6DC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D4053A0-21ED-4E29-ADF8-7115729FA7A6}" type="pres">
      <dgm:prSet presAssocID="{6AB5FE07-F4B1-4FBF-8656-B7A19FA395D7}" presName="spacer" presStyleCnt="0"/>
      <dgm:spPr/>
    </dgm:pt>
    <dgm:pt modelId="{A6E08CD2-57D7-46CA-9EEA-65874B9A4E15}" type="pres">
      <dgm:prSet presAssocID="{3F378382-6D59-429A-A7F9-9FB62F90007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E3E8400-63C7-4415-8D51-2E6CCF3008F7}" srcId="{4B3E9C3B-DFAA-4C03-A2C1-49262A2D6418}" destId="{9EEE794D-CD22-45B5-A04B-44B38602EEB6}" srcOrd="1" destOrd="0" parTransId="{641BE9AE-2AB6-4383-A9C0-C22AFE99F74D}" sibTransId="{EAF09C02-7075-4DA4-BC46-7EC5E9750B41}"/>
    <dgm:cxn modelId="{09DC9D06-0C2C-48AD-9795-479B5546FD9C}" srcId="{4B3E9C3B-DFAA-4C03-A2C1-49262A2D6418}" destId="{6B88F4E7-EBD8-42A5-9215-F293F10C8BDB}" srcOrd="2" destOrd="0" parTransId="{F6BF8A35-5D31-44F2-A240-357AC856F311}" sibTransId="{1994A6F5-49EC-45DD-A360-49CFB8464315}"/>
    <dgm:cxn modelId="{FEA7A30E-4644-473B-B616-FAE2774D5F3A}" type="presOf" srcId="{9EEE794D-CD22-45B5-A04B-44B38602EEB6}" destId="{C9361401-2842-47DE-9B8D-FD869AF9CE11}" srcOrd="0" destOrd="0" presId="urn:microsoft.com/office/officeart/2005/8/layout/vList2"/>
    <dgm:cxn modelId="{2E2B0B62-8DDC-4EA7-A6E4-98934787D263}" type="presOf" srcId="{3F378382-6D59-429A-A7F9-9FB62F900073}" destId="{A6E08CD2-57D7-46CA-9EEA-65874B9A4E15}" srcOrd="0" destOrd="0" presId="urn:microsoft.com/office/officeart/2005/8/layout/vList2"/>
    <dgm:cxn modelId="{2E537A49-866C-46B0-BCB1-FFC328EF77E4}" srcId="{4B3E9C3B-DFAA-4C03-A2C1-49262A2D6418}" destId="{3F378382-6D59-429A-A7F9-9FB62F900073}" srcOrd="5" destOrd="0" parTransId="{51D3F512-068E-460A-AE3B-6CB9AD4F9A81}" sibTransId="{39AFC95A-215B-4C00-AC75-2183000734F0}"/>
    <dgm:cxn modelId="{2A3078A0-ED10-4D55-87E7-7227E8DAAEEB}" type="presOf" srcId="{2E338183-7BEF-478C-B9E7-0643527E1FCC}" destId="{F510A4F4-BE15-4EDA-9513-30B8714937CB}" srcOrd="0" destOrd="0" presId="urn:microsoft.com/office/officeart/2005/8/layout/vList2"/>
    <dgm:cxn modelId="{8C2FE2BD-2898-4885-A4E0-C6BB50922229}" srcId="{4B3E9C3B-DFAA-4C03-A2C1-49262A2D6418}" destId="{2E338183-7BEF-478C-B9E7-0643527E1FCC}" srcOrd="0" destOrd="0" parTransId="{9980F6A9-FB78-43E2-BE56-B66038B7E047}" sibTransId="{F514F089-62FC-41E3-B7E9-5DD5487532A6}"/>
    <dgm:cxn modelId="{9EE937BE-EB65-4D16-8E41-86582A70A637}" type="presOf" srcId="{5831F9E3-5F19-445A-9E14-8ACF230A6DC1}" destId="{D80AAAB7-BE0D-4F8E-B85F-034E3C036A84}" srcOrd="0" destOrd="0" presId="urn:microsoft.com/office/officeart/2005/8/layout/vList2"/>
    <dgm:cxn modelId="{553DFACD-4B96-4563-A918-26CC9971EBE6}" srcId="{4B3E9C3B-DFAA-4C03-A2C1-49262A2D6418}" destId="{53F2CA04-051F-4FDC-B59D-EC0B98813875}" srcOrd="3" destOrd="0" parTransId="{2D3EBE0F-D11C-4661-910A-E90A482149CA}" sibTransId="{3E0EC944-C1FB-435D-84A5-7DED5D6E1C7E}"/>
    <dgm:cxn modelId="{FD86A8E6-2700-4FEA-825F-AD4FB92FD899}" type="presOf" srcId="{53F2CA04-051F-4FDC-B59D-EC0B98813875}" destId="{B4070266-7751-4F06-B803-8547E70FE437}" srcOrd="0" destOrd="0" presId="urn:microsoft.com/office/officeart/2005/8/layout/vList2"/>
    <dgm:cxn modelId="{A41BC8F2-1DE6-4C83-9958-7656002BAA12}" type="presOf" srcId="{6B88F4E7-EBD8-42A5-9215-F293F10C8BDB}" destId="{AA0B954C-B364-43C1-80C7-9CA21060A40B}" srcOrd="0" destOrd="0" presId="urn:microsoft.com/office/officeart/2005/8/layout/vList2"/>
    <dgm:cxn modelId="{ECF336F6-C10A-42D2-9534-55FB68973371}" type="presOf" srcId="{4B3E9C3B-DFAA-4C03-A2C1-49262A2D6418}" destId="{39B2B705-39EA-4478-BF78-132DE855EAC7}" srcOrd="0" destOrd="0" presId="urn:microsoft.com/office/officeart/2005/8/layout/vList2"/>
    <dgm:cxn modelId="{0F9D08FC-E908-4527-80BE-C6000005D12D}" srcId="{4B3E9C3B-DFAA-4C03-A2C1-49262A2D6418}" destId="{5831F9E3-5F19-445A-9E14-8ACF230A6DC1}" srcOrd="4" destOrd="0" parTransId="{A0D06362-258F-4C39-83F4-A19594D5CCB0}" sibTransId="{6AB5FE07-F4B1-4FBF-8656-B7A19FA395D7}"/>
    <dgm:cxn modelId="{E12E37C7-7655-4DD3-A51D-AD98845AF6C9}" type="presParOf" srcId="{39B2B705-39EA-4478-BF78-132DE855EAC7}" destId="{F510A4F4-BE15-4EDA-9513-30B8714937CB}" srcOrd="0" destOrd="0" presId="urn:microsoft.com/office/officeart/2005/8/layout/vList2"/>
    <dgm:cxn modelId="{A02F9B19-E597-4D88-9879-C98619650D60}" type="presParOf" srcId="{39B2B705-39EA-4478-BF78-132DE855EAC7}" destId="{262E9C41-028E-4313-BAE5-A1A111A0B1B6}" srcOrd="1" destOrd="0" presId="urn:microsoft.com/office/officeart/2005/8/layout/vList2"/>
    <dgm:cxn modelId="{745EB82A-85DE-4048-AC65-D5FA6D9BE08B}" type="presParOf" srcId="{39B2B705-39EA-4478-BF78-132DE855EAC7}" destId="{C9361401-2842-47DE-9B8D-FD869AF9CE11}" srcOrd="2" destOrd="0" presId="urn:microsoft.com/office/officeart/2005/8/layout/vList2"/>
    <dgm:cxn modelId="{C5BEB5EF-2689-4561-B5E9-C1B030C5B685}" type="presParOf" srcId="{39B2B705-39EA-4478-BF78-132DE855EAC7}" destId="{D16943EB-2833-45F0-8031-86AF3B372129}" srcOrd="3" destOrd="0" presId="urn:microsoft.com/office/officeart/2005/8/layout/vList2"/>
    <dgm:cxn modelId="{F87FD604-78A4-46B1-B4D6-33FDBF1B424C}" type="presParOf" srcId="{39B2B705-39EA-4478-BF78-132DE855EAC7}" destId="{AA0B954C-B364-43C1-80C7-9CA21060A40B}" srcOrd="4" destOrd="0" presId="urn:microsoft.com/office/officeart/2005/8/layout/vList2"/>
    <dgm:cxn modelId="{D61D2F69-DDEC-4AA9-83D2-BA2DD63D5D0C}" type="presParOf" srcId="{39B2B705-39EA-4478-BF78-132DE855EAC7}" destId="{8B0B8A0B-1773-46F5-9C56-4ECE455C9EAD}" srcOrd="5" destOrd="0" presId="urn:microsoft.com/office/officeart/2005/8/layout/vList2"/>
    <dgm:cxn modelId="{FD97215A-1C4A-4950-BB7F-742FDB8498AA}" type="presParOf" srcId="{39B2B705-39EA-4478-BF78-132DE855EAC7}" destId="{B4070266-7751-4F06-B803-8547E70FE437}" srcOrd="6" destOrd="0" presId="urn:microsoft.com/office/officeart/2005/8/layout/vList2"/>
    <dgm:cxn modelId="{2B0F8D98-1ABD-49B9-A19F-111DC1DEB6FD}" type="presParOf" srcId="{39B2B705-39EA-4478-BF78-132DE855EAC7}" destId="{61EB62CD-6E56-4752-91D2-B79C11FB709D}" srcOrd="7" destOrd="0" presId="urn:microsoft.com/office/officeart/2005/8/layout/vList2"/>
    <dgm:cxn modelId="{D97E108B-AAE3-4277-9994-8AA447797979}" type="presParOf" srcId="{39B2B705-39EA-4478-BF78-132DE855EAC7}" destId="{D80AAAB7-BE0D-4F8E-B85F-034E3C036A84}" srcOrd="8" destOrd="0" presId="urn:microsoft.com/office/officeart/2005/8/layout/vList2"/>
    <dgm:cxn modelId="{3C1894AC-A7F4-4AA2-ADA2-B0BA68B23A43}" type="presParOf" srcId="{39B2B705-39EA-4478-BF78-132DE855EAC7}" destId="{1D4053A0-21ED-4E29-ADF8-7115729FA7A6}" srcOrd="9" destOrd="0" presId="urn:microsoft.com/office/officeart/2005/8/layout/vList2"/>
    <dgm:cxn modelId="{D88E4F53-E9CE-4F2C-A280-B60552C47380}" type="presParOf" srcId="{39B2B705-39EA-4478-BF78-132DE855EAC7}" destId="{A6E08CD2-57D7-46CA-9EEA-65874B9A4E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A4F4-BE15-4EDA-9513-30B8714937CB}">
      <dsp:nvSpPr>
        <dsp:cNvPr id="0" name=""/>
        <dsp:cNvSpPr/>
      </dsp:nvSpPr>
      <dsp:spPr>
        <a:xfrm>
          <a:off x="0" y="108090"/>
          <a:ext cx="10350768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Team Contribution</a:t>
          </a:r>
          <a:endParaRPr lang="en-US" sz="3200" kern="1200"/>
        </a:p>
      </dsp:txBody>
      <dsp:txXfrm>
        <a:off x="62055" y="170145"/>
        <a:ext cx="10226658" cy="1147095"/>
      </dsp:txXfrm>
    </dsp:sp>
    <dsp:sp modelId="{C9361401-2842-47DE-9B8D-FD869AF9CE11}">
      <dsp:nvSpPr>
        <dsp:cNvPr id="0" name=""/>
        <dsp:cNvSpPr/>
      </dsp:nvSpPr>
      <dsp:spPr>
        <a:xfrm>
          <a:off x="0" y="1471455"/>
          <a:ext cx="10350768" cy="1271205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Anubhav Singh Rathore  –&gt; Dashboard , Donate blood, Sign-up/Login</a:t>
          </a:r>
          <a:endParaRPr lang="en-US" sz="3200" kern="1200"/>
        </a:p>
      </dsp:txBody>
      <dsp:txXfrm>
        <a:off x="62055" y="1533510"/>
        <a:ext cx="10226658" cy="1147095"/>
      </dsp:txXfrm>
    </dsp:sp>
    <dsp:sp modelId="{AA0B954C-B364-43C1-80C7-9CA21060A40B}">
      <dsp:nvSpPr>
        <dsp:cNvPr id="0" name=""/>
        <dsp:cNvSpPr/>
      </dsp:nvSpPr>
      <dsp:spPr>
        <a:xfrm>
          <a:off x="0" y="2834820"/>
          <a:ext cx="10350768" cy="1271205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Rohith Kodali –&gt; Find Blood</a:t>
          </a:r>
          <a:endParaRPr lang="en-US" sz="3200" kern="1200"/>
        </a:p>
      </dsp:txBody>
      <dsp:txXfrm>
        <a:off x="62055" y="2896875"/>
        <a:ext cx="10226658" cy="1147095"/>
      </dsp:txXfrm>
    </dsp:sp>
    <dsp:sp modelId="{B4070266-7751-4F06-B803-8547E70FE437}">
      <dsp:nvSpPr>
        <dsp:cNvPr id="0" name=""/>
        <dsp:cNvSpPr/>
      </dsp:nvSpPr>
      <dsp:spPr>
        <a:xfrm>
          <a:off x="0" y="4198185"/>
          <a:ext cx="10350768" cy="1271205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Bhavana Deepthi–&gt; Profile</a:t>
          </a:r>
          <a:endParaRPr lang="en-US" sz="3200" kern="1200"/>
        </a:p>
      </dsp:txBody>
      <dsp:txXfrm>
        <a:off x="62055" y="4260240"/>
        <a:ext cx="10226658" cy="1147095"/>
      </dsp:txXfrm>
    </dsp:sp>
    <dsp:sp modelId="{D80AAAB7-BE0D-4F8E-B85F-034E3C036A84}">
      <dsp:nvSpPr>
        <dsp:cNvPr id="0" name=""/>
        <dsp:cNvSpPr/>
      </dsp:nvSpPr>
      <dsp:spPr>
        <a:xfrm>
          <a:off x="0" y="5561550"/>
          <a:ext cx="10350768" cy="1271205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Ankit Kumar -&gt; Profile</a:t>
          </a:r>
          <a:endParaRPr lang="en-US" sz="3200" kern="1200"/>
        </a:p>
      </dsp:txBody>
      <dsp:txXfrm>
        <a:off x="62055" y="5623605"/>
        <a:ext cx="10226658" cy="1147095"/>
      </dsp:txXfrm>
    </dsp:sp>
    <dsp:sp modelId="{A6E08CD2-57D7-46CA-9EEA-65874B9A4E15}">
      <dsp:nvSpPr>
        <dsp:cNvPr id="0" name=""/>
        <dsp:cNvSpPr/>
      </dsp:nvSpPr>
      <dsp:spPr>
        <a:xfrm>
          <a:off x="0" y="6924915"/>
          <a:ext cx="10350768" cy="127120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Varsha Singh-&gt; Donate blood</a:t>
          </a:r>
          <a:endParaRPr lang="en-US" sz="3200" kern="1200"/>
        </a:p>
      </dsp:txBody>
      <dsp:txXfrm>
        <a:off x="62055" y="6986970"/>
        <a:ext cx="10226658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4658" y="-56723"/>
            <a:ext cx="20763012" cy="10400446"/>
            <a:chOff x="0" y="0"/>
            <a:chExt cx="27684017" cy="13867262"/>
          </a:xfrm>
        </p:grpSpPr>
        <p:sp>
          <p:nvSpPr>
            <p:cNvPr id="3" name="Freeform 3"/>
            <p:cNvSpPr/>
            <p:nvPr/>
          </p:nvSpPr>
          <p:spPr>
            <a:xfrm>
              <a:off x="0" y="50421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8" y="0"/>
                  </a:lnTo>
                  <a:lnTo>
                    <a:pt x="13842008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842008" y="0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9" y="0"/>
                  </a:lnTo>
                  <a:lnTo>
                    <a:pt x="13842009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1877" y="1434471"/>
            <a:ext cx="12331850" cy="7558102"/>
            <a:chOff x="0" y="0"/>
            <a:chExt cx="5575106" cy="3416942"/>
          </a:xfrm>
        </p:grpSpPr>
        <p:sp>
          <p:nvSpPr>
            <p:cNvPr id="6" name="Freeform 6"/>
            <p:cNvSpPr/>
            <p:nvPr/>
          </p:nvSpPr>
          <p:spPr>
            <a:xfrm>
              <a:off x="0" y="-1270"/>
              <a:ext cx="5576376" cy="3415672"/>
            </a:xfrm>
            <a:custGeom>
              <a:avLst/>
              <a:gdLst/>
              <a:ahLst/>
              <a:cxnLst/>
              <a:rect l="l" t="t" r="r" b="b"/>
              <a:pathLst>
                <a:path w="5576376" h="3415672">
                  <a:moveTo>
                    <a:pt x="5564946" y="27940"/>
                  </a:moveTo>
                  <a:cubicBezTo>
                    <a:pt x="5556056" y="24130"/>
                    <a:pt x="5547166" y="21590"/>
                    <a:pt x="5538276" y="21590"/>
                  </a:cubicBezTo>
                  <a:cubicBezTo>
                    <a:pt x="5511606" y="20320"/>
                    <a:pt x="5429392" y="20320"/>
                    <a:pt x="5337320" y="17780"/>
                  </a:cubicBezTo>
                  <a:cubicBezTo>
                    <a:pt x="5126868" y="12700"/>
                    <a:pt x="4920802" y="6350"/>
                    <a:pt x="4710350" y="3810"/>
                  </a:cubicBezTo>
                  <a:cubicBezTo>
                    <a:pt x="4539358" y="1270"/>
                    <a:pt x="4372751" y="3810"/>
                    <a:pt x="4201759" y="2540"/>
                  </a:cubicBezTo>
                  <a:cubicBezTo>
                    <a:pt x="4127224" y="2540"/>
                    <a:pt x="4052689" y="0"/>
                    <a:pt x="3978154" y="2540"/>
                  </a:cubicBezTo>
                  <a:cubicBezTo>
                    <a:pt x="3798394" y="10160"/>
                    <a:pt x="3618633" y="11430"/>
                    <a:pt x="3434489" y="8890"/>
                  </a:cubicBezTo>
                  <a:cubicBezTo>
                    <a:pt x="3342416" y="7620"/>
                    <a:pt x="3250343" y="7620"/>
                    <a:pt x="3158271" y="7620"/>
                  </a:cubicBezTo>
                  <a:cubicBezTo>
                    <a:pt x="2991664" y="7620"/>
                    <a:pt x="2825056" y="7620"/>
                    <a:pt x="2658449" y="6350"/>
                  </a:cubicBezTo>
                  <a:cubicBezTo>
                    <a:pt x="2483073" y="5080"/>
                    <a:pt x="755618" y="2540"/>
                    <a:pt x="584626" y="1270"/>
                  </a:cubicBezTo>
                  <a:cubicBezTo>
                    <a:pt x="444325" y="0"/>
                    <a:pt x="308409" y="1270"/>
                    <a:pt x="168108" y="1270"/>
                  </a:cubicBezTo>
                  <a:cubicBezTo>
                    <a:pt x="7165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74575"/>
                    <a:pt x="16510" y="325250"/>
                    <a:pt x="17780" y="473281"/>
                  </a:cubicBezTo>
                  <a:cubicBezTo>
                    <a:pt x="19050" y="623956"/>
                    <a:pt x="17780" y="774630"/>
                    <a:pt x="16510" y="927948"/>
                  </a:cubicBezTo>
                  <a:cubicBezTo>
                    <a:pt x="15240" y="1083910"/>
                    <a:pt x="2540" y="2720184"/>
                    <a:pt x="2540" y="2876146"/>
                  </a:cubicBezTo>
                  <a:cubicBezTo>
                    <a:pt x="2540" y="3029464"/>
                    <a:pt x="1270" y="3182782"/>
                    <a:pt x="0" y="3336100"/>
                  </a:cubicBezTo>
                  <a:cubicBezTo>
                    <a:pt x="0" y="3361062"/>
                    <a:pt x="3810" y="3371222"/>
                    <a:pt x="15240" y="3376302"/>
                  </a:cubicBezTo>
                  <a:cubicBezTo>
                    <a:pt x="22860" y="3380112"/>
                    <a:pt x="31750" y="3382652"/>
                    <a:pt x="40640" y="3383922"/>
                  </a:cubicBezTo>
                  <a:cubicBezTo>
                    <a:pt x="163723" y="3389002"/>
                    <a:pt x="330331" y="3392812"/>
                    <a:pt x="496938" y="3397892"/>
                  </a:cubicBezTo>
                  <a:cubicBezTo>
                    <a:pt x="589010" y="3400432"/>
                    <a:pt x="681083" y="3405512"/>
                    <a:pt x="773155" y="3406782"/>
                  </a:cubicBezTo>
                  <a:cubicBezTo>
                    <a:pt x="926609" y="3409322"/>
                    <a:pt x="2636527" y="3410592"/>
                    <a:pt x="2789981" y="3411862"/>
                  </a:cubicBezTo>
                  <a:cubicBezTo>
                    <a:pt x="2811903" y="3411862"/>
                    <a:pt x="2833825" y="3411862"/>
                    <a:pt x="2855747" y="3411862"/>
                  </a:cubicBezTo>
                  <a:cubicBezTo>
                    <a:pt x="2960973" y="3411862"/>
                    <a:pt x="3070583" y="3410592"/>
                    <a:pt x="3175808" y="3410592"/>
                  </a:cubicBezTo>
                  <a:cubicBezTo>
                    <a:pt x="3298572" y="3410592"/>
                    <a:pt x="3416951" y="3411862"/>
                    <a:pt x="3539714" y="3411862"/>
                  </a:cubicBezTo>
                  <a:cubicBezTo>
                    <a:pt x="3719475" y="3411862"/>
                    <a:pt x="3903620" y="3411862"/>
                    <a:pt x="4083380" y="3411862"/>
                  </a:cubicBezTo>
                  <a:cubicBezTo>
                    <a:pt x="4249987" y="3411862"/>
                    <a:pt x="4416595" y="3413132"/>
                    <a:pt x="4583202" y="3414402"/>
                  </a:cubicBezTo>
                  <a:cubicBezTo>
                    <a:pt x="4657737" y="3414402"/>
                    <a:pt x="4736657" y="3415672"/>
                    <a:pt x="4811191" y="3415672"/>
                  </a:cubicBezTo>
                  <a:cubicBezTo>
                    <a:pt x="5052333" y="3414402"/>
                    <a:pt x="5289091" y="3408052"/>
                    <a:pt x="5515416" y="3408052"/>
                  </a:cubicBezTo>
                  <a:cubicBezTo>
                    <a:pt x="5519226" y="3408052"/>
                    <a:pt x="5524306" y="3405512"/>
                    <a:pt x="5528116" y="3402972"/>
                  </a:cubicBezTo>
                  <a:cubicBezTo>
                    <a:pt x="5533196" y="3399162"/>
                    <a:pt x="5535736" y="3392812"/>
                    <a:pt x="5538276" y="3390272"/>
                  </a:cubicBezTo>
                  <a:cubicBezTo>
                    <a:pt x="5539546" y="3317596"/>
                    <a:pt x="5540816" y="3206572"/>
                    <a:pt x="5542086" y="3095549"/>
                  </a:cubicBezTo>
                  <a:cubicBezTo>
                    <a:pt x="5543356" y="2923727"/>
                    <a:pt x="5553516" y="1274236"/>
                    <a:pt x="5554786" y="1102414"/>
                  </a:cubicBezTo>
                  <a:cubicBezTo>
                    <a:pt x="5554786" y="999320"/>
                    <a:pt x="5556056" y="896227"/>
                    <a:pt x="5557326" y="793134"/>
                  </a:cubicBezTo>
                  <a:cubicBezTo>
                    <a:pt x="5558596" y="682111"/>
                    <a:pt x="5559866" y="571087"/>
                    <a:pt x="5562406" y="460064"/>
                  </a:cubicBezTo>
                  <a:cubicBezTo>
                    <a:pt x="5563676" y="393978"/>
                    <a:pt x="5563676" y="325250"/>
                    <a:pt x="5568756" y="259164"/>
                  </a:cubicBezTo>
                  <a:cubicBezTo>
                    <a:pt x="5573836" y="179862"/>
                    <a:pt x="5576376" y="103203"/>
                    <a:pt x="5575106" y="44450"/>
                  </a:cubicBezTo>
                  <a:cubicBezTo>
                    <a:pt x="5575106" y="38100"/>
                    <a:pt x="5571296" y="30480"/>
                    <a:pt x="5564946" y="279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95934" y="3087538"/>
            <a:ext cx="11141828" cy="306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8"/>
              </a:lnSpc>
            </a:pPr>
            <a:r>
              <a:rPr lang="en-US" sz="11788" b="1" spc="-117">
                <a:solidFill>
                  <a:srgbClr val="A2272C"/>
                </a:solidFill>
                <a:latin typeface="Bogart Bold"/>
                <a:ea typeface="Bogart Bold"/>
                <a:cs typeface="Bogart Bold"/>
                <a:sym typeface="Bogart Bold"/>
              </a:rPr>
              <a:t>Blood </a:t>
            </a:r>
          </a:p>
          <a:p>
            <a:pPr marL="0" lvl="0" indent="0" algn="ctr">
              <a:lnSpc>
                <a:spcPts val="11788"/>
              </a:lnSpc>
            </a:pPr>
            <a:r>
              <a:rPr lang="en-US" sz="11788" b="1" spc="-117">
                <a:solidFill>
                  <a:srgbClr val="A2272C"/>
                </a:solidFill>
                <a:latin typeface="Bogart Bold"/>
                <a:ea typeface="Bogart Bold"/>
                <a:cs typeface="Bogart Bold"/>
                <a:sym typeface="Bogart Bold"/>
              </a:rPr>
              <a:t>Link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75267" y="7052665"/>
            <a:ext cx="6421263" cy="1414598"/>
            <a:chOff x="0" y="0"/>
            <a:chExt cx="2902989" cy="639525"/>
          </a:xfrm>
        </p:grpSpPr>
        <p:sp>
          <p:nvSpPr>
            <p:cNvPr id="9" name="Freeform 9"/>
            <p:cNvSpPr/>
            <p:nvPr/>
          </p:nvSpPr>
          <p:spPr>
            <a:xfrm>
              <a:off x="0" y="-1270"/>
              <a:ext cx="2904259" cy="638255"/>
            </a:xfrm>
            <a:custGeom>
              <a:avLst/>
              <a:gdLst/>
              <a:ahLst/>
              <a:cxnLst/>
              <a:rect l="l" t="t" r="r" b="b"/>
              <a:pathLst>
                <a:path w="2904259" h="638255">
                  <a:moveTo>
                    <a:pt x="2892829" y="27940"/>
                  </a:moveTo>
                  <a:cubicBezTo>
                    <a:pt x="2883939" y="24130"/>
                    <a:pt x="2875049" y="21590"/>
                    <a:pt x="2866159" y="21590"/>
                  </a:cubicBezTo>
                  <a:cubicBezTo>
                    <a:pt x="2839489" y="20320"/>
                    <a:pt x="2796483" y="20320"/>
                    <a:pt x="2749545" y="17780"/>
                  </a:cubicBezTo>
                  <a:cubicBezTo>
                    <a:pt x="2642259" y="12700"/>
                    <a:pt x="2537207" y="6350"/>
                    <a:pt x="2429921" y="3810"/>
                  </a:cubicBezTo>
                  <a:cubicBezTo>
                    <a:pt x="2342751" y="1270"/>
                    <a:pt x="2257816" y="3810"/>
                    <a:pt x="2170645" y="2540"/>
                  </a:cubicBezTo>
                  <a:cubicBezTo>
                    <a:pt x="2132648" y="2540"/>
                    <a:pt x="2094651" y="0"/>
                    <a:pt x="2056654" y="2540"/>
                  </a:cubicBezTo>
                  <a:cubicBezTo>
                    <a:pt x="1965013" y="10160"/>
                    <a:pt x="1873373" y="11430"/>
                    <a:pt x="1779497" y="8890"/>
                  </a:cubicBezTo>
                  <a:cubicBezTo>
                    <a:pt x="1732559" y="7620"/>
                    <a:pt x="1685621" y="7620"/>
                    <a:pt x="1638684" y="7620"/>
                  </a:cubicBezTo>
                  <a:cubicBezTo>
                    <a:pt x="1553748" y="7620"/>
                    <a:pt x="1468813" y="7620"/>
                    <a:pt x="1383878" y="6350"/>
                  </a:cubicBezTo>
                  <a:cubicBezTo>
                    <a:pt x="1294473" y="5080"/>
                    <a:pt x="413830" y="2540"/>
                    <a:pt x="326660" y="1270"/>
                  </a:cubicBezTo>
                  <a:cubicBezTo>
                    <a:pt x="255136" y="0"/>
                    <a:pt x="185847" y="1270"/>
                    <a:pt x="114322" y="1270"/>
                  </a:cubicBezTo>
                  <a:cubicBezTo>
                    <a:pt x="65149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82730"/>
                    <a:pt x="16510" y="106069"/>
                    <a:pt x="17780" y="128998"/>
                  </a:cubicBezTo>
                  <a:cubicBezTo>
                    <a:pt x="19050" y="152337"/>
                    <a:pt x="17780" y="175675"/>
                    <a:pt x="16510" y="199423"/>
                  </a:cubicBezTo>
                  <a:cubicBezTo>
                    <a:pt x="15240" y="223581"/>
                    <a:pt x="2540" y="477030"/>
                    <a:pt x="2540" y="501187"/>
                  </a:cubicBezTo>
                  <a:cubicBezTo>
                    <a:pt x="2540" y="524935"/>
                    <a:pt x="1270" y="548683"/>
                    <a:pt x="0" y="572432"/>
                  </a:cubicBezTo>
                  <a:cubicBezTo>
                    <a:pt x="0" y="583645"/>
                    <a:pt x="3810" y="593805"/>
                    <a:pt x="15240" y="598885"/>
                  </a:cubicBezTo>
                  <a:cubicBezTo>
                    <a:pt x="22860" y="602695"/>
                    <a:pt x="31750" y="605235"/>
                    <a:pt x="40640" y="606505"/>
                  </a:cubicBezTo>
                  <a:cubicBezTo>
                    <a:pt x="112087" y="611585"/>
                    <a:pt x="197022" y="615395"/>
                    <a:pt x="281957" y="620475"/>
                  </a:cubicBezTo>
                  <a:cubicBezTo>
                    <a:pt x="328895" y="623015"/>
                    <a:pt x="375833" y="628095"/>
                    <a:pt x="422771" y="629365"/>
                  </a:cubicBezTo>
                  <a:cubicBezTo>
                    <a:pt x="501000" y="631905"/>
                    <a:pt x="1372703" y="633175"/>
                    <a:pt x="1450932" y="634445"/>
                  </a:cubicBezTo>
                  <a:cubicBezTo>
                    <a:pt x="1462108" y="634445"/>
                    <a:pt x="1473284" y="634445"/>
                    <a:pt x="1484459" y="634445"/>
                  </a:cubicBezTo>
                  <a:cubicBezTo>
                    <a:pt x="1538103" y="634445"/>
                    <a:pt x="1593981" y="633175"/>
                    <a:pt x="1647624" y="633175"/>
                  </a:cubicBezTo>
                  <a:cubicBezTo>
                    <a:pt x="1710208" y="633175"/>
                    <a:pt x="1770556" y="634445"/>
                    <a:pt x="1833140" y="634445"/>
                  </a:cubicBezTo>
                  <a:cubicBezTo>
                    <a:pt x="1924781" y="634445"/>
                    <a:pt x="2018656" y="634445"/>
                    <a:pt x="2110297" y="634445"/>
                  </a:cubicBezTo>
                  <a:cubicBezTo>
                    <a:pt x="2195232" y="634445"/>
                    <a:pt x="2280167" y="635715"/>
                    <a:pt x="2365102" y="636985"/>
                  </a:cubicBezTo>
                  <a:cubicBezTo>
                    <a:pt x="2403099" y="636985"/>
                    <a:pt x="2443332" y="638255"/>
                    <a:pt x="2481329" y="638255"/>
                  </a:cubicBezTo>
                  <a:cubicBezTo>
                    <a:pt x="2604261" y="636985"/>
                    <a:pt x="2724958" y="630635"/>
                    <a:pt x="2843299" y="630635"/>
                  </a:cubicBezTo>
                  <a:cubicBezTo>
                    <a:pt x="2847109" y="630635"/>
                    <a:pt x="2852189" y="628095"/>
                    <a:pt x="2855999" y="625555"/>
                  </a:cubicBezTo>
                  <a:cubicBezTo>
                    <a:pt x="2861079" y="621745"/>
                    <a:pt x="2863619" y="615395"/>
                    <a:pt x="2866159" y="612855"/>
                  </a:cubicBezTo>
                  <a:cubicBezTo>
                    <a:pt x="2867429" y="569565"/>
                    <a:pt x="2868699" y="552368"/>
                    <a:pt x="2869969" y="535172"/>
                  </a:cubicBezTo>
                  <a:cubicBezTo>
                    <a:pt x="2871239" y="508557"/>
                    <a:pt x="2881399" y="253061"/>
                    <a:pt x="2882669" y="226447"/>
                  </a:cubicBezTo>
                  <a:cubicBezTo>
                    <a:pt x="2882669" y="210478"/>
                    <a:pt x="2883939" y="194510"/>
                    <a:pt x="2885209" y="178541"/>
                  </a:cubicBezTo>
                  <a:cubicBezTo>
                    <a:pt x="2886479" y="161345"/>
                    <a:pt x="2887749" y="144148"/>
                    <a:pt x="2890289" y="126951"/>
                  </a:cubicBezTo>
                  <a:cubicBezTo>
                    <a:pt x="2891559" y="116715"/>
                    <a:pt x="2891559" y="106069"/>
                    <a:pt x="2896639" y="95833"/>
                  </a:cubicBezTo>
                  <a:cubicBezTo>
                    <a:pt x="2901719" y="83549"/>
                    <a:pt x="2904259" y="71675"/>
                    <a:pt x="2902989" y="44450"/>
                  </a:cubicBezTo>
                  <a:cubicBezTo>
                    <a:pt x="2902989" y="38100"/>
                    <a:pt x="2899179" y="30480"/>
                    <a:pt x="2892829" y="27940"/>
                  </a:cubicBezTo>
                  <a:close/>
                </a:path>
              </a:pathLst>
            </a:custGeom>
            <a:solidFill>
              <a:srgbClr val="3E4A9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 rot="-813610">
            <a:off x="1402688" y="5535703"/>
            <a:ext cx="3615728" cy="4323154"/>
          </a:xfrm>
          <a:custGeom>
            <a:avLst/>
            <a:gdLst/>
            <a:ahLst/>
            <a:cxnLst/>
            <a:rect l="l" t="t" r="r" b="b"/>
            <a:pathLst>
              <a:path w="3615728" h="4323154">
                <a:moveTo>
                  <a:pt x="0" y="0"/>
                </a:moveTo>
                <a:lnTo>
                  <a:pt x="3615729" y="0"/>
                </a:lnTo>
                <a:lnTo>
                  <a:pt x="3615729" y="4323153"/>
                </a:lnTo>
                <a:lnTo>
                  <a:pt x="0" y="4323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426033">
            <a:off x="11872025" y="841283"/>
            <a:ext cx="4176815" cy="3022495"/>
          </a:xfrm>
          <a:custGeom>
            <a:avLst/>
            <a:gdLst/>
            <a:ahLst/>
            <a:cxnLst/>
            <a:rect l="l" t="t" r="r" b="b"/>
            <a:pathLst>
              <a:path w="4176815" h="3022495">
                <a:moveTo>
                  <a:pt x="0" y="0"/>
                </a:moveTo>
                <a:lnTo>
                  <a:pt x="4176815" y="0"/>
                </a:lnTo>
                <a:lnTo>
                  <a:pt x="4176815" y="3022496"/>
                </a:lnTo>
                <a:lnTo>
                  <a:pt x="0" y="3022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4199284">
            <a:off x="2069486" y="902299"/>
            <a:ext cx="2690997" cy="2896376"/>
          </a:xfrm>
          <a:custGeom>
            <a:avLst/>
            <a:gdLst/>
            <a:ahLst/>
            <a:cxnLst/>
            <a:rect l="l" t="t" r="r" b="b"/>
            <a:pathLst>
              <a:path w="2690997" h="2896376">
                <a:moveTo>
                  <a:pt x="0" y="0"/>
                </a:moveTo>
                <a:lnTo>
                  <a:pt x="2690997" y="0"/>
                </a:lnTo>
                <a:lnTo>
                  <a:pt x="2690997" y="2896376"/>
                </a:lnTo>
                <a:lnTo>
                  <a:pt x="0" y="2896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 rot="-5312293" flipH="1">
            <a:off x="13306441" y="4649300"/>
            <a:ext cx="2768371" cy="2541868"/>
          </a:xfrm>
          <a:custGeom>
            <a:avLst/>
            <a:gdLst/>
            <a:ahLst/>
            <a:cxnLst/>
            <a:rect l="l" t="t" r="r" b="b"/>
            <a:pathLst>
              <a:path w="2768371" h="2541868">
                <a:moveTo>
                  <a:pt x="2768371" y="0"/>
                </a:moveTo>
                <a:lnTo>
                  <a:pt x="0" y="0"/>
                </a:lnTo>
                <a:lnTo>
                  <a:pt x="0" y="2541868"/>
                </a:lnTo>
                <a:lnTo>
                  <a:pt x="2768371" y="2541868"/>
                </a:lnTo>
                <a:lnTo>
                  <a:pt x="276837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6518826" y="7311637"/>
            <a:ext cx="4934145" cy="88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3000" b="1">
                <a:solidFill>
                  <a:srgbClr val="FFFFF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Linking Donors. Saving Lives.</a:t>
            </a:r>
          </a:p>
        </p:txBody>
      </p:sp>
      <p:sp>
        <p:nvSpPr>
          <p:cNvPr id="15" name="Freeform 15"/>
          <p:cNvSpPr/>
          <p:nvPr/>
        </p:nvSpPr>
        <p:spPr>
          <a:xfrm rot="4863923">
            <a:off x="2155481" y="3539906"/>
            <a:ext cx="1274852" cy="1469930"/>
          </a:xfrm>
          <a:custGeom>
            <a:avLst/>
            <a:gdLst/>
            <a:ahLst/>
            <a:cxnLst/>
            <a:rect l="l" t="t" r="r" b="b"/>
            <a:pathLst>
              <a:path w="1274852" h="1469930">
                <a:moveTo>
                  <a:pt x="0" y="0"/>
                </a:moveTo>
                <a:lnTo>
                  <a:pt x="1274852" y="0"/>
                </a:lnTo>
                <a:lnTo>
                  <a:pt x="1274852" y="1469930"/>
                </a:lnTo>
                <a:lnTo>
                  <a:pt x="0" y="1469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12551" t="-12414" b="-8374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3531975">
            <a:off x="13289606" y="8153261"/>
            <a:ext cx="1329591" cy="1247748"/>
          </a:xfrm>
          <a:custGeom>
            <a:avLst/>
            <a:gdLst/>
            <a:ahLst/>
            <a:cxnLst/>
            <a:rect l="l" t="t" r="r" b="b"/>
            <a:pathLst>
              <a:path w="1329591" h="1247748">
                <a:moveTo>
                  <a:pt x="0" y="0"/>
                </a:moveTo>
                <a:lnTo>
                  <a:pt x="1329590" y="0"/>
                </a:lnTo>
                <a:lnTo>
                  <a:pt x="1329590" y="1247747"/>
                </a:lnTo>
                <a:lnTo>
                  <a:pt x="0" y="1247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8858" t="-92879" r="-122806" b="-1091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-144640">
            <a:off x="14853767" y="7359502"/>
            <a:ext cx="1121060" cy="1052053"/>
          </a:xfrm>
          <a:custGeom>
            <a:avLst/>
            <a:gdLst/>
            <a:ahLst/>
            <a:cxnLst/>
            <a:rect l="l" t="t" r="r" b="b"/>
            <a:pathLst>
              <a:path w="1121060" h="1052053">
                <a:moveTo>
                  <a:pt x="0" y="0"/>
                </a:moveTo>
                <a:lnTo>
                  <a:pt x="1121061" y="0"/>
                </a:lnTo>
                <a:lnTo>
                  <a:pt x="1121061" y="1052053"/>
                </a:lnTo>
                <a:lnTo>
                  <a:pt x="0" y="1052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8858" t="-92879" r="-122806" b="-10913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8F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30846" y="646631"/>
            <a:ext cx="5626308" cy="764138"/>
            <a:chOff x="0" y="0"/>
            <a:chExt cx="7501744" cy="101885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501744" cy="1018851"/>
              <a:chOff x="0" y="0"/>
              <a:chExt cx="7053266" cy="95794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-1270"/>
                <a:ext cx="7054536" cy="956671"/>
              </a:xfrm>
              <a:custGeom>
                <a:avLst/>
                <a:gdLst/>
                <a:ahLst/>
                <a:cxnLst/>
                <a:rect l="l" t="t" r="r" b="b"/>
                <a:pathLst>
                  <a:path w="7054536" h="956671">
                    <a:moveTo>
                      <a:pt x="7043106" y="27940"/>
                    </a:moveTo>
                    <a:cubicBezTo>
                      <a:pt x="7034216" y="24130"/>
                      <a:pt x="7025326" y="21590"/>
                      <a:pt x="7016436" y="21590"/>
                    </a:cubicBezTo>
                    <a:cubicBezTo>
                      <a:pt x="6989766" y="20320"/>
                      <a:pt x="6885864" y="20320"/>
                      <a:pt x="6768824" y="17780"/>
                    </a:cubicBezTo>
                    <a:cubicBezTo>
                      <a:pt x="6501304" y="12700"/>
                      <a:pt x="6239357" y="6350"/>
                      <a:pt x="5971837" y="3810"/>
                    </a:cubicBezTo>
                    <a:cubicBezTo>
                      <a:pt x="5754477" y="1270"/>
                      <a:pt x="5542690" y="3810"/>
                      <a:pt x="5325330" y="2540"/>
                    </a:cubicBezTo>
                    <a:cubicBezTo>
                      <a:pt x="5230583" y="2540"/>
                      <a:pt x="5135837" y="0"/>
                      <a:pt x="5041089" y="2540"/>
                    </a:cubicBezTo>
                    <a:cubicBezTo>
                      <a:pt x="4812583" y="10160"/>
                      <a:pt x="4584076" y="11430"/>
                      <a:pt x="4349996" y="8890"/>
                    </a:cubicBezTo>
                    <a:cubicBezTo>
                      <a:pt x="4232956" y="7620"/>
                      <a:pt x="4115916" y="7620"/>
                      <a:pt x="3998876" y="7620"/>
                    </a:cubicBezTo>
                    <a:cubicBezTo>
                      <a:pt x="3787089" y="7620"/>
                      <a:pt x="3575302" y="7620"/>
                      <a:pt x="3363516" y="6350"/>
                    </a:cubicBezTo>
                    <a:cubicBezTo>
                      <a:pt x="3140582" y="5080"/>
                      <a:pt x="944688" y="2540"/>
                      <a:pt x="727328" y="1270"/>
                    </a:cubicBezTo>
                    <a:cubicBezTo>
                      <a:pt x="548981" y="0"/>
                      <a:pt x="376207" y="1270"/>
                      <a:pt x="197861" y="1270"/>
                    </a:cubicBezTo>
                    <a:cubicBezTo>
                      <a:pt x="75247" y="1270"/>
                      <a:pt x="33020" y="3810"/>
                      <a:pt x="5080" y="5080"/>
                    </a:cubicBezTo>
                    <a:cubicBezTo>
                      <a:pt x="3810" y="5080"/>
                      <a:pt x="2540" y="7620"/>
                      <a:pt x="0" y="8890"/>
                    </a:cubicBezTo>
                    <a:cubicBezTo>
                      <a:pt x="1270" y="21590"/>
                      <a:pt x="3810" y="34290"/>
                      <a:pt x="5080" y="46990"/>
                    </a:cubicBezTo>
                    <a:cubicBezTo>
                      <a:pt x="15240" y="93260"/>
                      <a:pt x="16510" y="131197"/>
                      <a:pt x="17780" y="168468"/>
                    </a:cubicBezTo>
                    <a:cubicBezTo>
                      <a:pt x="19050" y="206405"/>
                      <a:pt x="17780" y="244342"/>
                      <a:pt x="16510" y="282945"/>
                    </a:cubicBezTo>
                    <a:cubicBezTo>
                      <a:pt x="15240" y="322213"/>
                      <a:pt x="2540" y="734195"/>
                      <a:pt x="2540" y="773463"/>
                    </a:cubicBezTo>
                    <a:cubicBezTo>
                      <a:pt x="2540" y="812065"/>
                      <a:pt x="1270" y="850668"/>
                      <a:pt x="0" y="889271"/>
                    </a:cubicBezTo>
                    <a:cubicBezTo>
                      <a:pt x="0" y="902060"/>
                      <a:pt x="3810" y="912221"/>
                      <a:pt x="15240" y="917301"/>
                    </a:cubicBezTo>
                    <a:cubicBezTo>
                      <a:pt x="22860" y="921110"/>
                      <a:pt x="31750" y="923651"/>
                      <a:pt x="40640" y="924921"/>
                    </a:cubicBezTo>
                    <a:cubicBezTo>
                      <a:pt x="192287" y="930001"/>
                      <a:pt x="404074" y="933810"/>
                      <a:pt x="615861" y="938891"/>
                    </a:cubicBezTo>
                    <a:cubicBezTo>
                      <a:pt x="732901" y="941431"/>
                      <a:pt x="849941" y="946510"/>
                      <a:pt x="966981" y="947781"/>
                    </a:cubicBezTo>
                    <a:cubicBezTo>
                      <a:pt x="1162048" y="950321"/>
                      <a:pt x="3335649" y="951591"/>
                      <a:pt x="3530715" y="952860"/>
                    </a:cubicBezTo>
                    <a:cubicBezTo>
                      <a:pt x="3558582" y="952860"/>
                      <a:pt x="3586449" y="952860"/>
                      <a:pt x="3614315" y="952860"/>
                    </a:cubicBezTo>
                    <a:cubicBezTo>
                      <a:pt x="3748075" y="952860"/>
                      <a:pt x="3887409" y="951591"/>
                      <a:pt x="4021169" y="951591"/>
                    </a:cubicBezTo>
                    <a:cubicBezTo>
                      <a:pt x="4177222" y="951591"/>
                      <a:pt x="4327702" y="952860"/>
                      <a:pt x="4483756" y="952860"/>
                    </a:cubicBezTo>
                    <a:cubicBezTo>
                      <a:pt x="4712262" y="952860"/>
                      <a:pt x="4946343" y="952860"/>
                      <a:pt x="5174850" y="952860"/>
                    </a:cubicBezTo>
                    <a:cubicBezTo>
                      <a:pt x="5386636" y="952860"/>
                      <a:pt x="5598423" y="954131"/>
                      <a:pt x="5810210" y="955401"/>
                    </a:cubicBezTo>
                    <a:cubicBezTo>
                      <a:pt x="5904957" y="955401"/>
                      <a:pt x="6005276" y="956671"/>
                      <a:pt x="6100023" y="956671"/>
                    </a:cubicBezTo>
                    <a:cubicBezTo>
                      <a:pt x="6406557" y="955401"/>
                      <a:pt x="6707517" y="949051"/>
                      <a:pt x="6993576" y="949051"/>
                    </a:cubicBezTo>
                    <a:cubicBezTo>
                      <a:pt x="6997386" y="949051"/>
                      <a:pt x="7002466" y="946510"/>
                      <a:pt x="7006276" y="943971"/>
                    </a:cubicBezTo>
                    <a:cubicBezTo>
                      <a:pt x="7011356" y="940160"/>
                      <a:pt x="7013896" y="933810"/>
                      <a:pt x="7016436" y="931271"/>
                    </a:cubicBezTo>
                    <a:cubicBezTo>
                      <a:pt x="7017706" y="884612"/>
                      <a:pt x="7018976" y="856658"/>
                      <a:pt x="7020246" y="828704"/>
                    </a:cubicBezTo>
                    <a:cubicBezTo>
                      <a:pt x="7021516" y="785443"/>
                      <a:pt x="7031676" y="370133"/>
                      <a:pt x="7032946" y="326872"/>
                    </a:cubicBezTo>
                    <a:cubicBezTo>
                      <a:pt x="7032946" y="300915"/>
                      <a:pt x="7034216" y="274958"/>
                      <a:pt x="7035486" y="249001"/>
                    </a:cubicBezTo>
                    <a:cubicBezTo>
                      <a:pt x="7036756" y="221047"/>
                      <a:pt x="7038026" y="193094"/>
                      <a:pt x="7040566" y="165140"/>
                    </a:cubicBezTo>
                    <a:cubicBezTo>
                      <a:pt x="7041836" y="148501"/>
                      <a:pt x="7041836" y="131197"/>
                      <a:pt x="7046916" y="114558"/>
                    </a:cubicBezTo>
                    <a:cubicBezTo>
                      <a:pt x="7051996" y="94591"/>
                      <a:pt x="7054536" y="75290"/>
                      <a:pt x="7053266" y="44450"/>
                    </a:cubicBezTo>
                    <a:cubicBezTo>
                      <a:pt x="7053266" y="38100"/>
                      <a:pt x="7049456" y="30480"/>
                      <a:pt x="7043106" y="27940"/>
                    </a:cubicBezTo>
                    <a:close/>
                  </a:path>
                </a:pathLst>
              </a:custGeom>
              <a:solidFill>
                <a:srgbClr val="B22F30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473062" y="110906"/>
              <a:ext cx="6666815" cy="707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74"/>
                </a:lnSpc>
              </a:pPr>
              <a:r>
                <a:rPr lang="en-US" sz="3364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Team Details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18406" y="2116323"/>
            <a:ext cx="6022375" cy="2702916"/>
            <a:chOff x="0" y="0"/>
            <a:chExt cx="3821347" cy="1715068"/>
          </a:xfrm>
        </p:grpSpPr>
        <p:sp>
          <p:nvSpPr>
            <p:cNvPr id="7" name="Freeform 7"/>
            <p:cNvSpPr/>
            <p:nvPr/>
          </p:nvSpPr>
          <p:spPr>
            <a:xfrm>
              <a:off x="0" y="-1270"/>
              <a:ext cx="3822617" cy="1713798"/>
            </a:xfrm>
            <a:custGeom>
              <a:avLst/>
              <a:gdLst/>
              <a:ahLst/>
              <a:cxnLst/>
              <a:rect l="l" t="t" r="r" b="b"/>
              <a:pathLst>
                <a:path w="3822617" h="1713798">
                  <a:moveTo>
                    <a:pt x="3811187" y="27940"/>
                  </a:moveTo>
                  <a:cubicBezTo>
                    <a:pt x="3802297" y="24130"/>
                    <a:pt x="3793407" y="21590"/>
                    <a:pt x="3784517" y="21590"/>
                  </a:cubicBezTo>
                  <a:cubicBezTo>
                    <a:pt x="3757847" y="20320"/>
                    <a:pt x="3701366" y="20320"/>
                    <a:pt x="3638916" y="17780"/>
                  </a:cubicBezTo>
                  <a:cubicBezTo>
                    <a:pt x="3496174" y="12700"/>
                    <a:pt x="3356405" y="6350"/>
                    <a:pt x="3213663" y="3810"/>
                  </a:cubicBezTo>
                  <a:cubicBezTo>
                    <a:pt x="3097685" y="1270"/>
                    <a:pt x="2984681" y="3810"/>
                    <a:pt x="2868702" y="2540"/>
                  </a:cubicBezTo>
                  <a:cubicBezTo>
                    <a:pt x="2818148" y="2540"/>
                    <a:pt x="2767593" y="0"/>
                    <a:pt x="2717038" y="2540"/>
                  </a:cubicBezTo>
                  <a:cubicBezTo>
                    <a:pt x="2595113" y="10160"/>
                    <a:pt x="2473187" y="11430"/>
                    <a:pt x="2348287" y="8890"/>
                  </a:cubicBezTo>
                  <a:cubicBezTo>
                    <a:pt x="2285838" y="7620"/>
                    <a:pt x="2223388" y="7620"/>
                    <a:pt x="2160938" y="7620"/>
                  </a:cubicBezTo>
                  <a:cubicBezTo>
                    <a:pt x="2047934" y="7620"/>
                    <a:pt x="1934930" y="7620"/>
                    <a:pt x="1821925" y="6350"/>
                  </a:cubicBezTo>
                  <a:cubicBezTo>
                    <a:pt x="1702973" y="5080"/>
                    <a:pt x="531296" y="2540"/>
                    <a:pt x="415318" y="1270"/>
                  </a:cubicBezTo>
                  <a:cubicBezTo>
                    <a:pt x="320157" y="0"/>
                    <a:pt x="227969" y="1270"/>
                    <a:pt x="132807" y="1270"/>
                  </a:cubicBezTo>
                  <a:cubicBezTo>
                    <a:pt x="67384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18297"/>
                    <a:pt x="16510" y="190946"/>
                    <a:pt x="17780" y="262320"/>
                  </a:cubicBezTo>
                  <a:cubicBezTo>
                    <a:pt x="19050" y="334969"/>
                    <a:pt x="17780" y="407618"/>
                    <a:pt x="16510" y="481541"/>
                  </a:cubicBezTo>
                  <a:cubicBezTo>
                    <a:pt x="15240" y="556739"/>
                    <a:pt x="2540" y="1345681"/>
                    <a:pt x="2540" y="1420879"/>
                  </a:cubicBezTo>
                  <a:cubicBezTo>
                    <a:pt x="2540" y="1494803"/>
                    <a:pt x="1270" y="1568726"/>
                    <a:pt x="0" y="1642650"/>
                  </a:cubicBezTo>
                  <a:cubicBezTo>
                    <a:pt x="0" y="1659188"/>
                    <a:pt x="3810" y="1669348"/>
                    <a:pt x="15240" y="1674428"/>
                  </a:cubicBezTo>
                  <a:cubicBezTo>
                    <a:pt x="22860" y="1678238"/>
                    <a:pt x="31750" y="1680778"/>
                    <a:pt x="40640" y="1682048"/>
                  </a:cubicBezTo>
                  <a:cubicBezTo>
                    <a:pt x="129834" y="1687128"/>
                    <a:pt x="242838" y="1690938"/>
                    <a:pt x="355842" y="1696018"/>
                  </a:cubicBezTo>
                  <a:cubicBezTo>
                    <a:pt x="418292" y="1698558"/>
                    <a:pt x="480742" y="1703638"/>
                    <a:pt x="543192" y="1704908"/>
                  </a:cubicBezTo>
                  <a:cubicBezTo>
                    <a:pt x="647274" y="1707448"/>
                    <a:pt x="1807056" y="1708718"/>
                    <a:pt x="1911139" y="1709988"/>
                  </a:cubicBezTo>
                  <a:cubicBezTo>
                    <a:pt x="1926008" y="1709988"/>
                    <a:pt x="1940877" y="1709988"/>
                    <a:pt x="1955746" y="1709988"/>
                  </a:cubicBezTo>
                  <a:cubicBezTo>
                    <a:pt x="2027117" y="1709988"/>
                    <a:pt x="2101462" y="1708718"/>
                    <a:pt x="2172833" y="1708718"/>
                  </a:cubicBezTo>
                  <a:cubicBezTo>
                    <a:pt x="2256100" y="1708718"/>
                    <a:pt x="2336392" y="1709988"/>
                    <a:pt x="2419659" y="1709988"/>
                  </a:cubicBezTo>
                  <a:cubicBezTo>
                    <a:pt x="2541584" y="1709988"/>
                    <a:pt x="2666484" y="1709988"/>
                    <a:pt x="2788410" y="1709988"/>
                  </a:cubicBezTo>
                  <a:cubicBezTo>
                    <a:pt x="2901414" y="1709988"/>
                    <a:pt x="3014418" y="1711258"/>
                    <a:pt x="3127423" y="1712528"/>
                  </a:cubicBezTo>
                  <a:cubicBezTo>
                    <a:pt x="3177977" y="1712528"/>
                    <a:pt x="3231506" y="1713798"/>
                    <a:pt x="3282060" y="1713798"/>
                  </a:cubicBezTo>
                  <a:cubicBezTo>
                    <a:pt x="3445619" y="1712528"/>
                    <a:pt x="3606204" y="1706178"/>
                    <a:pt x="3761657" y="1706178"/>
                  </a:cubicBezTo>
                  <a:cubicBezTo>
                    <a:pt x="3765467" y="1706178"/>
                    <a:pt x="3770547" y="1703638"/>
                    <a:pt x="3774357" y="1701098"/>
                  </a:cubicBezTo>
                  <a:cubicBezTo>
                    <a:pt x="3779437" y="1697288"/>
                    <a:pt x="3781977" y="1690938"/>
                    <a:pt x="3784517" y="1688398"/>
                  </a:cubicBezTo>
                  <a:cubicBezTo>
                    <a:pt x="3785787" y="1633728"/>
                    <a:pt x="3787057" y="1580197"/>
                    <a:pt x="3788327" y="1526666"/>
                  </a:cubicBezTo>
                  <a:cubicBezTo>
                    <a:pt x="3789597" y="1443821"/>
                    <a:pt x="3799757" y="648506"/>
                    <a:pt x="3801027" y="565661"/>
                  </a:cubicBezTo>
                  <a:cubicBezTo>
                    <a:pt x="3801027" y="515954"/>
                    <a:pt x="3802297" y="466247"/>
                    <a:pt x="3803567" y="416540"/>
                  </a:cubicBezTo>
                  <a:cubicBezTo>
                    <a:pt x="3804837" y="363009"/>
                    <a:pt x="3806107" y="309478"/>
                    <a:pt x="3808647" y="255947"/>
                  </a:cubicBezTo>
                  <a:cubicBezTo>
                    <a:pt x="3809917" y="224084"/>
                    <a:pt x="3809917" y="190946"/>
                    <a:pt x="3814997" y="159082"/>
                  </a:cubicBezTo>
                  <a:cubicBezTo>
                    <a:pt x="3820077" y="120846"/>
                    <a:pt x="3822617" y="83884"/>
                    <a:pt x="3821347" y="44450"/>
                  </a:cubicBezTo>
                  <a:cubicBezTo>
                    <a:pt x="3821347" y="38100"/>
                    <a:pt x="3817537" y="30480"/>
                    <a:pt x="3811187" y="2794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89658" y="1679110"/>
            <a:ext cx="4312300" cy="874425"/>
            <a:chOff x="0" y="0"/>
            <a:chExt cx="4723842" cy="957876"/>
          </a:xfrm>
        </p:grpSpPr>
        <p:sp>
          <p:nvSpPr>
            <p:cNvPr id="9" name="Freeform 9"/>
            <p:cNvSpPr/>
            <p:nvPr/>
          </p:nvSpPr>
          <p:spPr>
            <a:xfrm>
              <a:off x="0" y="-1270"/>
              <a:ext cx="4725112" cy="956606"/>
            </a:xfrm>
            <a:custGeom>
              <a:avLst/>
              <a:gdLst/>
              <a:ahLst/>
              <a:cxnLst/>
              <a:rect l="l" t="t" r="r" b="b"/>
              <a:pathLst>
                <a:path w="4725112" h="956606">
                  <a:moveTo>
                    <a:pt x="4713682" y="27940"/>
                  </a:moveTo>
                  <a:cubicBezTo>
                    <a:pt x="4704792" y="24130"/>
                    <a:pt x="4695902" y="21590"/>
                    <a:pt x="4687012" y="21590"/>
                  </a:cubicBezTo>
                  <a:cubicBezTo>
                    <a:pt x="4660342" y="20320"/>
                    <a:pt x="4590619" y="20320"/>
                    <a:pt x="4512925" y="17780"/>
                  </a:cubicBezTo>
                  <a:cubicBezTo>
                    <a:pt x="4335339" y="12700"/>
                    <a:pt x="4161453" y="6350"/>
                    <a:pt x="3983867" y="3810"/>
                  </a:cubicBezTo>
                  <a:cubicBezTo>
                    <a:pt x="3839579" y="1270"/>
                    <a:pt x="3698990" y="3810"/>
                    <a:pt x="3554702" y="2540"/>
                  </a:cubicBezTo>
                  <a:cubicBezTo>
                    <a:pt x="3491807" y="2540"/>
                    <a:pt x="3428912" y="0"/>
                    <a:pt x="3366016" y="2540"/>
                  </a:cubicBezTo>
                  <a:cubicBezTo>
                    <a:pt x="3214329" y="10160"/>
                    <a:pt x="3062641" y="11430"/>
                    <a:pt x="2907253" y="8890"/>
                  </a:cubicBezTo>
                  <a:cubicBezTo>
                    <a:pt x="2829559" y="7620"/>
                    <a:pt x="2751866" y="7620"/>
                    <a:pt x="2674172" y="7620"/>
                  </a:cubicBezTo>
                  <a:cubicBezTo>
                    <a:pt x="2533583" y="7620"/>
                    <a:pt x="2392994" y="7620"/>
                    <a:pt x="2252406" y="6350"/>
                  </a:cubicBezTo>
                  <a:cubicBezTo>
                    <a:pt x="2104417" y="5080"/>
                    <a:pt x="646734" y="2540"/>
                    <a:pt x="502445" y="1270"/>
                  </a:cubicBezTo>
                  <a:cubicBezTo>
                    <a:pt x="384055" y="0"/>
                    <a:pt x="269364" y="1270"/>
                    <a:pt x="150973" y="1270"/>
                  </a:cubicBezTo>
                  <a:cubicBezTo>
                    <a:pt x="69580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93258"/>
                    <a:pt x="16510" y="131192"/>
                    <a:pt x="17780" y="168460"/>
                  </a:cubicBezTo>
                  <a:cubicBezTo>
                    <a:pt x="19050" y="206394"/>
                    <a:pt x="17780" y="244328"/>
                    <a:pt x="16510" y="282928"/>
                  </a:cubicBezTo>
                  <a:cubicBezTo>
                    <a:pt x="15240" y="322193"/>
                    <a:pt x="2540" y="734143"/>
                    <a:pt x="2540" y="773407"/>
                  </a:cubicBezTo>
                  <a:cubicBezTo>
                    <a:pt x="2540" y="812007"/>
                    <a:pt x="1270" y="850606"/>
                    <a:pt x="0" y="889206"/>
                  </a:cubicBezTo>
                  <a:cubicBezTo>
                    <a:pt x="0" y="901996"/>
                    <a:pt x="3810" y="912156"/>
                    <a:pt x="15240" y="917236"/>
                  </a:cubicBezTo>
                  <a:cubicBezTo>
                    <a:pt x="22860" y="921046"/>
                    <a:pt x="31750" y="923586"/>
                    <a:pt x="40640" y="924856"/>
                  </a:cubicBezTo>
                  <a:cubicBezTo>
                    <a:pt x="147273" y="929936"/>
                    <a:pt x="287862" y="933746"/>
                    <a:pt x="428451" y="938826"/>
                  </a:cubicBezTo>
                  <a:cubicBezTo>
                    <a:pt x="506145" y="941366"/>
                    <a:pt x="583838" y="946446"/>
                    <a:pt x="661532" y="947716"/>
                  </a:cubicBezTo>
                  <a:cubicBezTo>
                    <a:pt x="791022" y="950256"/>
                    <a:pt x="2233907" y="951526"/>
                    <a:pt x="2363396" y="952796"/>
                  </a:cubicBezTo>
                  <a:cubicBezTo>
                    <a:pt x="2381895" y="952796"/>
                    <a:pt x="2400394" y="952796"/>
                    <a:pt x="2418892" y="952796"/>
                  </a:cubicBezTo>
                  <a:cubicBezTo>
                    <a:pt x="2507685" y="952796"/>
                    <a:pt x="2600178" y="951526"/>
                    <a:pt x="2688970" y="951526"/>
                  </a:cubicBezTo>
                  <a:cubicBezTo>
                    <a:pt x="2792562" y="951526"/>
                    <a:pt x="2892454" y="952796"/>
                    <a:pt x="2996046" y="952796"/>
                  </a:cubicBezTo>
                  <a:cubicBezTo>
                    <a:pt x="3147734" y="952796"/>
                    <a:pt x="3303122" y="952796"/>
                    <a:pt x="3454809" y="952796"/>
                  </a:cubicBezTo>
                  <a:cubicBezTo>
                    <a:pt x="3595398" y="952796"/>
                    <a:pt x="3735987" y="954066"/>
                    <a:pt x="3876576" y="955336"/>
                  </a:cubicBezTo>
                  <a:cubicBezTo>
                    <a:pt x="3939471" y="955336"/>
                    <a:pt x="4006066" y="956606"/>
                    <a:pt x="4068960" y="956606"/>
                  </a:cubicBezTo>
                  <a:cubicBezTo>
                    <a:pt x="4272444" y="955336"/>
                    <a:pt x="4472228" y="948986"/>
                    <a:pt x="4664152" y="948986"/>
                  </a:cubicBezTo>
                  <a:cubicBezTo>
                    <a:pt x="4667962" y="948986"/>
                    <a:pt x="4673042" y="946446"/>
                    <a:pt x="4676852" y="943906"/>
                  </a:cubicBezTo>
                  <a:cubicBezTo>
                    <a:pt x="4681932" y="940096"/>
                    <a:pt x="4684472" y="933746"/>
                    <a:pt x="4687012" y="931206"/>
                  </a:cubicBezTo>
                  <a:cubicBezTo>
                    <a:pt x="4688282" y="884547"/>
                    <a:pt x="4689552" y="856596"/>
                    <a:pt x="4690822" y="828645"/>
                  </a:cubicBezTo>
                  <a:cubicBezTo>
                    <a:pt x="4692092" y="785387"/>
                    <a:pt x="4702252" y="370109"/>
                    <a:pt x="4703522" y="326851"/>
                  </a:cubicBezTo>
                  <a:cubicBezTo>
                    <a:pt x="4703522" y="300896"/>
                    <a:pt x="4704792" y="274941"/>
                    <a:pt x="4706062" y="248987"/>
                  </a:cubicBezTo>
                  <a:cubicBezTo>
                    <a:pt x="4707332" y="221035"/>
                    <a:pt x="4708602" y="193084"/>
                    <a:pt x="4711142" y="165133"/>
                  </a:cubicBezTo>
                  <a:cubicBezTo>
                    <a:pt x="4712412" y="148495"/>
                    <a:pt x="4712412" y="131192"/>
                    <a:pt x="4717492" y="114554"/>
                  </a:cubicBezTo>
                  <a:cubicBezTo>
                    <a:pt x="4722572" y="94589"/>
                    <a:pt x="4725112" y="75289"/>
                    <a:pt x="4723842" y="44450"/>
                  </a:cubicBezTo>
                  <a:cubicBezTo>
                    <a:pt x="4723842" y="38100"/>
                    <a:pt x="4720032" y="30480"/>
                    <a:pt x="4713682" y="27940"/>
                  </a:cubicBezTo>
                  <a:close/>
                </a:path>
              </a:pathLst>
            </a:custGeom>
            <a:solidFill>
              <a:srgbClr val="88B0E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36902" y="1787063"/>
            <a:ext cx="3855621" cy="620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850" b="1">
                <a:solidFill>
                  <a:srgbClr val="3D3D3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Team Lead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27152" y="2742490"/>
            <a:ext cx="5404883" cy="1864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6"/>
              </a:lnSpc>
            </a:pPr>
            <a:r>
              <a:rPr lang="en-US" sz="2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Anubhav Singh Rathore</a:t>
            </a:r>
          </a:p>
          <a:p>
            <a:pPr algn="just">
              <a:lnSpc>
                <a:spcPts val="2996"/>
              </a:lnSpc>
            </a:pPr>
            <a:r>
              <a:rPr lang="en-US" sz="2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  <a:p>
            <a:pPr algn="just">
              <a:lnSpc>
                <a:spcPts val="2996"/>
              </a:lnSpc>
            </a:pPr>
            <a:r>
              <a:rPr lang="en-US" sz="2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23BLC1280 </a:t>
            </a:r>
          </a:p>
          <a:p>
            <a:pPr algn="just">
              <a:lnSpc>
                <a:spcPts val="2996"/>
              </a:lnSpc>
            </a:pPr>
            <a:endParaRPr lang="en-US" sz="2304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2996"/>
              </a:lnSpc>
              <a:spcBef>
                <a:spcPct val="0"/>
              </a:spcBef>
            </a:pPr>
            <a:r>
              <a:rPr lang="en-US" sz="2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anubhav.singh2023@vitstudent.ac.in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81617" y="4390834"/>
            <a:ext cx="5564684" cy="2636034"/>
            <a:chOff x="0" y="0"/>
            <a:chExt cx="3620519" cy="1715068"/>
          </a:xfrm>
        </p:grpSpPr>
        <p:sp>
          <p:nvSpPr>
            <p:cNvPr id="13" name="Freeform 13"/>
            <p:cNvSpPr/>
            <p:nvPr/>
          </p:nvSpPr>
          <p:spPr>
            <a:xfrm>
              <a:off x="0" y="-1270"/>
              <a:ext cx="3621789" cy="1713798"/>
            </a:xfrm>
            <a:custGeom>
              <a:avLst/>
              <a:gdLst/>
              <a:ahLst/>
              <a:cxnLst/>
              <a:rect l="l" t="t" r="r" b="b"/>
              <a:pathLst>
                <a:path w="3621789" h="1713798">
                  <a:moveTo>
                    <a:pt x="3610359" y="27940"/>
                  </a:moveTo>
                  <a:cubicBezTo>
                    <a:pt x="3601469" y="24130"/>
                    <a:pt x="3592579" y="21590"/>
                    <a:pt x="3583689" y="21590"/>
                  </a:cubicBezTo>
                  <a:cubicBezTo>
                    <a:pt x="3557019" y="20320"/>
                    <a:pt x="3503485" y="20320"/>
                    <a:pt x="3444427" y="17780"/>
                  </a:cubicBezTo>
                  <a:cubicBezTo>
                    <a:pt x="3309438" y="12700"/>
                    <a:pt x="3177262" y="6350"/>
                    <a:pt x="3042273" y="3810"/>
                  </a:cubicBezTo>
                  <a:cubicBezTo>
                    <a:pt x="2932594" y="1270"/>
                    <a:pt x="2825728" y="3810"/>
                    <a:pt x="2716050" y="2540"/>
                  </a:cubicBezTo>
                  <a:cubicBezTo>
                    <a:pt x="2668241" y="2540"/>
                    <a:pt x="2620433" y="0"/>
                    <a:pt x="2572624" y="2540"/>
                  </a:cubicBezTo>
                  <a:cubicBezTo>
                    <a:pt x="2457321" y="10160"/>
                    <a:pt x="2342018" y="11430"/>
                    <a:pt x="2223903" y="8890"/>
                  </a:cubicBezTo>
                  <a:cubicBezTo>
                    <a:pt x="2164846" y="7620"/>
                    <a:pt x="2105788" y="7620"/>
                    <a:pt x="2046730" y="7620"/>
                  </a:cubicBezTo>
                  <a:cubicBezTo>
                    <a:pt x="1939864" y="7620"/>
                    <a:pt x="1832998" y="7620"/>
                    <a:pt x="1726132" y="6350"/>
                  </a:cubicBezTo>
                  <a:cubicBezTo>
                    <a:pt x="1613642" y="5080"/>
                    <a:pt x="505609" y="2540"/>
                    <a:pt x="395930" y="1270"/>
                  </a:cubicBezTo>
                  <a:cubicBezTo>
                    <a:pt x="305938" y="0"/>
                    <a:pt x="218758" y="1270"/>
                    <a:pt x="128765" y="1270"/>
                  </a:cubicBezTo>
                  <a:cubicBezTo>
                    <a:pt x="66895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18297"/>
                    <a:pt x="16510" y="190946"/>
                    <a:pt x="17780" y="262320"/>
                  </a:cubicBezTo>
                  <a:cubicBezTo>
                    <a:pt x="19050" y="334969"/>
                    <a:pt x="17780" y="407618"/>
                    <a:pt x="16510" y="481541"/>
                  </a:cubicBezTo>
                  <a:cubicBezTo>
                    <a:pt x="15240" y="556739"/>
                    <a:pt x="2540" y="1345681"/>
                    <a:pt x="2540" y="1420879"/>
                  </a:cubicBezTo>
                  <a:cubicBezTo>
                    <a:pt x="2540" y="1494803"/>
                    <a:pt x="1270" y="1568726"/>
                    <a:pt x="0" y="1642650"/>
                  </a:cubicBezTo>
                  <a:cubicBezTo>
                    <a:pt x="0" y="1659188"/>
                    <a:pt x="3810" y="1669348"/>
                    <a:pt x="15240" y="1674428"/>
                  </a:cubicBezTo>
                  <a:cubicBezTo>
                    <a:pt x="22860" y="1678238"/>
                    <a:pt x="31750" y="1680778"/>
                    <a:pt x="40640" y="1682048"/>
                  </a:cubicBezTo>
                  <a:cubicBezTo>
                    <a:pt x="125953" y="1687128"/>
                    <a:pt x="232819" y="1690938"/>
                    <a:pt x="339685" y="1696018"/>
                  </a:cubicBezTo>
                  <a:cubicBezTo>
                    <a:pt x="398743" y="1698558"/>
                    <a:pt x="457800" y="1703638"/>
                    <a:pt x="516858" y="1704908"/>
                  </a:cubicBezTo>
                  <a:cubicBezTo>
                    <a:pt x="615287" y="1707448"/>
                    <a:pt x="1712071" y="1708718"/>
                    <a:pt x="1810500" y="1709988"/>
                  </a:cubicBezTo>
                  <a:cubicBezTo>
                    <a:pt x="1824561" y="1709988"/>
                    <a:pt x="1838623" y="1709988"/>
                    <a:pt x="1852684" y="1709988"/>
                  </a:cubicBezTo>
                  <a:cubicBezTo>
                    <a:pt x="1920179" y="1709988"/>
                    <a:pt x="1990485" y="1708718"/>
                    <a:pt x="2057979" y="1708718"/>
                  </a:cubicBezTo>
                  <a:cubicBezTo>
                    <a:pt x="2136723" y="1708718"/>
                    <a:pt x="2212654" y="1709988"/>
                    <a:pt x="2291398" y="1709988"/>
                  </a:cubicBezTo>
                  <a:cubicBezTo>
                    <a:pt x="2406700" y="1709988"/>
                    <a:pt x="2524816" y="1709988"/>
                    <a:pt x="2640119" y="1709988"/>
                  </a:cubicBezTo>
                  <a:cubicBezTo>
                    <a:pt x="2746985" y="1709988"/>
                    <a:pt x="2853851" y="1711258"/>
                    <a:pt x="2960717" y="1712528"/>
                  </a:cubicBezTo>
                  <a:cubicBezTo>
                    <a:pt x="3008525" y="1712528"/>
                    <a:pt x="3059146" y="1713798"/>
                    <a:pt x="3106955" y="1713798"/>
                  </a:cubicBezTo>
                  <a:cubicBezTo>
                    <a:pt x="3261629" y="1712528"/>
                    <a:pt x="3413492" y="1706178"/>
                    <a:pt x="3560828" y="1706178"/>
                  </a:cubicBezTo>
                  <a:cubicBezTo>
                    <a:pt x="3564639" y="1706178"/>
                    <a:pt x="3569719" y="1703638"/>
                    <a:pt x="3573528" y="1701098"/>
                  </a:cubicBezTo>
                  <a:cubicBezTo>
                    <a:pt x="3578609" y="1697288"/>
                    <a:pt x="3581148" y="1690938"/>
                    <a:pt x="3583689" y="1688398"/>
                  </a:cubicBezTo>
                  <a:cubicBezTo>
                    <a:pt x="3584959" y="1633728"/>
                    <a:pt x="3586228" y="1580197"/>
                    <a:pt x="3587498" y="1526666"/>
                  </a:cubicBezTo>
                  <a:cubicBezTo>
                    <a:pt x="3588769" y="1443821"/>
                    <a:pt x="3598928" y="648506"/>
                    <a:pt x="3600198" y="565661"/>
                  </a:cubicBezTo>
                  <a:cubicBezTo>
                    <a:pt x="3600198" y="515954"/>
                    <a:pt x="3601469" y="466247"/>
                    <a:pt x="3602739" y="416540"/>
                  </a:cubicBezTo>
                  <a:cubicBezTo>
                    <a:pt x="3604009" y="363009"/>
                    <a:pt x="3605278" y="309478"/>
                    <a:pt x="3607819" y="255947"/>
                  </a:cubicBezTo>
                  <a:cubicBezTo>
                    <a:pt x="3609089" y="224084"/>
                    <a:pt x="3609089" y="190946"/>
                    <a:pt x="3614169" y="159082"/>
                  </a:cubicBezTo>
                  <a:cubicBezTo>
                    <a:pt x="3619248" y="120846"/>
                    <a:pt x="3621789" y="83884"/>
                    <a:pt x="3620519" y="44450"/>
                  </a:cubicBezTo>
                  <a:cubicBezTo>
                    <a:pt x="3620519" y="38100"/>
                    <a:pt x="3616709" y="30480"/>
                    <a:pt x="3610359" y="2794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185" y="4709678"/>
            <a:ext cx="5256014" cy="196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ROHITH KODALI</a:t>
            </a:r>
          </a:p>
          <a:p>
            <a:pPr algn="just">
              <a:lnSpc>
                <a:spcPts val="3120"/>
              </a:lnSpc>
              <a:spcBef>
                <a:spcPct val="0"/>
              </a:spcBef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23BLC1016</a:t>
            </a:r>
          </a:p>
          <a:p>
            <a:pPr algn="just">
              <a:lnSpc>
                <a:spcPts val="3120"/>
              </a:lnSpc>
              <a:spcBef>
                <a:spcPct val="0"/>
              </a:spcBef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kodalil.rohith2023@vitstudent.ac.in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440781" y="7348693"/>
            <a:ext cx="5528597" cy="2636034"/>
            <a:chOff x="0" y="0"/>
            <a:chExt cx="3597040" cy="1715068"/>
          </a:xfrm>
        </p:grpSpPr>
        <p:sp>
          <p:nvSpPr>
            <p:cNvPr id="16" name="Freeform 16"/>
            <p:cNvSpPr/>
            <p:nvPr/>
          </p:nvSpPr>
          <p:spPr>
            <a:xfrm>
              <a:off x="0" y="-1270"/>
              <a:ext cx="3598310" cy="1713798"/>
            </a:xfrm>
            <a:custGeom>
              <a:avLst/>
              <a:gdLst/>
              <a:ahLst/>
              <a:cxnLst/>
              <a:rect l="l" t="t" r="r" b="b"/>
              <a:pathLst>
                <a:path w="3598310" h="1713798">
                  <a:moveTo>
                    <a:pt x="3586880" y="27940"/>
                  </a:moveTo>
                  <a:cubicBezTo>
                    <a:pt x="3577990" y="24130"/>
                    <a:pt x="3569100" y="21590"/>
                    <a:pt x="3560210" y="21590"/>
                  </a:cubicBezTo>
                  <a:cubicBezTo>
                    <a:pt x="3533540" y="20320"/>
                    <a:pt x="3480350" y="20320"/>
                    <a:pt x="3421689" y="17780"/>
                  </a:cubicBezTo>
                  <a:cubicBezTo>
                    <a:pt x="3287607" y="12700"/>
                    <a:pt x="3156318" y="6350"/>
                    <a:pt x="3022235" y="3810"/>
                  </a:cubicBezTo>
                  <a:cubicBezTo>
                    <a:pt x="2913293" y="1270"/>
                    <a:pt x="2807145" y="3810"/>
                    <a:pt x="2698203" y="2540"/>
                  </a:cubicBezTo>
                  <a:cubicBezTo>
                    <a:pt x="2650716" y="2540"/>
                    <a:pt x="2603228" y="0"/>
                    <a:pt x="2555741" y="2540"/>
                  </a:cubicBezTo>
                  <a:cubicBezTo>
                    <a:pt x="2441212" y="10160"/>
                    <a:pt x="2326684" y="11430"/>
                    <a:pt x="2209362" y="8890"/>
                  </a:cubicBezTo>
                  <a:cubicBezTo>
                    <a:pt x="2150700" y="7620"/>
                    <a:pt x="2092039" y="7620"/>
                    <a:pt x="2033378" y="7620"/>
                  </a:cubicBezTo>
                  <a:cubicBezTo>
                    <a:pt x="1927230" y="7620"/>
                    <a:pt x="1821081" y="7620"/>
                    <a:pt x="1714933" y="6350"/>
                  </a:cubicBezTo>
                  <a:cubicBezTo>
                    <a:pt x="1603198" y="5080"/>
                    <a:pt x="502606" y="2540"/>
                    <a:pt x="393664" y="1270"/>
                  </a:cubicBezTo>
                  <a:cubicBezTo>
                    <a:pt x="304276" y="0"/>
                    <a:pt x="217681" y="1270"/>
                    <a:pt x="128293" y="1270"/>
                  </a:cubicBezTo>
                  <a:cubicBezTo>
                    <a:pt x="66838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18297"/>
                    <a:pt x="16510" y="190946"/>
                    <a:pt x="17780" y="262320"/>
                  </a:cubicBezTo>
                  <a:cubicBezTo>
                    <a:pt x="19050" y="334969"/>
                    <a:pt x="17780" y="407618"/>
                    <a:pt x="16510" y="481541"/>
                  </a:cubicBezTo>
                  <a:cubicBezTo>
                    <a:pt x="15240" y="556739"/>
                    <a:pt x="2540" y="1345681"/>
                    <a:pt x="2540" y="1420879"/>
                  </a:cubicBezTo>
                  <a:cubicBezTo>
                    <a:pt x="2540" y="1494803"/>
                    <a:pt x="1270" y="1568726"/>
                    <a:pt x="0" y="1642650"/>
                  </a:cubicBezTo>
                  <a:cubicBezTo>
                    <a:pt x="0" y="1659188"/>
                    <a:pt x="3810" y="1669348"/>
                    <a:pt x="15240" y="1674428"/>
                  </a:cubicBezTo>
                  <a:cubicBezTo>
                    <a:pt x="22860" y="1678238"/>
                    <a:pt x="31750" y="1680778"/>
                    <a:pt x="40640" y="1682048"/>
                  </a:cubicBezTo>
                  <a:cubicBezTo>
                    <a:pt x="125499" y="1687128"/>
                    <a:pt x="231648" y="1690938"/>
                    <a:pt x="337796" y="1696018"/>
                  </a:cubicBezTo>
                  <a:cubicBezTo>
                    <a:pt x="396457" y="1698558"/>
                    <a:pt x="455118" y="1703638"/>
                    <a:pt x="513779" y="1704908"/>
                  </a:cubicBezTo>
                  <a:cubicBezTo>
                    <a:pt x="611547" y="1707448"/>
                    <a:pt x="1700966" y="1708718"/>
                    <a:pt x="1798734" y="1709988"/>
                  </a:cubicBezTo>
                  <a:cubicBezTo>
                    <a:pt x="1812701" y="1709988"/>
                    <a:pt x="1826668" y="1709988"/>
                    <a:pt x="1840635" y="1709988"/>
                  </a:cubicBezTo>
                  <a:cubicBezTo>
                    <a:pt x="1907676" y="1709988"/>
                    <a:pt x="1977511" y="1708718"/>
                    <a:pt x="2044552" y="1708718"/>
                  </a:cubicBezTo>
                  <a:cubicBezTo>
                    <a:pt x="2122767" y="1708718"/>
                    <a:pt x="2198188" y="1709988"/>
                    <a:pt x="2276403" y="1709988"/>
                  </a:cubicBezTo>
                  <a:cubicBezTo>
                    <a:pt x="2390931" y="1709988"/>
                    <a:pt x="2508253" y="1709988"/>
                    <a:pt x="2622782" y="1709988"/>
                  </a:cubicBezTo>
                  <a:cubicBezTo>
                    <a:pt x="2728930" y="1709988"/>
                    <a:pt x="2835079" y="1711258"/>
                    <a:pt x="2941227" y="1712528"/>
                  </a:cubicBezTo>
                  <a:cubicBezTo>
                    <a:pt x="2988715" y="1712528"/>
                    <a:pt x="3038996" y="1713798"/>
                    <a:pt x="3086483" y="1713798"/>
                  </a:cubicBezTo>
                  <a:cubicBezTo>
                    <a:pt x="3240119" y="1712528"/>
                    <a:pt x="3390962" y="1706178"/>
                    <a:pt x="3537350" y="1706178"/>
                  </a:cubicBezTo>
                  <a:cubicBezTo>
                    <a:pt x="3541160" y="1706178"/>
                    <a:pt x="3546240" y="1703638"/>
                    <a:pt x="3550050" y="1701098"/>
                  </a:cubicBezTo>
                  <a:cubicBezTo>
                    <a:pt x="3555130" y="1697288"/>
                    <a:pt x="3557670" y="1690938"/>
                    <a:pt x="3560210" y="1688398"/>
                  </a:cubicBezTo>
                  <a:cubicBezTo>
                    <a:pt x="3561480" y="1633728"/>
                    <a:pt x="3562750" y="1580197"/>
                    <a:pt x="3564020" y="1526666"/>
                  </a:cubicBezTo>
                  <a:cubicBezTo>
                    <a:pt x="3565290" y="1443821"/>
                    <a:pt x="3575450" y="648506"/>
                    <a:pt x="3576720" y="565661"/>
                  </a:cubicBezTo>
                  <a:cubicBezTo>
                    <a:pt x="3576720" y="515954"/>
                    <a:pt x="3577990" y="466247"/>
                    <a:pt x="3579260" y="416540"/>
                  </a:cubicBezTo>
                  <a:cubicBezTo>
                    <a:pt x="3580530" y="363009"/>
                    <a:pt x="3581800" y="309478"/>
                    <a:pt x="3584340" y="255947"/>
                  </a:cubicBezTo>
                  <a:cubicBezTo>
                    <a:pt x="3585610" y="224084"/>
                    <a:pt x="3585610" y="190946"/>
                    <a:pt x="3590690" y="159082"/>
                  </a:cubicBezTo>
                  <a:cubicBezTo>
                    <a:pt x="3595770" y="120846"/>
                    <a:pt x="3598310" y="83884"/>
                    <a:pt x="3597040" y="44450"/>
                  </a:cubicBezTo>
                  <a:cubicBezTo>
                    <a:pt x="3597040" y="38100"/>
                    <a:pt x="3593230" y="30480"/>
                    <a:pt x="3586880" y="2794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749451" y="7667537"/>
            <a:ext cx="4986576" cy="196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Ankit Kumar </a:t>
            </a:r>
          </a:p>
          <a:p>
            <a:pPr algn="just">
              <a:lnSpc>
                <a:spcPts val="3120"/>
              </a:lnSpc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12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23BCE10519</a:t>
            </a:r>
          </a:p>
          <a:p>
            <a:pPr algn="just">
              <a:lnSpc>
                <a:spcPts val="3120"/>
              </a:lnSpc>
            </a:pPr>
            <a:endParaRPr lang="en-US" sz="24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312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ankit.23bce10519@vitbhopal.ac.in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440781" y="4390834"/>
            <a:ext cx="5681350" cy="2636034"/>
            <a:chOff x="0" y="0"/>
            <a:chExt cx="3696424" cy="1715068"/>
          </a:xfrm>
        </p:grpSpPr>
        <p:sp>
          <p:nvSpPr>
            <p:cNvPr id="19" name="Freeform 19"/>
            <p:cNvSpPr/>
            <p:nvPr/>
          </p:nvSpPr>
          <p:spPr>
            <a:xfrm>
              <a:off x="0" y="-1270"/>
              <a:ext cx="3697694" cy="1713798"/>
            </a:xfrm>
            <a:custGeom>
              <a:avLst/>
              <a:gdLst/>
              <a:ahLst/>
              <a:cxnLst/>
              <a:rect l="l" t="t" r="r" b="b"/>
              <a:pathLst>
                <a:path w="3697694" h="1713798">
                  <a:moveTo>
                    <a:pt x="3686264" y="27940"/>
                  </a:moveTo>
                  <a:cubicBezTo>
                    <a:pt x="3677374" y="24130"/>
                    <a:pt x="3668484" y="21590"/>
                    <a:pt x="3659594" y="21590"/>
                  </a:cubicBezTo>
                  <a:cubicBezTo>
                    <a:pt x="3632924" y="20320"/>
                    <a:pt x="3578276" y="20320"/>
                    <a:pt x="3517936" y="17780"/>
                  </a:cubicBezTo>
                  <a:cubicBezTo>
                    <a:pt x="3380017" y="12700"/>
                    <a:pt x="3244971" y="6350"/>
                    <a:pt x="3107052" y="3810"/>
                  </a:cubicBezTo>
                  <a:cubicBezTo>
                    <a:pt x="2994992" y="1270"/>
                    <a:pt x="2885806" y="3810"/>
                    <a:pt x="2773747" y="2540"/>
                  </a:cubicBezTo>
                  <a:cubicBezTo>
                    <a:pt x="2724900" y="2540"/>
                    <a:pt x="2676054" y="0"/>
                    <a:pt x="2627207" y="2540"/>
                  </a:cubicBezTo>
                  <a:cubicBezTo>
                    <a:pt x="2509401" y="10160"/>
                    <a:pt x="2391595" y="11430"/>
                    <a:pt x="2270916" y="8890"/>
                  </a:cubicBezTo>
                  <a:cubicBezTo>
                    <a:pt x="2210576" y="7620"/>
                    <a:pt x="2150236" y="7620"/>
                    <a:pt x="2089897" y="7620"/>
                  </a:cubicBezTo>
                  <a:cubicBezTo>
                    <a:pt x="1980710" y="7620"/>
                    <a:pt x="1871525" y="7620"/>
                    <a:pt x="1762338" y="6350"/>
                  </a:cubicBezTo>
                  <a:cubicBezTo>
                    <a:pt x="1647406" y="5080"/>
                    <a:pt x="515318" y="2540"/>
                    <a:pt x="403258" y="1270"/>
                  </a:cubicBezTo>
                  <a:cubicBezTo>
                    <a:pt x="311312" y="0"/>
                    <a:pt x="222239" y="1270"/>
                    <a:pt x="130293" y="1270"/>
                  </a:cubicBezTo>
                  <a:cubicBezTo>
                    <a:pt x="67080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18297"/>
                    <a:pt x="16510" y="190946"/>
                    <a:pt x="17780" y="262320"/>
                  </a:cubicBezTo>
                  <a:cubicBezTo>
                    <a:pt x="19050" y="334969"/>
                    <a:pt x="17780" y="407618"/>
                    <a:pt x="16510" y="481541"/>
                  </a:cubicBezTo>
                  <a:cubicBezTo>
                    <a:pt x="15240" y="556739"/>
                    <a:pt x="2540" y="1345681"/>
                    <a:pt x="2540" y="1420879"/>
                  </a:cubicBezTo>
                  <a:cubicBezTo>
                    <a:pt x="2540" y="1494803"/>
                    <a:pt x="1270" y="1568726"/>
                    <a:pt x="0" y="1642650"/>
                  </a:cubicBezTo>
                  <a:cubicBezTo>
                    <a:pt x="0" y="1659188"/>
                    <a:pt x="3810" y="1669348"/>
                    <a:pt x="15240" y="1674428"/>
                  </a:cubicBezTo>
                  <a:cubicBezTo>
                    <a:pt x="22860" y="1678238"/>
                    <a:pt x="31750" y="1680778"/>
                    <a:pt x="40640" y="1682048"/>
                  </a:cubicBezTo>
                  <a:cubicBezTo>
                    <a:pt x="127420" y="1687128"/>
                    <a:pt x="236606" y="1690938"/>
                    <a:pt x="345792" y="1696018"/>
                  </a:cubicBezTo>
                  <a:cubicBezTo>
                    <a:pt x="406131" y="1698558"/>
                    <a:pt x="466471" y="1703638"/>
                    <a:pt x="526811" y="1704908"/>
                  </a:cubicBezTo>
                  <a:cubicBezTo>
                    <a:pt x="627377" y="1707448"/>
                    <a:pt x="1747972" y="1708718"/>
                    <a:pt x="1848538" y="1709988"/>
                  </a:cubicBezTo>
                  <a:cubicBezTo>
                    <a:pt x="1862905" y="1709988"/>
                    <a:pt x="1877271" y="1709988"/>
                    <a:pt x="1891638" y="1709988"/>
                  </a:cubicBezTo>
                  <a:cubicBezTo>
                    <a:pt x="1960597" y="1709988"/>
                    <a:pt x="2032430" y="1708718"/>
                    <a:pt x="2101390" y="1708718"/>
                  </a:cubicBezTo>
                  <a:cubicBezTo>
                    <a:pt x="2181843" y="1708718"/>
                    <a:pt x="2259422" y="1709988"/>
                    <a:pt x="2339875" y="1709988"/>
                  </a:cubicBezTo>
                  <a:cubicBezTo>
                    <a:pt x="2457681" y="1709988"/>
                    <a:pt x="2578361" y="1709988"/>
                    <a:pt x="2696167" y="1709988"/>
                  </a:cubicBezTo>
                  <a:cubicBezTo>
                    <a:pt x="2805353" y="1709988"/>
                    <a:pt x="2914539" y="1711258"/>
                    <a:pt x="3023726" y="1712528"/>
                  </a:cubicBezTo>
                  <a:cubicBezTo>
                    <a:pt x="3072572" y="1712528"/>
                    <a:pt x="3124292" y="1713798"/>
                    <a:pt x="3173138" y="1713798"/>
                  </a:cubicBezTo>
                  <a:cubicBezTo>
                    <a:pt x="3331171" y="1712528"/>
                    <a:pt x="3486330" y="1706178"/>
                    <a:pt x="3636734" y="1706178"/>
                  </a:cubicBezTo>
                  <a:cubicBezTo>
                    <a:pt x="3640544" y="1706178"/>
                    <a:pt x="3645624" y="1703638"/>
                    <a:pt x="3649434" y="1701098"/>
                  </a:cubicBezTo>
                  <a:cubicBezTo>
                    <a:pt x="3654514" y="1697288"/>
                    <a:pt x="3657054" y="1690938"/>
                    <a:pt x="3659594" y="1688398"/>
                  </a:cubicBezTo>
                  <a:cubicBezTo>
                    <a:pt x="3660864" y="1633728"/>
                    <a:pt x="3662134" y="1580197"/>
                    <a:pt x="3663404" y="1526666"/>
                  </a:cubicBezTo>
                  <a:cubicBezTo>
                    <a:pt x="3664674" y="1443821"/>
                    <a:pt x="3674834" y="648506"/>
                    <a:pt x="3676104" y="565661"/>
                  </a:cubicBezTo>
                  <a:cubicBezTo>
                    <a:pt x="3676104" y="515954"/>
                    <a:pt x="3677374" y="466247"/>
                    <a:pt x="3678644" y="416540"/>
                  </a:cubicBezTo>
                  <a:cubicBezTo>
                    <a:pt x="3679914" y="363009"/>
                    <a:pt x="3681184" y="309478"/>
                    <a:pt x="3683724" y="255947"/>
                  </a:cubicBezTo>
                  <a:cubicBezTo>
                    <a:pt x="3684994" y="224084"/>
                    <a:pt x="3684994" y="190946"/>
                    <a:pt x="3690074" y="159082"/>
                  </a:cubicBezTo>
                  <a:cubicBezTo>
                    <a:pt x="3695154" y="120846"/>
                    <a:pt x="3697694" y="83884"/>
                    <a:pt x="3696424" y="44450"/>
                  </a:cubicBezTo>
                  <a:cubicBezTo>
                    <a:pt x="3696424" y="38100"/>
                    <a:pt x="3692614" y="30480"/>
                    <a:pt x="3686264" y="2794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660774" y="4858173"/>
            <a:ext cx="5628427" cy="1682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207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 Bhavana Deepthi </a:t>
            </a:r>
          </a:p>
          <a:p>
            <a:pPr algn="just">
              <a:lnSpc>
                <a:spcPts val="2699"/>
              </a:lnSpc>
            </a:pPr>
            <a:endParaRPr lang="en-US" sz="2076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2699"/>
              </a:lnSpc>
            </a:pPr>
            <a:r>
              <a:rPr lang="en-US" sz="207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23BRS1170</a:t>
            </a:r>
          </a:p>
          <a:p>
            <a:pPr algn="just">
              <a:lnSpc>
                <a:spcPts val="2699"/>
              </a:lnSpc>
            </a:pPr>
            <a:endParaRPr lang="en-US" sz="2076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2699"/>
              </a:lnSpc>
              <a:spcBef>
                <a:spcPct val="0"/>
              </a:spcBef>
            </a:pPr>
            <a:r>
              <a:rPr lang="en-US" sz="207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bhavanadeepthi.b2023@vitstudent.ac.in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99850" y="7348693"/>
            <a:ext cx="5564684" cy="2636034"/>
            <a:chOff x="0" y="0"/>
            <a:chExt cx="3620519" cy="1715068"/>
          </a:xfrm>
        </p:grpSpPr>
        <p:sp>
          <p:nvSpPr>
            <p:cNvPr id="22" name="Freeform 22"/>
            <p:cNvSpPr/>
            <p:nvPr/>
          </p:nvSpPr>
          <p:spPr>
            <a:xfrm>
              <a:off x="0" y="-1270"/>
              <a:ext cx="3621789" cy="1713798"/>
            </a:xfrm>
            <a:custGeom>
              <a:avLst/>
              <a:gdLst/>
              <a:ahLst/>
              <a:cxnLst/>
              <a:rect l="l" t="t" r="r" b="b"/>
              <a:pathLst>
                <a:path w="3621789" h="1713798">
                  <a:moveTo>
                    <a:pt x="3610359" y="27940"/>
                  </a:moveTo>
                  <a:cubicBezTo>
                    <a:pt x="3601469" y="24130"/>
                    <a:pt x="3592579" y="21590"/>
                    <a:pt x="3583689" y="21590"/>
                  </a:cubicBezTo>
                  <a:cubicBezTo>
                    <a:pt x="3557019" y="20320"/>
                    <a:pt x="3503485" y="20320"/>
                    <a:pt x="3444427" y="17780"/>
                  </a:cubicBezTo>
                  <a:cubicBezTo>
                    <a:pt x="3309438" y="12700"/>
                    <a:pt x="3177262" y="6350"/>
                    <a:pt x="3042273" y="3810"/>
                  </a:cubicBezTo>
                  <a:cubicBezTo>
                    <a:pt x="2932594" y="1270"/>
                    <a:pt x="2825728" y="3810"/>
                    <a:pt x="2716050" y="2540"/>
                  </a:cubicBezTo>
                  <a:cubicBezTo>
                    <a:pt x="2668241" y="2540"/>
                    <a:pt x="2620433" y="0"/>
                    <a:pt x="2572624" y="2540"/>
                  </a:cubicBezTo>
                  <a:cubicBezTo>
                    <a:pt x="2457321" y="10160"/>
                    <a:pt x="2342018" y="11430"/>
                    <a:pt x="2223903" y="8890"/>
                  </a:cubicBezTo>
                  <a:cubicBezTo>
                    <a:pt x="2164846" y="7620"/>
                    <a:pt x="2105788" y="7620"/>
                    <a:pt x="2046730" y="7620"/>
                  </a:cubicBezTo>
                  <a:cubicBezTo>
                    <a:pt x="1939864" y="7620"/>
                    <a:pt x="1832998" y="7620"/>
                    <a:pt x="1726132" y="6350"/>
                  </a:cubicBezTo>
                  <a:cubicBezTo>
                    <a:pt x="1613642" y="5080"/>
                    <a:pt x="505609" y="2540"/>
                    <a:pt x="395930" y="1270"/>
                  </a:cubicBezTo>
                  <a:cubicBezTo>
                    <a:pt x="305938" y="0"/>
                    <a:pt x="218758" y="1270"/>
                    <a:pt x="128765" y="1270"/>
                  </a:cubicBezTo>
                  <a:cubicBezTo>
                    <a:pt x="66895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18297"/>
                    <a:pt x="16510" y="190946"/>
                    <a:pt x="17780" y="262320"/>
                  </a:cubicBezTo>
                  <a:cubicBezTo>
                    <a:pt x="19050" y="334969"/>
                    <a:pt x="17780" y="407618"/>
                    <a:pt x="16510" y="481541"/>
                  </a:cubicBezTo>
                  <a:cubicBezTo>
                    <a:pt x="15240" y="556739"/>
                    <a:pt x="2540" y="1345681"/>
                    <a:pt x="2540" y="1420879"/>
                  </a:cubicBezTo>
                  <a:cubicBezTo>
                    <a:pt x="2540" y="1494803"/>
                    <a:pt x="1270" y="1568726"/>
                    <a:pt x="0" y="1642650"/>
                  </a:cubicBezTo>
                  <a:cubicBezTo>
                    <a:pt x="0" y="1659188"/>
                    <a:pt x="3810" y="1669348"/>
                    <a:pt x="15240" y="1674428"/>
                  </a:cubicBezTo>
                  <a:cubicBezTo>
                    <a:pt x="22860" y="1678238"/>
                    <a:pt x="31750" y="1680778"/>
                    <a:pt x="40640" y="1682048"/>
                  </a:cubicBezTo>
                  <a:cubicBezTo>
                    <a:pt x="125953" y="1687128"/>
                    <a:pt x="232819" y="1690938"/>
                    <a:pt x="339685" y="1696018"/>
                  </a:cubicBezTo>
                  <a:cubicBezTo>
                    <a:pt x="398743" y="1698558"/>
                    <a:pt x="457800" y="1703638"/>
                    <a:pt x="516858" y="1704908"/>
                  </a:cubicBezTo>
                  <a:cubicBezTo>
                    <a:pt x="615287" y="1707448"/>
                    <a:pt x="1712071" y="1708718"/>
                    <a:pt x="1810500" y="1709988"/>
                  </a:cubicBezTo>
                  <a:cubicBezTo>
                    <a:pt x="1824561" y="1709988"/>
                    <a:pt x="1838623" y="1709988"/>
                    <a:pt x="1852684" y="1709988"/>
                  </a:cubicBezTo>
                  <a:cubicBezTo>
                    <a:pt x="1920179" y="1709988"/>
                    <a:pt x="1990485" y="1708718"/>
                    <a:pt x="2057979" y="1708718"/>
                  </a:cubicBezTo>
                  <a:cubicBezTo>
                    <a:pt x="2136723" y="1708718"/>
                    <a:pt x="2212654" y="1709988"/>
                    <a:pt x="2291398" y="1709988"/>
                  </a:cubicBezTo>
                  <a:cubicBezTo>
                    <a:pt x="2406700" y="1709988"/>
                    <a:pt x="2524816" y="1709988"/>
                    <a:pt x="2640119" y="1709988"/>
                  </a:cubicBezTo>
                  <a:cubicBezTo>
                    <a:pt x="2746985" y="1709988"/>
                    <a:pt x="2853851" y="1711258"/>
                    <a:pt x="2960717" y="1712528"/>
                  </a:cubicBezTo>
                  <a:cubicBezTo>
                    <a:pt x="3008525" y="1712528"/>
                    <a:pt x="3059146" y="1713798"/>
                    <a:pt x="3106955" y="1713798"/>
                  </a:cubicBezTo>
                  <a:cubicBezTo>
                    <a:pt x="3261629" y="1712528"/>
                    <a:pt x="3413492" y="1706178"/>
                    <a:pt x="3560828" y="1706178"/>
                  </a:cubicBezTo>
                  <a:cubicBezTo>
                    <a:pt x="3564639" y="1706178"/>
                    <a:pt x="3569719" y="1703638"/>
                    <a:pt x="3573528" y="1701098"/>
                  </a:cubicBezTo>
                  <a:cubicBezTo>
                    <a:pt x="3578609" y="1697288"/>
                    <a:pt x="3581148" y="1690938"/>
                    <a:pt x="3583689" y="1688398"/>
                  </a:cubicBezTo>
                  <a:cubicBezTo>
                    <a:pt x="3584959" y="1633728"/>
                    <a:pt x="3586228" y="1580197"/>
                    <a:pt x="3587498" y="1526666"/>
                  </a:cubicBezTo>
                  <a:cubicBezTo>
                    <a:pt x="3588769" y="1443821"/>
                    <a:pt x="3598928" y="648506"/>
                    <a:pt x="3600198" y="565661"/>
                  </a:cubicBezTo>
                  <a:cubicBezTo>
                    <a:pt x="3600198" y="515954"/>
                    <a:pt x="3601469" y="466247"/>
                    <a:pt x="3602739" y="416540"/>
                  </a:cubicBezTo>
                  <a:cubicBezTo>
                    <a:pt x="3604009" y="363009"/>
                    <a:pt x="3605278" y="309478"/>
                    <a:pt x="3607819" y="255947"/>
                  </a:cubicBezTo>
                  <a:cubicBezTo>
                    <a:pt x="3609089" y="224084"/>
                    <a:pt x="3609089" y="190946"/>
                    <a:pt x="3614169" y="159082"/>
                  </a:cubicBezTo>
                  <a:cubicBezTo>
                    <a:pt x="3619248" y="120846"/>
                    <a:pt x="3621789" y="83884"/>
                    <a:pt x="3620519" y="44450"/>
                  </a:cubicBezTo>
                  <a:cubicBezTo>
                    <a:pt x="3620519" y="38100"/>
                    <a:pt x="3616709" y="30480"/>
                    <a:pt x="3610359" y="27940"/>
                  </a:cubicBezTo>
                  <a:close/>
                </a:path>
              </a:pathLst>
            </a:custGeom>
            <a:solidFill>
              <a:srgbClr val="EDEDE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90651" y="7677062"/>
            <a:ext cx="5219548" cy="183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37"/>
              </a:lnSpc>
              <a:spcBef>
                <a:spcPct val="0"/>
              </a:spcBef>
            </a:pPr>
            <a:r>
              <a:rPr lang="en-US" sz="225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Varsha Singh</a:t>
            </a:r>
          </a:p>
          <a:p>
            <a:pPr algn="just">
              <a:lnSpc>
                <a:spcPts val="2937"/>
              </a:lnSpc>
              <a:spcBef>
                <a:spcPct val="0"/>
              </a:spcBef>
            </a:pPr>
            <a:endParaRPr lang="en-US" sz="225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2937"/>
              </a:lnSpc>
              <a:spcBef>
                <a:spcPct val="0"/>
              </a:spcBef>
            </a:pPr>
            <a:r>
              <a:rPr lang="en-US" sz="225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22BCE9133</a:t>
            </a:r>
          </a:p>
          <a:p>
            <a:pPr algn="just">
              <a:lnSpc>
                <a:spcPts val="2937"/>
              </a:lnSpc>
              <a:spcBef>
                <a:spcPct val="0"/>
              </a:spcBef>
            </a:pPr>
            <a:endParaRPr lang="en-US" sz="225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just">
              <a:lnSpc>
                <a:spcPts val="2937"/>
              </a:lnSpc>
              <a:spcBef>
                <a:spcPct val="0"/>
              </a:spcBef>
            </a:pPr>
            <a:r>
              <a:rPr lang="en-US" sz="225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varsha.22bce9133@vitapstudent.ac.in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41175" y="5194079"/>
            <a:ext cx="8115300" cy="27432"/>
          </a:xfrm>
          <a:custGeom>
            <a:avLst/>
            <a:gdLst>
              <a:gd name="connsiteX0" fmla="*/ 0 w 8115300"/>
              <a:gd name="connsiteY0" fmla="*/ 0 h 27432"/>
              <a:gd name="connsiteX1" fmla="*/ 432816 w 8115300"/>
              <a:gd name="connsiteY1" fmla="*/ 0 h 27432"/>
              <a:gd name="connsiteX2" fmla="*/ 1190244 w 8115300"/>
              <a:gd name="connsiteY2" fmla="*/ 0 h 27432"/>
              <a:gd name="connsiteX3" fmla="*/ 1623060 w 8115300"/>
              <a:gd name="connsiteY3" fmla="*/ 0 h 27432"/>
              <a:gd name="connsiteX4" fmla="*/ 2218182 w 8115300"/>
              <a:gd name="connsiteY4" fmla="*/ 0 h 27432"/>
              <a:gd name="connsiteX5" fmla="*/ 3056763 w 8115300"/>
              <a:gd name="connsiteY5" fmla="*/ 0 h 27432"/>
              <a:gd name="connsiteX6" fmla="*/ 3733038 w 8115300"/>
              <a:gd name="connsiteY6" fmla="*/ 0 h 27432"/>
              <a:gd name="connsiteX7" fmla="*/ 4490466 w 8115300"/>
              <a:gd name="connsiteY7" fmla="*/ 0 h 27432"/>
              <a:gd name="connsiteX8" fmla="*/ 5085588 w 8115300"/>
              <a:gd name="connsiteY8" fmla="*/ 0 h 27432"/>
              <a:gd name="connsiteX9" fmla="*/ 5761863 w 8115300"/>
              <a:gd name="connsiteY9" fmla="*/ 0 h 27432"/>
              <a:gd name="connsiteX10" fmla="*/ 6600444 w 8115300"/>
              <a:gd name="connsiteY10" fmla="*/ 0 h 27432"/>
              <a:gd name="connsiteX11" fmla="*/ 7114413 w 8115300"/>
              <a:gd name="connsiteY11" fmla="*/ 0 h 27432"/>
              <a:gd name="connsiteX12" fmla="*/ 8115300 w 8115300"/>
              <a:gd name="connsiteY12" fmla="*/ 0 h 27432"/>
              <a:gd name="connsiteX13" fmla="*/ 8115300 w 8115300"/>
              <a:gd name="connsiteY13" fmla="*/ 27432 h 27432"/>
              <a:gd name="connsiteX14" fmla="*/ 7520178 w 8115300"/>
              <a:gd name="connsiteY14" fmla="*/ 27432 h 27432"/>
              <a:gd name="connsiteX15" fmla="*/ 7087362 w 8115300"/>
              <a:gd name="connsiteY15" fmla="*/ 27432 h 27432"/>
              <a:gd name="connsiteX16" fmla="*/ 6411087 w 8115300"/>
              <a:gd name="connsiteY16" fmla="*/ 27432 h 27432"/>
              <a:gd name="connsiteX17" fmla="*/ 5897118 w 8115300"/>
              <a:gd name="connsiteY17" fmla="*/ 27432 h 27432"/>
              <a:gd name="connsiteX18" fmla="*/ 5220843 w 8115300"/>
              <a:gd name="connsiteY18" fmla="*/ 27432 h 27432"/>
              <a:gd name="connsiteX19" fmla="*/ 4544568 w 8115300"/>
              <a:gd name="connsiteY19" fmla="*/ 27432 h 27432"/>
              <a:gd name="connsiteX20" fmla="*/ 3868293 w 8115300"/>
              <a:gd name="connsiteY20" fmla="*/ 27432 h 27432"/>
              <a:gd name="connsiteX21" fmla="*/ 3192018 w 8115300"/>
              <a:gd name="connsiteY21" fmla="*/ 27432 h 27432"/>
              <a:gd name="connsiteX22" fmla="*/ 2596896 w 8115300"/>
              <a:gd name="connsiteY22" fmla="*/ 27432 h 27432"/>
              <a:gd name="connsiteX23" fmla="*/ 1839468 w 8115300"/>
              <a:gd name="connsiteY23" fmla="*/ 27432 h 27432"/>
              <a:gd name="connsiteX24" fmla="*/ 1163193 w 8115300"/>
              <a:gd name="connsiteY24" fmla="*/ 27432 h 27432"/>
              <a:gd name="connsiteX25" fmla="*/ 0 w 8115300"/>
              <a:gd name="connsiteY25" fmla="*/ 27432 h 27432"/>
              <a:gd name="connsiteX26" fmla="*/ 0 w 81153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15300" h="27432" fill="none" extrusionOk="0">
                <a:moveTo>
                  <a:pt x="0" y="0"/>
                </a:moveTo>
                <a:cubicBezTo>
                  <a:pt x="190010" y="894"/>
                  <a:pt x="220703" y="16712"/>
                  <a:pt x="432816" y="0"/>
                </a:cubicBezTo>
                <a:cubicBezTo>
                  <a:pt x="644929" y="-16712"/>
                  <a:pt x="925351" y="-2130"/>
                  <a:pt x="1190244" y="0"/>
                </a:cubicBezTo>
                <a:cubicBezTo>
                  <a:pt x="1455137" y="2130"/>
                  <a:pt x="1428691" y="10242"/>
                  <a:pt x="1623060" y="0"/>
                </a:cubicBezTo>
                <a:cubicBezTo>
                  <a:pt x="1817429" y="-10242"/>
                  <a:pt x="1970637" y="26101"/>
                  <a:pt x="2218182" y="0"/>
                </a:cubicBezTo>
                <a:cubicBezTo>
                  <a:pt x="2465727" y="-26101"/>
                  <a:pt x="2697424" y="-37662"/>
                  <a:pt x="3056763" y="0"/>
                </a:cubicBezTo>
                <a:cubicBezTo>
                  <a:pt x="3416102" y="37662"/>
                  <a:pt x="3593057" y="5679"/>
                  <a:pt x="3733038" y="0"/>
                </a:cubicBezTo>
                <a:cubicBezTo>
                  <a:pt x="3873019" y="-5679"/>
                  <a:pt x="4227702" y="-17899"/>
                  <a:pt x="4490466" y="0"/>
                </a:cubicBezTo>
                <a:cubicBezTo>
                  <a:pt x="4753230" y="17899"/>
                  <a:pt x="4954916" y="-7629"/>
                  <a:pt x="5085588" y="0"/>
                </a:cubicBezTo>
                <a:cubicBezTo>
                  <a:pt x="5216260" y="7629"/>
                  <a:pt x="5443283" y="13568"/>
                  <a:pt x="5761863" y="0"/>
                </a:cubicBezTo>
                <a:cubicBezTo>
                  <a:pt x="6080443" y="-13568"/>
                  <a:pt x="6414913" y="34176"/>
                  <a:pt x="6600444" y="0"/>
                </a:cubicBezTo>
                <a:cubicBezTo>
                  <a:pt x="6785975" y="-34176"/>
                  <a:pt x="6979908" y="24439"/>
                  <a:pt x="7114413" y="0"/>
                </a:cubicBezTo>
                <a:cubicBezTo>
                  <a:pt x="7248918" y="-24439"/>
                  <a:pt x="7753242" y="49243"/>
                  <a:pt x="8115300" y="0"/>
                </a:cubicBezTo>
                <a:cubicBezTo>
                  <a:pt x="8114711" y="10802"/>
                  <a:pt x="8114630" y="18406"/>
                  <a:pt x="8115300" y="27432"/>
                </a:cubicBezTo>
                <a:cubicBezTo>
                  <a:pt x="7919968" y="56537"/>
                  <a:pt x="7815832" y="29302"/>
                  <a:pt x="7520178" y="27432"/>
                </a:cubicBezTo>
                <a:cubicBezTo>
                  <a:pt x="7224524" y="25562"/>
                  <a:pt x="7237397" y="41582"/>
                  <a:pt x="7087362" y="27432"/>
                </a:cubicBezTo>
                <a:cubicBezTo>
                  <a:pt x="6937327" y="13282"/>
                  <a:pt x="6666361" y="21099"/>
                  <a:pt x="6411087" y="27432"/>
                </a:cubicBezTo>
                <a:cubicBezTo>
                  <a:pt x="6155814" y="33765"/>
                  <a:pt x="6076699" y="29106"/>
                  <a:pt x="5897118" y="27432"/>
                </a:cubicBezTo>
                <a:cubicBezTo>
                  <a:pt x="5717537" y="25758"/>
                  <a:pt x="5480643" y="60140"/>
                  <a:pt x="5220843" y="27432"/>
                </a:cubicBezTo>
                <a:cubicBezTo>
                  <a:pt x="4961043" y="-5276"/>
                  <a:pt x="4741983" y="10261"/>
                  <a:pt x="4544568" y="27432"/>
                </a:cubicBezTo>
                <a:cubicBezTo>
                  <a:pt x="4347154" y="44603"/>
                  <a:pt x="4107592" y="3653"/>
                  <a:pt x="3868293" y="27432"/>
                </a:cubicBezTo>
                <a:cubicBezTo>
                  <a:pt x="3628995" y="51211"/>
                  <a:pt x="3474283" y="17408"/>
                  <a:pt x="3192018" y="27432"/>
                </a:cubicBezTo>
                <a:cubicBezTo>
                  <a:pt x="2909754" y="37456"/>
                  <a:pt x="2798966" y="32872"/>
                  <a:pt x="2596896" y="27432"/>
                </a:cubicBezTo>
                <a:cubicBezTo>
                  <a:pt x="2394826" y="21992"/>
                  <a:pt x="2025585" y="38694"/>
                  <a:pt x="1839468" y="27432"/>
                </a:cubicBezTo>
                <a:cubicBezTo>
                  <a:pt x="1653351" y="16170"/>
                  <a:pt x="1444068" y="17283"/>
                  <a:pt x="1163193" y="27432"/>
                </a:cubicBezTo>
                <a:cubicBezTo>
                  <a:pt x="882319" y="37581"/>
                  <a:pt x="259987" y="69926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8115300" h="27432" stroke="0" extrusionOk="0">
                <a:moveTo>
                  <a:pt x="0" y="0"/>
                </a:moveTo>
                <a:cubicBezTo>
                  <a:pt x="246921" y="20773"/>
                  <a:pt x="378767" y="-16956"/>
                  <a:pt x="595122" y="0"/>
                </a:cubicBezTo>
                <a:cubicBezTo>
                  <a:pt x="811477" y="16956"/>
                  <a:pt x="846257" y="-13061"/>
                  <a:pt x="1027938" y="0"/>
                </a:cubicBezTo>
                <a:cubicBezTo>
                  <a:pt x="1209619" y="13061"/>
                  <a:pt x="1578503" y="7172"/>
                  <a:pt x="1866519" y="0"/>
                </a:cubicBezTo>
                <a:cubicBezTo>
                  <a:pt x="2154535" y="-7172"/>
                  <a:pt x="2226239" y="7373"/>
                  <a:pt x="2461641" y="0"/>
                </a:cubicBezTo>
                <a:cubicBezTo>
                  <a:pt x="2697043" y="-7373"/>
                  <a:pt x="2901650" y="-10054"/>
                  <a:pt x="3056763" y="0"/>
                </a:cubicBezTo>
                <a:cubicBezTo>
                  <a:pt x="3211876" y="10054"/>
                  <a:pt x="3585194" y="26991"/>
                  <a:pt x="3895344" y="0"/>
                </a:cubicBezTo>
                <a:cubicBezTo>
                  <a:pt x="4205494" y="-26991"/>
                  <a:pt x="4295029" y="18672"/>
                  <a:pt x="4409313" y="0"/>
                </a:cubicBezTo>
                <a:cubicBezTo>
                  <a:pt x="4523597" y="-18672"/>
                  <a:pt x="4956843" y="3306"/>
                  <a:pt x="5247894" y="0"/>
                </a:cubicBezTo>
                <a:cubicBezTo>
                  <a:pt x="5538945" y="-3306"/>
                  <a:pt x="5725486" y="41316"/>
                  <a:pt x="6086475" y="0"/>
                </a:cubicBezTo>
                <a:cubicBezTo>
                  <a:pt x="6447464" y="-41316"/>
                  <a:pt x="6467270" y="-130"/>
                  <a:pt x="6762750" y="0"/>
                </a:cubicBezTo>
                <a:cubicBezTo>
                  <a:pt x="7058230" y="130"/>
                  <a:pt x="7713814" y="14357"/>
                  <a:pt x="8115300" y="0"/>
                </a:cubicBezTo>
                <a:cubicBezTo>
                  <a:pt x="8113940" y="10164"/>
                  <a:pt x="8115383" y="19377"/>
                  <a:pt x="8115300" y="27432"/>
                </a:cubicBezTo>
                <a:cubicBezTo>
                  <a:pt x="7951056" y="30523"/>
                  <a:pt x="7778080" y="21630"/>
                  <a:pt x="7682484" y="27432"/>
                </a:cubicBezTo>
                <a:cubicBezTo>
                  <a:pt x="7586888" y="33234"/>
                  <a:pt x="7123604" y="-3715"/>
                  <a:pt x="6843903" y="27432"/>
                </a:cubicBezTo>
                <a:cubicBezTo>
                  <a:pt x="6564202" y="58579"/>
                  <a:pt x="6499708" y="46045"/>
                  <a:pt x="6329934" y="27432"/>
                </a:cubicBezTo>
                <a:cubicBezTo>
                  <a:pt x="6160160" y="8819"/>
                  <a:pt x="5847230" y="12305"/>
                  <a:pt x="5653659" y="27432"/>
                </a:cubicBezTo>
                <a:cubicBezTo>
                  <a:pt x="5460088" y="42559"/>
                  <a:pt x="5091368" y="49579"/>
                  <a:pt x="4815078" y="27432"/>
                </a:cubicBezTo>
                <a:cubicBezTo>
                  <a:pt x="4538788" y="5285"/>
                  <a:pt x="4312121" y="56408"/>
                  <a:pt x="4138803" y="27432"/>
                </a:cubicBezTo>
                <a:cubicBezTo>
                  <a:pt x="3965485" y="-1544"/>
                  <a:pt x="3850471" y="37054"/>
                  <a:pt x="3705987" y="27432"/>
                </a:cubicBezTo>
                <a:cubicBezTo>
                  <a:pt x="3561503" y="17810"/>
                  <a:pt x="3428606" y="6693"/>
                  <a:pt x="3192018" y="27432"/>
                </a:cubicBezTo>
                <a:cubicBezTo>
                  <a:pt x="2955430" y="48171"/>
                  <a:pt x="2708142" y="29499"/>
                  <a:pt x="2353437" y="27432"/>
                </a:cubicBezTo>
                <a:cubicBezTo>
                  <a:pt x="1998732" y="25365"/>
                  <a:pt x="1984171" y="39554"/>
                  <a:pt x="1677162" y="27432"/>
                </a:cubicBezTo>
                <a:cubicBezTo>
                  <a:pt x="1370153" y="15310"/>
                  <a:pt x="1367960" y="5957"/>
                  <a:pt x="1163193" y="27432"/>
                </a:cubicBezTo>
                <a:cubicBezTo>
                  <a:pt x="958426" y="48907"/>
                  <a:pt x="303607" y="-7538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D2AE5DB-500E-0170-474D-EF1444B26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717743"/>
              </p:ext>
            </p:extLst>
          </p:nvPr>
        </p:nvGraphicFramePr>
        <p:xfrm>
          <a:off x="6972027" y="961233"/>
          <a:ext cx="10350768" cy="830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11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A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37506" y="-155760"/>
            <a:ext cx="20763012" cy="10400446"/>
            <a:chOff x="0" y="0"/>
            <a:chExt cx="27684017" cy="13867262"/>
          </a:xfrm>
        </p:grpSpPr>
        <p:sp>
          <p:nvSpPr>
            <p:cNvPr id="3" name="Freeform 3"/>
            <p:cNvSpPr/>
            <p:nvPr/>
          </p:nvSpPr>
          <p:spPr>
            <a:xfrm flipV="1">
              <a:off x="0" y="50421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13816841"/>
                  </a:moveTo>
                  <a:lnTo>
                    <a:pt x="13842008" y="13816841"/>
                  </a:lnTo>
                  <a:lnTo>
                    <a:pt x="13842008" y="0"/>
                  </a:lnTo>
                  <a:lnTo>
                    <a:pt x="0" y="0"/>
                  </a:lnTo>
                  <a:lnTo>
                    <a:pt x="0" y="13816841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 flipV="1">
              <a:off x="13842008" y="0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13816841"/>
                  </a:moveTo>
                  <a:lnTo>
                    <a:pt x="13842009" y="13816841"/>
                  </a:lnTo>
                  <a:lnTo>
                    <a:pt x="13842009" y="0"/>
                  </a:lnTo>
                  <a:lnTo>
                    <a:pt x="0" y="0"/>
                  </a:lnTo>
                  <a:lnTo>
                    <a:pt x="0" y="13816841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716160"/>
            <a:ext cx="16230600" cy="6542140"/>
            <a:chOff x="0" y="0"/>
            <a:chExt cx="6851469" cy="2761652"/>
          </a:xfrm>
        </p:grpSpPr>
        <p:sp>
          <p:nvSpPr>
            <p:cNvPr id="6" name="Freeform 6"/>
            <p:cNvSpPr/>
            <p:nvPr/>
          </p:nvSpPr>
          <p:spPr>
            <a:xfrm>
              <a:off x="0" y="-1270"/>
              <a:ext cx="6852739" cy="2760382"/>
            </a:xfrm>
            <a:custGeom>
              <a:avLst/>
              <a:gdLst/>
              <a:ahLst/>
              <a:cxnLst/>
              <a:rect l="l" t="t" r="r" b="b"/>
              <a:pathLst>
                <a:path w="6852739" h="2760382">
                  <a:moveTo>
                    <a:pt x="6841309" y="27940"/>
                  </a:moveTo>
                  <a:cubicBezTo>
                    <a:pt x="6832419" y="24130"/>
                    <a:pt x="6823529" y="21590"/>
                    <a:pt x="6814639" y="21590"/>
                  </a:cubicBezTo>
                  <a:cubicBezTo>
                    <a:pt x="6787969" y="20320"/>
                    <a:pt x="6687027" y="20320"/>
                    <a:pt x="6573396" y="17780"/>
                  </a:cubicBezTo>
                  <a:cubicBezTo>
                    <a:pt x="6313667" y="12700"/>
                    <a:pt x="6059349" y="6350"/>
                    <a:pt x="5799620" y="3810"/>
                  </a:cubicBezTo>
                  <a:cubicBezTo>
                    <a:pt x="5588590" y="1270"/>
                    <a:pt x="5382971" y="3810"/>
                    <a:pt x="5171941" y="2540"/>
                  </a:cubicBezTo>
                  <a:cubicBezTo>
                    <a:pt x="5079953" y="2540"/>
                    <a:pt x="4987966" y="0"/>
                    <a:pt x="4895979" y="2540"/>
                  </a:cubicBezTo>
                  <a:cubicBezTo>
                    <a:pt x="4674127" y="10160"/>
                    <a:pt x="4452275" y="11430"/>
                    <a:pt x="4225012" y="8890"/>
                  </a:cubicBezTo>
                  <a:cubicBezTo>
                    <a:pt x="4111380" y="7620"/>
                    <a:pt x="3997749" y="7620"/>
                    <a:pt x="3884117" y="7620"/>
                  </a:cubicBezTo>
                  <a:cubicBezTo>
                    <a:pt x="3678498" y="7620"/>
                    <a:pt x="3472879" y="7620"/>
                    <a:pt x="3267261" y="6350"/>
                  </a:cubicBezTo>
                  <a:cubicBezTo>
                    <a:pt x="3050820" y="5080"/>
                    <a:pt x="918876" y="2540"/>
                    <a:pt x="707846" y="1270"/>
                  </a:cubicBezTo>
                  <a:cubicBezTo>
                    <a:pt x="534693" y="0"/>
                    <a:pt x="366952" y="1270"/>
                    <a:pt x="193799" y="1270"/>
                  </a:cubicBezTo>
                  <a:cubicBezTo>
                    <a:pt x="74756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52906"/>
                    <a:pt x="16510" y="273537"/>
                    <a:pt x="17780" y="392052"/>
                  </a:cubicBezTo>
                  <a:cubicBezTo>
                    <a:pt x="19050" y="512684"/>
                    <a:pt x="17780" y="633316"/>
                    <a:pt x="16510" y="756064"/>
                  </a:cubicBezTo>
                  <a:cubicBezTo>
                    <a:pt x="15240" y="880928"/>
                    <a:pt x="2540" y="2190945"/>
                    <a:pt x="2540" y="2315810"/>
                  </a:cubicBezTo>
                  <a:cubicBezTo>
                    <a:pt x="2540" y="2438557"/>
                    <a:pt x="1270" y="2561305"/>
                    <a:pt x="0" y="2684053"/>
                  </a:cubicBezTo>
                  <a:cubicBezTo>
                    <a:pt x="0" y="2705772"/>
                    <a:pt x="3810" y="2715932"/>
                    <a:pt x="15240" y="2721012"/>
                  </a:cubicBezTo>
                  <a:cubicBezTo>
                    <a:pt x="22860" y="2724822"/>
                    <a:pt x="31750" y="2727362"/>
                    <a:pt x="40640" y="2728632"/>
                  </a:cubicBezTo>
                  <a:cubicBezTo>
                    <a:pt x="188388" y="2733712"/>
                    <a:pt x="394007" y="2737522"/>
                    <a:pt x="599625" y="2742602"/>
                  </a:cubicBezTo>
                  <a:cubicBezTo>
                    <a:pt x="713257" y="2745142"/>
                    <a:pt x="826888" y="2750222"/>
                    <a:pt x="940520" y="2751492"/>
                  </a:cubicBezTo>
                  <a:cubicBezTo>
                    <a:pt x="1129906" y="2754032"/>
                    <a:pt x="3240205" y="2755302"/>
                    <a:pt x="3429591" y="2756572"/>
                  </a:cubicBezTo>
                  <a:cubicBezTo>
                    <a:pt x="3456646" y="2756572"/>
                    <a:pt x="3483701" y="2756572"/>
                    <a:pt x="3510756" y="2756572"/>
                  </a:cubicBezTo>
                  <a:cubicBezTo>
                    <a:pt x="3640621" y="2756572"/>
                    <a:pt x="3775897" y="2755302"/>
                    <a:pt x="3905761" y="2755302"/>
                  </a:cubicBezTo>
                  <a:cubicBezTo>
                    <a:pt x="4057270" y="2755302"/>
                    <a:pt x="4203367" y="2756572"/>
                    <a:pt x="4354876" y="2756572"/>
                  </a:cubicBezTo>
                  <a:cubicBezTo>
                    <a:pt x="4576728" y="2756572"/>
                    <a:pt x="4803991" y="2756572"/>
                    <a:pt x="5025843" y="2756572"/>
                  </a:cubicBezTo>
                  <a:cubicBezTo>
                    <a:pt x="5231462" y="2756572"/>
                    <a:pt x="5437081" y="2757842"/>
                    <a:pt x="5642700" y="2759112"/>
                  </a:cubicBezTo>
                  <a:cubicBezTo>
                    <a:pt x="5734687" y="2759112"/>
                    <a:pt x="5832086" y="2760382"/>
                    <a:pt x="5924073" y="2760382"/>
                  </a:cubicBezTo>
                  <a:cubicBezTo>
                    <a:pt x="6221680" y="2759112"/>
                    <a:pt x="6513874" y="2752762"/>
                    <a:pt x="6791779" y="2752762"/>
                  </a:cubicBezTo>
                  <a:cubicBezTo>
                    <a:pt x="6795589" y="2752762"/>
                    <a:pt x="6800669" y="2750222"/>
                    <a:pt x="6804479" y="2747682"/>
                  </a:cubicBezTo>
                  <a:cubicBezTo>
                    <a:pt x="6809559" y="2743872"/>
                    <a:pt x="6812099" y="2737522"/>
                    <a:pt x="6814639" y="2734982"/>
                  </a:cubicBezTo>
                  <a:cubicBezTo>
                    <a:pt x="6815909" y="2669239"/>
                    <a:pt x="6817179" y="2580352"/>
                    <a:pt x="6818449" y="2491466"/>
                  </a:cubicBezTo>
                  <a:cubicBezTo>
                    <a:pt x="6819719" y="2353904"/>
                    <a:pt x="6829879" y="1033305"/>
                    <a:pt x="6831149" y="895742"/>
                  </a:cubicBezTo>
                  <a:cubicBezTo>
                    <a:pt x="6831149" y="813205"/>
                    <a:pt x="6832419" y="730667"/>
                    <a:pt x="6833689" y="648130"/>
                  </a:cubicBezTo>
                  <a:cubicBezTo>
                    <a:pt x="6834959" y="559244"/>
                    <a:pt x="6836229" y="470357"/>
                    <a:pt x="6838769" y="381471"/>
                  </a:cubicBezTo>
                  <a:cubicBezTo>
                    <a:pt x="6840039" y="328562"/>
                    <a:pt x="6840039" y="273537"/>
                    <a:pt x="6845119" y="220629"/>
                  </a:cubicBezTo>
                  <a:cubicBezTo>
                    <a:pt x="6850199" y="157138"/>
                    <a:pt x="6852739" y="95764"/>
                    <a:pt x="6851469" y="44450"/>
                  </a:cubicBezTo>
                  <a:cubicBezTo>
                    <a:pt x="6851469" y="38100"/>
                    <a:pt x="6847659" y="30480"/>
                    <a:pt x="6841309" y="279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725486" y="1352550"/>
            <a:ext cx="11141828" cy="1166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89"/>
              </a:lnSpc>
            </a:pPr>
            <a:r>
              <a:rPr lang="en-US" sz="8789" b="1" spc="-87">
                <a:solidFill>
                  <a:srgbClr val="FFFFFF"/>
                </a:solidFill>
                <a:latin typeface="Bogart Bold"/>
                <a:ea typeface="Bogart Bold"/>
                <a:cs typeface="Bogart Bold"/>
                <a:sym typeface="Bogart Bold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8500" y="3262101"/>
            <a:ext cx="14292204" cy="570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During medical emergencies, patients and their families often struggle to find compatible blood donors or nearby blood banks with required blood types, especially in smaller towns and at odd hours.”</a:t>
            </a:r>
          </a:p>
          <a:p>
            <a:pPr algn="ctr">
              <a:lnSpc>
                <a:spcPts val="4560"/>
              </a:lnSpc>
            </a:pPr>
            <a:endParaRPr lang="en-US" sz="3800" b="1">
              <a:solidFill>
                <a:srgbClr val="000000"/>
              </a:solidFill>
              <a:latin typeface="Quicksand Semi-Bold"/>
              <a:ea typeface="Quicksand Semi-Bold"/>
              <a:cs typeface="Quicksand Semi-Bold"/>
              <a:sym typeface="Quicksand Semi-Bold"/>
            </a:endParaRP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Lack of accessible donor databases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No centralized, live information on blood availability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Delay in communication between donors, hospitals, and recipients</a:t>
            </a:r>
          </a:p>
          <a:p>
            <a:pPr algn="ctr">
              <a:lnSpc>
                <a:spcPts val="4560"/>
              </a:lnSpc>
            </a:pPr>
            <a:endParaRPr lang="en-US" sz="3800" b="1">
              <a:solidFill>
                <a:srgbClr val="000000"/>
              </a:solidFill>
              <a:latin typeface="Quicksand Semi-Bold"/>
              <a:ea typeface="Quicksand Semi-Bold"/>
              <a:cs typeface="Quicksand Semi-Bold"/>
              <a:sym typeface="Quicksand Semi-Bold"/>
            </a:endParaRPr>
          </a:p>
        </p:txBody>
      </p:sp>
      <p:sp>
        <p:nvSpPr>
          <p:cNvPr id="9" name="Freeform 9"/>
          <p:cNvSpPr/>
          <p:nvPr/>
        </p:nvSpPr>
        <p:spPr>
          <a:xfrm rot="2946191">
            <a:off x="14450079" y="966203"/>
            <a:ext cx="1356904" cy="1767432"/>
          </a:xfrm>
          <a:custGeom>
            <a:avLst/>
            <a:gdLst/>
            <a:ahLst/>
            <a:cxnLst/>
            <a:rect l="l" t="t" r="r" b="b"/>
            <a:pathLst>
              <a:path w="1356904" h="1767432">
                <a:moveTo>
                  <a:pt x="0" y="0"/>
                </a:moveTo>
                <a:lnTo>
                  <a:pt x="1356904" y="0"/>
                </a:lnTo>
                <a:lnTo>
                  <a:pt x="1356904" y="1767433"/>
                </a:lnTo>
                <a:lnTo>
                  <a:pt x="0" y="176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23589" b="-7977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3531975">
            <a:off x="15680175" y="2251585"/>
            <a:ext cx="1121060" cy="1052053"/>
          </a:xfrm>
          <a:custGeom>
            <a:avLst/>
            <a:gdLst/>
            <a:ahLst/>
            <a:cxnLst/>
            <a:rect l="l" t="t" r="r" b="b"/>
            <a:pathLst>
              <a:path w="1121060" h="1052053">
                <a:moveTo>
                  <a:pt x="0" y="0"/>
                </a:moveTo>
                <a:lnTo>
                  <a:pt x="1121060" y="0"/>
                </a:lnTo>
                <a:lnTo>
                  <a:pt x="1121060" y="1052054"/>
                </a:lnTo>
                <a:lnTo>
                  <a:pt x="0" y="1052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858" t="-92879" r="-122806" b="-1091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2035113">
            <a:off x="15809915" y="939140"/>
            <a:ext cx="1492443" cy="847020"/>
          </a:xfrm>
          <a:custGeom>
            <a:avLst/>
            <a:gdLst/>
            <a:ahLst/>
            <a:cxnLst/>
            <a:rect l="l" t="t" r="r" b="b"/>
            <a:pathLst>
              <a:path w="1492443" h="847020">
                <a:moveTo>
                  <a:pt x="0" y="0"/>
                </a:moveTo>
                <a:lnTo>
                  <a:pt x="1492444" y="0"/>
                </a:lnTo>
                <a:lnTo>
                  <a:pt x="1492444" y="847021"/>
                </a:lnTo>
                <a:lnTo>
                  <a:pt x="0" y="847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5893" r="-128308" b="-27512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486487" y="854292"/>
            <a:ext cx="1541785" cy="1416865"/>
          </a:xfrm>
          <a:custGeom>
            <a:avLst/>
            <a:gdLst/>
            <a:ahLst/>
            <a:cxnLst/>
            <a:rect l="l" t="t" r="r" b="b"/>
            <a:pathLst>
              <a:path w="1541785" h="1416865">
                <a:moveTo>
                  <a:pt x="0" y="0"/>
                </a:moveTo>
                <a:lnTo>
                  <a:pt x="1541785" y="0"/>
                </a:lnTo>
                <a:lnTo>
                  <a:pt x="1541785" y="1416865"/>
                </a:lnTo>
                <a:lnTo>
                  <a:pt x="0" y="1416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70" t="-52897" r="-134299" b="-3259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311074" y="1967715"/>
            <a:ext cx="1274852" cy="1469930"/>
          </a:xfrm>
          <a:custGeom>
            <a:avLst/>
            <a:gdLst/>
            <a:ahLst/>
            <a:cxnLst/>
            <a:rect l="l" t="t" r="r" b="b"/>
            <a:pathLst>
              <a:path w="1274852" h="1469930">
                <a:moveTo>
                  <a:pt x="0" y="0"/>
                </a:moveTo>
                <a:lnTo>
                  <a:pt x="1274853" y="0"/>
                </a:lnTo>
                <a:lnTo>
                  <a:pt x="1274853" y="1469931"/>
                </a:lnTo>
                <a:lnTo>
                  <a:pt x="0" y="146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12551" t="-12414" b="-8374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4658" y="-56723"/>
            <a:ext cx="20763012" cy="10400446"/>
            <a:chOff x="0" y="0"/>
            <a:chExt cx="27684017" cy="13867262"/>
          </a:xfrm>
        </p:grpSpPr>
        <p:sp>
          <p:nvSpPr>
            <p:cNvPr id="3" name="Freeform 3"/>
            <p:cNvSpPr/>
            <p:nvPr/>
          </p:nvSpPr>
          <p:spPr>
            <a:xfrm>
              <a:off x="0" y="50421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8" y="0"/>
                  </a:lnTo>
                  <a:lnTo>
                    <a:pt x="13842008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842008" y="0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9" y="0"/>
                  </a:lnTo>
                  <a:lnTo>
                    <a:pt x="13842009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57275"/>
            <a:ext cx="16230600" cy="8229600"/>
            <a:chOff x="0" y="0"/>
            <a:chExt cx="6851469" cy="3473984"/>
          </a:xfrm>
        </p:grpSpPr>
        <p:sp>
          <p:nvSpPr>
            <p:cNvPr id="6" name="Freeform 6"/>
            <p:cNvSpPr/>
            <p:nvPr/>
          </p:nvSpPr>
          <p:spPr>
            <a:xfrm>
              <a:off x="0" y="-1270"/>
              <a:ext cx="6852739" cy="3472714"/>
            </a:xfrm>
            <a:custGeom>
              <a:avLst/>
              <a:gdLst/>
              <a:ahLst/>
              <a:cxnLst/>
              <a:rect l="l" t="t" r="r" b="b"/>
              <a:pathLst>
                <a:path w="6852739" h="3472714">
                  <a:moveTo>
                    <a:pt x="6841309" y="27940"/>
                  </a:moveTo>
                  <a:cubicBezTo>
                    <a:pt x="6832419" y="24130"/>
                    <a:pt x="6823529" y="21590"/>
                    <a:pt x="6814639" y="21590"/>
                  </a:cubicBezTo>
                  <a:cubicBezTo>
                    <a:pt x="6787969" y="20320"/>
                    <a:pt x="6687027" y="20320"/>
                    <a:pt x="6573396" y="17780"/>
                  </a:cubicBezTo>
                  <a:cubicBezTo>
                    <a:pt x="6313667" y="12700"/>
                    <a:pt x="6059349" y="6350"/>
                    <a:pt x="5799620" y="3810"/>
                  </a:cubicBezTo>
                  <a:cubicBezTo>
                    <a:pt x="5588590" y="1270"/>
                    <a:pt x="5382971" y="3810"/>
                    <a:pt x="5171941" y="2540"/>
                  </a:cubicBezTo>
                  <a:cubicBezTo>
                    <a:pt x="5079953" y="2540"/>
                    <a:pt x="4987966" y="0"/>
                    <a:pt x="4895979" y="2540"/>
                  </a:cubicBezTo>
                  <a:cubicBezTo>
                    <a:pt x="4674127" y="10160"/>
                    <a:pt x="4452275" y="11430"/>
                    <a:pt x="4225012" y="8890"/>
                  </a:cubicBezTo>
                  <a:cubicBezTo>
                    <a:pt x="4111380" y="7620"/>
                    <a:pt x="3997749" y="7620"/>
                    <a:pt x="3884117" y="7620"/>
                  </a:cubicBezTo>
                  <a:cubicBezTo>
                    <a:pt x="3678498" y="7620"/>
                    <a:pt x="3472879" y="7620"/>
                    <a:pt x="3267261" y="6350"/>
                  </a:cubicBezTo>
                  <a:cubicBezTo>
                    <a:pt x="3050820" y="5080"/>
                    <a:pt x="918876" y="2540"/>
                    <a:pt x="707846" y="1270"/>
                  </a:cubicBezTo>
                  <a:cubicBezTo>
                    <a:pt x="534693" y="0"/>
                    <a:pt x="366952" y="1270"/>
                    <a:pt x="193799" y="1270"/>
                  </a:cubicBezTo>
                  <a:cubicBezTo>
                    <a:pt x="74756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76461"/>
                    <a:pt x="16510" y="329751"/>
                    <a:pt x="17780" y="480352"/>
                  </a:cubicBezTo>
                  <a:cubicBezTo>
                    <a:pt x="19050" y="633642"/>
                    <a:pt x="17780" y="786931"/>
                    <a:pt x="16510" y="942911"/>
                  </a:cubicBezTo>
                  <a:cubicBezTo>
                    <a:pt x="15240" y="1101579"/>
                    <a:pt x="2540" y="2766254"/>
                    <a:pt x="2540" y="2924922"/>
                  </a:cubicBezTo>
                  <a:cubicBezTo>
                    <a:pt x="2540" y="3080901"/>
                    <a:pt x="1270" y="3236880"/>
                    <a:pt x="0" y="3392859"/>
                  </a:cubicBezTo>
                  <a:cubicBezTo>
                    <a:pt x="0" y="3418104"/>
                    <a:pt x="3810" y="3428264"/>
                    <a:pt x="15240" y="3433344"/>
                  </a:cubicBezTo>
                  <a:cubicBezTo>
                    <a:pt x="22860" y="3437154"/>
                    <a:pt x="31750" y="3439694"/>
                    <a:pt x="40640" y="3440964"/>
                  </a:cubicBezTo>
                  <a:cubicBezTo>
                    <a:pt x="188388" y="3446044"/>
                    <a:pt x="394007" y="3449854"/>
                    <a:pt x="599625" y="3454934"/>
                  </a:cubicBezTo>
                  <a:cubicBezTo>
                    <a:pt x="713257" y="3457474"/>
                    <a:pt x="826888" y="3462554"/>
                    <a:pt x="940520" y="3463824"/>
                  </a:cubicBezTo>
                  <a:cubicBezTo>
                    <a:pt x="1129906" y="3466364"/>
                    <a:pt x="3240205" y="3467634"/>
                    <a:pt x="3429591" y="3468904"/>
                  </a:cubicBezTo>
                  <a:cubicBezTo>
                    <a:pt x="3456646" y="3468904"/>
                    <a:pt x="3483701" y="3468904"/>
                    <a:pt x="3510756" y="3468904"/>
                  </a:cubicBezTo>
                  <a:cubicBezTo>
                    <a:pt x="3640621" y="3468904"/>
                    <a:pt x="3775897" y="3467634"/>
                    <a:pt x="3905761" y="3467634"/>
                  </a:cubicBezTo>
                  <a:cubicBezTo>
                    <a:pt x="4057270" y="3467634"/>
                    <a:pt x="4203367" y="3468904"/>
                    <a:pt x="4354876" y="3468904"/>
                  </a:cubicBezTo>
                  <a:cubicBezTo>
                    <a:pt x="4576728" y="3468904"/>
                    <a:pt x="4803991" y="3468904"/>
                    <a:pt x="5025843" y="3468904"/>
                  </a:cubicBezTo>
                  <a:cubicBezTo>
                    <a:pt x="5231462" y="3468904"/>
                    <a:pt x="5437081" y="3470174"/>
                    <a:pt x="5642700" y="3471444"/>
                  </a:cubicBezTo>
                  <a:cubicBezTo>
                    <a:pt x="5734687" y="3471444"/>
                    <a:pt x="5832086" y="3472714"/>
                    <a:pt x="5924073" y="3472714"/>
                  </a:cubicBezTo>
                  <a:cubicBezTo>
                    <a:pt x="6221680" y="3471444"/>
                    <a:pt x="6513874" y="3465094"/>
                    <a:pt x="6791779" y="3465094"/>
                  </a:cubicBezTo>
                  <a:cubicBezTo>
                    <a:pt x="6795589" y="3465094"/>
                    <a:pt x="6800669" y="3462554"/>
                    <a:pt x="6804479" y="3460014"/>
                  </a:cubicBezTo>
                  <a:cubicBezTo>
                    <a:pt x="6809559" y="3456204"/>
                    <a:pt x="6812099" y="3449854"/>
                    <a:pt x="6814639" y="3447314"/>
                  </a:cubicBezTo>
                  <a:cubicBezTo>
                    <a:pt x="6815909" y="3374034"/>
                    <a:pt x="6817179" y="3261084"/>
                    <a:pt x="6818449" y="3148133"/>
                  </a:cubicBezTo>
                  <a:cubicBezTo>
                    <a:pt x="6819719" y="2973329"/>
                    <a:pt x="6829879" y="1295208"/>
                    <a:pt x="6831149" y="1120404"/>
                  </a:cubicBezTo>
                  <a:cubicBezTo>
                    <a:pt x="6831149" y="1015521"/>
                    <a:pt x="6832419" y="910639"/>
                    <a:pt x="6833689" y="805756"/>
                  </a:cubicBezTo>
                  <a:cubicBezTo>
                    <a:pt x="6834959" y="692806"/>
                    <a:pt x="6836229" y="579856"/>
                    <a:pt x="6838769" y="466905"/>
                  </a:cubicBezTo>
                  <a:cubicBezTo>
                    <a:pt x="6840039" y="399673"/>
                    <a:pt x="6840039" y="329751"/>
                    <a:pt x="6845119" y="262519"/>
                  </a:cubicBezTo>
                  <a:cubicBezTo>
                    <a:pt x="6850199" y="181840"/>
                    <a:pt x="6852739" y="103850"/>
                    <a:pt x="6851469" y="44450"/>
                  </a:cubicBezTo>
                  <a:cubicBezTo>
                    <a:pt x="6851469" y="38100"/>
                    <a:pt x="6847659" y="30480"/>
                    <a:pt x="6841309" y="279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573086" y="2075468"/>
            <a:ext cx="11141828" cy="225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00"/>
              </a:lnSpc>
            </a:pPr>
            <a:r>
              <a:rPr lang="en-US" sz="8700" b="1" spc="-86">
                <a:solidFill>
                  <a:srgbClr val="3E4A9D"/>
                </a:solidFill>
                <a:latin typeface="Bogart Bold"/>
                <a:ea typeface="Bogart Bold"/>
                <a:cs typeface="Bogart Bold"/>
                <a:sym typeface="Bogart Bold"/>
              </a:rPr>
              <a:t> Our Solution – The Blood Link App</a:t>
            </a:r>
          </a:p>
        </p:txBody>
      </p:sp>
      <p:sp>
        <p:nvSpPr>
          <p:cNvPr id="8" name="Freeform 8"/>
          <p:cNvSpPr/>
          <p:nvPr/>
        </p:nvSpPr>
        <p:spPr>
          <a:xfrm rot="8883757">
            <a:off x="14718564" y="2460771"/>
            <a:ext cx="1312075" cy="1924377"/>
          </a:xfrm>
          <a:custGeom>
            <a:avLst/>
            <a:gdLst/>
            <a:ahLst/>
            <a:cxnLst/>
            <a:rect l="l" t="t" r="r" b="b"/>
            <a:pathLst>
              <a:path w="1312075" h="1924377">
                <a:moveTo>
                  <a:pt x="0" y="0"/>
                </a:moveTo>
                <a:lnTo>
                  <a:pt x="1312075" y="0"/>
                </a:lnTo>
                <a:lnTo>
                  <a:pt x="1312075" y="1924377"/>
                </a:lnTo>
                <a:lnTo>
                  <a:pt x="0" y="1924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9566468">
            <a:off x="1982942" y="2781553"/>
            <a:ext cx="1695572" cy="1556843"/>
          </a:xfrm>
          <a:custGeom>
            <a:avLst/>
            <a:gdLst/>
            <a:ahLst/>
            <a:cxnLst/>
            <a:rect l="l" t="t" r="r" b="b"/>
            <a:pathLst>
              <a:path w="1695572" h="1556843">
                <a:moveTo>
                  <a:pt x="0" y="0"/>
                </a:moveTo>
                <a:lnTo>
                  <a:pt x="1695572" y="0"/>
                </a:lnTo>
                <a:lnTo>
                  <a:pt x="1695572" y="1556844"/>
                </a:lnTo>
                <a:lnTo>
                  <a:pt x="0" y="1556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665800" y="4596062"/>
            <a:ext cx="12602096" cy="3810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An intuitive mobile app that:</a:t>
            </a:r>
          </a:p>
          <a:p>
            <a:pPr algn="ctr">
              <a:lnSpc>
                <a:spcPts val="4320"/>
              </a:lnSpc>
            </a:pPr>
            <a:endParaRPr lang="en-US" sz="3600" b="1">
              <a:solidFill>
                <a:srgbClr val="000000"/>
              </a:solidFill>
              <a:latin typeface="Quicksand Semi-Bold"/>
              <a:ea typeface="Quicksand Semi-Bold"/>
              <a:cs typeface="Quicksand Semi-Bold"/>
              <a:sym typeface="Quicksand Semi-Bold"/>
            </a:endParaRPr>
          </a:p>
          <a:p>
            <a:pPr marL="777242" lvl="1" indent="-388621" algn="l">
              <a:lnSpc>
                <a:spcPts val="4320"/>
              </a:lnSpc>
              <a:buFont typeface="Arial"/>
              <a:buChar char="•"/>
            </a:pPr>
            <a:r>
              <a:rPr lang="en-US" sz="36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Connects blood donors and acceptors in real-time</a:t>
            </a:r>
          </a:p>
          <a:p>
            <a:pPr marL="798831" lvl="1" indent="-399416" algn="l">
              <a:lnSpc>
                <a:spcPts val="4440"/>
              </a:lnSpc>
              <a:buFont typeface="Arial"/>
              <a:buChar char="•"/>
            </a:pPr>
            <a:r>
              <a:rPr lang="en-US" sz="37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Shows nearby blood banks with current blood stock</a:t>
            </a:r>
          </a:p>
          <a:p>
            <a:pPr marL="777242" lvl="1" indent="-388621" algn="l">
              <a:lnSpc>
                <a:spcPts val="4320"/>
              </a:lnSpc>
              <a:buFont typeface="Arial"/>
              <a:buChar char="•"/>
            </a:pPr>
            <a:r>
              <a:rPr lang="en-US" sz="3600" b="1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Simplifies and encourages the process of blood donation</a:t>
            </a:r>
          </a:p>
          <a:p>
            <a:pPr algn="ctr">
              <a:lnSpc>
                <a:spcPts val="4320"/>
              </a:lnSpc>
            </a:pPr>
            <a:endParaRPr lang="en-US" sz="3600" b="1">
              <a:solidFill>
                <a:srgbClr val="000000"/>
              </a:solidFill>
              <a:latin typeface="Quicksand Semi-Bold"/>
              <a:ea typeface="Quicksand Semi-Bold"/>
              <a:cs typeface="Quicksand Semi-Bold"/>
              <a:sym typeface="Quicksand Semi-Bold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5652" y="-2564834"/>
            <a:ext cx="20763012" cy="10400446"/>
            <a:chOff x="0" y="0"/>
            <a:chExt cx="27684017" cy="13867262"/>
          </a:xfrm>
        </p:grpSpPr>
        <p:sp>
          <p:nvSpPr>
            <p:cNvPr id="3" name="Freeform 3"/>
            <p:cNvSpPr/>
            <p:nvPr/>
          </p:nvSpPr>
          <p:spPr>
            <a:xfrm>
              <a:off x="0" y="50421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8" y="0"/>
                  </a:lnTo>
                  <a:lnTo>
                    <a:pt x="13842008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842008" y="0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9" y="0"/>
                  </a:lnTo>
                  <a:lnTo>
                    <a:pt x="13842009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57275"/>
            <a:ext cx="16230600" cy="8229600"/>
            <a:chOff x="0" y="0"/>
            <a:chExt cx="6851469" cy="3473984"/>
          </a:xfrm>
        </p:grpSpPr>
        <p:sp>
          <p:nvSpPr>
            <p:cNvPr id="6" name="Freeform 6"/>
            <p:cNvSpPr/>
            <p:nvPr/>
          </p:nvSpPr>
          <p:spPr>
            <a:xfrm>
              <a:off x="0" y="-1270"/>
              <a:ext cx="6852739" cy="3472714"/>
            </a:xfrm>
            <a:custGeom>
              <a:avLst/>
              <a:gdLst/>
              <a:ahLst/>
              <a:cxnLst/>
              <a:rect l="l" t="t" r="r" b="b"/>
              <a:pathLst>
                <a:path w="6852739" h="3472714">
                  <a:moveTo>
                    <a:pt x="6841309" y="27940"/>
                  </a:moveTo>
                  <a:cubicBezTo>
                    <a:pt x="6832419" y="24130"/>
                    <a:pt x="6823529" y="21590"/>
                    <a:pt x="6814639" y="21590"/>
                  </a:cubicBezTo>
                  <a:cubicBezTo>
                    <a:pt x="6787969" y="20320"/>
                    <a:pt x="6687027" y="20320"/>
                    <a:pt x="6573396" y="17780"/>
                  </a:cubicBezTo>
                  <a:cubicBezTo>
                    <a:pt x="6313667" y="12700"/>
                    <a:pt x="6059349" y="6350"/>
                    <a:pt x="5799620" y="3810"/>
                  </a:cubicBezTo>
                  <a:cubicBezTo>
                    <a:pt x="5588590" y="1270"/>
                    <a:pt x="5382971" y="3810"/>
                    <a:pt x="5171941" y="2540"/>
                  </a:cubicBezTo>
                  <a:cubicBezTo>
                    <a:pt x="5079953" y="2540"/>
                    <a:pt x="4987966" y="0"/>
                    <a:pt x="4895979" y="2540"/>
                  </a:cubicBezTo>
                  <a:cubicBezTo>
                    <a:pt x="4674127" y="10160"/>
                    <a:pt x="4452275" y="11430"/>
                    <a:pt x="4225012" y="8890"/>
                  </a:cubicBezTo>
                  <a:cubicBezTo>
                    <a:pt x="4111380" y="7620"/>
                    <a:pt x="3997749" y="7620"/>
                    <a:pt x="3884117" y="7620"/>
                  </a:cubicBezTo>
                  <a:cubicBezTo>
                    <a:pt x="3678498" y="7620"/>
                    <a:pt x="3472879" y="7620"/>
                    <a:pt x="3267261" y="6350"/>
                  </a:cubicBezTo>
                  <a:cubicBezTo>
                    <a:pt x="3050820" y="5080"/>
                    <a:pt x="918876" y="2540"/>
                    <a:pt x="707846" y="1270"/>
                  </a:cubicBezTo>
                  <a:cubicBezTo>
                    <a:pt x="534693" y="0"/>
                    <a:pt x="366952" y="1270"/>
                    <a:pt x="193799" y="1270"/>
                  </a:cubicBezTo>
                  <a:cubicBezTo>
                    <a:pt x="74756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76461"/>
                    <a:pt x="16510" y="329751"/>
                    <a:pt x="17780" y="480352"/>
                  </a:cubicBezTo>
                  <a:cubicBezTo>
                    <a:pt x="19050" y="633642"/>
                    <a:pt x="17780" y="786931"/>
                    <a:pt x="16510" y="942911"/>
                  </a:cubicBezTo>
                  <a:cubicBezTo>
                    <a:pt x="15240" y="1101579"/>
                    <a:pt x="2540" y="2766254"/>
                    <a:pt x="2540" y="2924922"/>
                  </a:cubicBezTo>
                  <a:cubicBezTo>
                    <a:pt x="2540" y="3080901"/>
                    <a:pt x="1270" y="3236880"/>
                    <a:pt x="0" y="3392859"/>
                  </a:cubicBezTo>
                  <a:cubicBezTo>
                    <a:pt x="0" y="3418104"/>
                    <a:pt x="3810" y="3428264"/>
                    <a:pt x="15240" y="3433344"/>
                  </a:cubicBezTo>
                  <a:cubicBezTo>
                    <a:pt x="22860" y="3437154"/>
                    <a:pt x="31750" y="3439694"/>
                    <a:pt x="40640" y="3440964"/>
                  </a:cubicBezTo>
                  <a:cubicBezTo>
                    <a:pt x="188388" y="3446044"/>
                    <a:pt x="394007" y="3449854"/>
                    <a:pt x="599625" y="3454934"/>
                  </a:cubicBezTo>
                  <a:cubicBezTo>
                    <a:pt x="713257" y="3457474"/>
                    <a:pt x="826888" y="3462554"/>
                    <a:pt x="940520" y="3463824"/>
                  </a:cubicBezTo>
                  <a:cubicBezTo>
                    <a:pt x="1129906" y="3466364"/>
                    <a:pt x="3240205" y="3467634"/>
                    <a:pt x="3429591" y="3468904"/>
                  </a:cubicBezTo>
                  <a:cubicBezTo>
                    <a:pt x="3456646" y="3468904"/>
                    <a:pt x="3483701" y="3468904"/>
                    <a:pt x="3510756" y="3468904"/>
                  </a:cubicBezTo>
                  <a:cubicBezTo>
                    <a:pt x="3640621" y="3468904"/>
                    <a:pt x="3775897" y="3467634"/>
                    <a:pt x="3905761" y="3467634"/>
                  </a:cubicBezTo>
                  <a:cubicBezTo>
                    <a:pt x="4057270" y="3467634"/>
                    <a:pt x="4203367" y="3468904"/>
                    <a:pt x="4354876" y="3468904"/>
                  </a:cubicBezTo>
                  <a:cubicBezTo>
                    <a:pt x="4576728" y="3468904"/>
                    <a:pt x="4803991" y="3468904"/>
                    <a:pt x="5025843" y="3468904"/>
                  </a:cubicBezTo>
                  <a:cubicBezTo>
                    <a:pt x="5231462" y="3468904"/>
                    <a:pt x="5437081" y="3470174"/>
                    <a:pt x="5642700" y="3471444"/>
                  </a:cubicBezTo>
                  <a:cubicBezTo>
                    <a:pt x="5734687" y="3471444"/>
                    <a:pt x="5832086" y="3472714"/>
                    <a:pt x="5924073" y="3472714"/>
                  </a:cubicBezTo>
                  <a:cubicBezTo>
                    <a:pt x="6221680" y="3471444"/>
                    <a:pt x="6513874" y="3465094"/>
                    <a:pt x="6791779" y="3465094"/>
                  </a:cubicBezTo>
                  <a:cubicBezTo>
                    <a:pt x="6795589" y="3465094"/>
                    <a:pt x="6800669" y="3462554"/>
                    <a:pt x="6804479" y="3460014"/>
                  </a:cubicBezTo>
                  <a:cubicBezTo>
                    <a:pt x="6809559" y="3456204"/>
                    <a:pt x="6812099" y="3449854"/>
                    <a:pt x="6814639" y="3447314"/>
                  </a:cubicBezTo>
                  <a:cubicBezTo>
                    <a:pt x="6815909" y="3374034"/>
                    <a:pt x="6817179" y="3261084"/>
                    <a:pt x="6818449" y="3148133"/>
                  </a:cubicBezTo>
                  <a:cubicBezTo>
                    <a:pt x="6819719" y="2973329"/>
                    <a:pt x="6829879" y="1295208"/>
                    <a:pt x="6831149" y="1120404"/>
                  </a:cubicBezTo>
                  <a:cubicBezTo>
                    <a:pt x="6831149" y="1015521"/>
                    <a:pt x="6832419" y="910639"/>
                    <a:pt x="6833689" y="805756"/>
                  </a:cubicBezTo>
                  <a:cubicBezTo>
                    <a:pt x="6834959" y="692806"/>
                    <a:pt x="6836229" y="579856"/>
                    <a:pt x="6838769" y="466905"/>
                  </a:cubicBezTo>
                  <a:cubicBezTo>
                    <a:pt x="6840039" y="399673"/>
                    <a:pt x="6840039" y="329751"/>
                    <a:pt x="6845119" y="262519"/>
                  </a:cubicBezTo>
                  <a:cubicBezTo>
                    <a:pt x="6850199" y="181840"/>
                    <a:pt x="6852739" y="103850"/>
                    <a:pt x="6851469" y="44450"/>
                  </a:cubicBezTo>
                  <a:cubicBezTo>
                    <a:pt x="6851469" y="38100"/>
                    <a:pt x="6847659" y="30480"/>
                    <a:pt x="6841309" y="279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10893" y="1458639"/>
            <a:ext cx="8855627" cy="11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9"/>
              </a:lnSpc>
            </a:pPr>
            <a:r>
              <a:rPr lang="en-US" sz="8849" b="1" spc="-88">
                <a:solidFill>
                  <a:srgbClr val="A2272C"/>
                </a:solidFill>
                <a:latin typeface="Bogart Bold"/>
                <a:ea typeface="Bogart Bold"/>
                <a:cs typeface="Bogart Bold"/>
                <a:sym typeface="Bogart Bold"/>
              </a:rPr>
              <a:t>Concepts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8072" y="2856655"/>
            <a:ext cx="16221157" cy="581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Firebase Firestore Integration – for real-time database operations.</a:t>
            </a:r>
          </a:p>
          <a:p>
            <a:pPr algn="l">
              <a:lnSpc>
                <a:spcPts val="3862"/>
              </a:lnSpc>
            </a:pPr>
            <a:endParaRPr lang="en-US" sz="32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Authentication (Firebase Auth) – for secure login and signup.</a:t>
            </a:r>
          </a:p>
          <a:p>
            <a:pPr algn="l">
              <a:lnSpc>
                <a:spcPts val="3862"/>
              </a:lnSpc>
            </a:pPr>
            <a:endParaRPr lang="en-US" sz="32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FusedLocationProviderClient – to get the user’s current GPS location.</a:t>
            </a:r>
          </a:p>
          <a:p>
            <a:pPr algn="l">
              <a:lnSpc>
                <a:spcPts val="3862"/>
              </a:lnSpc>
            </a:pPr>
            <a:endParaRPr lang="en-US" sz="32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Google Places API (via Retrofit) – to fetch nearby hospitals and blood banks.</a:t>
            </a:r>
          </a:p>
          <a:p>
            <a:pPr algn="l">
              <a:lnSpc>
                <a:spcPts val="3862"/>
              </a:lnSpc>
            </a:pPr>
            <a:endParaRPr lang="en-US" sz="32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Retrofit API Integration – for efficient network calls and JSON parsing.</a:t>
            </a:r>
          </a:p>
          <a:p>
            <a:pPr algn="l">
              <a:lnSpc>
                <a:spcPts val="3862"/>
              </a:lnSpc>
            </a:pPr>
            <a:endParaRPr lang="en-US" sz="32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94974" lvl="1" indent="-347487" algn="l">
              <a:lnSpc>
                <a:spcPts val="3862"/>
              </a:lnSpc>
              <a:buFont typeface="Arial"/>
              <a:buChar char="•"/>
            </a:pPr>
            <a:r>
              <a:rPr lang="en-US" sz="32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RecyclerView with Custom Adapter – to display dynamic lists like donors and hospitals.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14658" y="-56723"/>
            <a:ext cx="20763012" cy="10400446"/>
            <a:chOff x="0" y="0"/>
            <a:chExt cx="27684017" cy="13867262"/>
          </a:xfrm>
        </p:grpSpPr>
        <p:sp>
          <p:nvSpPr>
            <p:cNvPr id="3" name="Freeform 3"/>
            <p:cNvSpPr/>
            <p:nvPr/>
          </p:nvSpPr>
          <p:spPr>
            <a:xfrm>
              <a:off x="0" y="50421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8" y="0"/>
                  </a:lnTo>
                  <a:lnTo>
                    <a:pt x="13842008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842008" y="0"/>
              <a:ext cx="13842008" cy="13816841"/>
            </a:xfrm>
            <a:custGeom>
              <a:avLst/>
              <a:gdLst/>
              <a:ahLst/>
              <a:cxnLst/>
              <a:rect l="l" t="t" r="r" b="b"/>
              <a:pathLst>
                <a:path w="13842008" h="13816841">
                  <a:moveTo>
                    <a:pt x="0" y="0"/>
                  </a:moveTo>
                  <a:lnTo>
                    <a:pt x="13842009" y="0"/>
                  </a:lnTo>
                  <a:lnTo>
                    <a:pt x="13842009" y="13816841"/>
                  </a:lnTo>
                  <a:lnTo>
                    <a:pt x="0" y="13816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83904" y="4595892"/>
            <a:ext cx="13799197" cy="17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298"/>
              </a:lnSpc>
            </a:pPr>
            <a:r>
              <a:rPr lang="en-US" sz="13298" b="1" spc="-132">
                <a:solidFill>
                  <a:srgbClr val="B22F30"/>
                </a:solidFill>
                <a:latin typeface="Bogart Bold"/>
                <a:ea typeface="Bogart Bold"/>
                <a:cs typeface="Bogart Bold"/>
                <a:sym typeface="Bogart Bold"/>
              </a:rPr>
              <a:t>Thank You!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Bogart Bold</vt:lpstr>
      <vt:lpstr>Quicksand Semi-Bold</vt:lpstr>
      <vt:lpstr>Arial</vt:lpstr>
      <vt:lpstr>Quicksand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heart, blood and blood vessels</dc:title>
  <cp:lastModifiedBy>Anubhav Singh Rathore</cp:lastModifiedBy>
  <cp:revision>2</cp:revision>
  <dcterms:created xsi:type="dcterms:W3CDTF">2006-08-16T00:00:00Z</dcterms:created>
  <dcterms:modified xsi:type="dcterms:W3CDTF">2025-06-20T13:37:52Z</dcterms:modified>
  <dc:identifier>DAGqzbuaXis</dc:identifier>
</cp:coreProperties>
</file>