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65" r:id="rId4"/>
    <p:sldId id="269" r:id="rId5"/>
    <p:sldId id="266" r:id="rId6"/>
    <p:sldId id="268"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F8167C-6A29-42A9-97B0-93F64939E9F7}" type="datetimeFigureOut">
              <a:rPr lang="en-IN" smtClean="0"/>
              <a:t>21-05-2021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67DAE555-2D0E-49F9-BCDA-490B03D8D990}" type="slidenum">
              <a:rPr lang="en-IN" smtClean="0"/>
              <a:t>‹#›</a:t>
            </a:fld>
            <a:endParaRPr lang="en-IN"/>
          </a:p>
        </p:txBody>
      </p:sp>
    </p:spTree>
    <p:extLst>
      <p:ext uri="{BB962C8B-B14F-4D97-AF65-F5344CB8AC3E}">
        <p14:creationId xmlns:p14="http://schemas.microsoft.com/office/powerpoint/2010/main" val="119185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F8167C-6A29-42A9-97B0-93F64939E9F7}"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DAE555-2D0E-49F9-BCDA-490B03D8D990}" type="slidenum">
              <a:rPr lang="en-IN" smtClean="0"/>
              <a:t>‹#›</a:t>
            </a:fld>
            <a:endParaRPr lang="en-IN"/>
          </a:p>
        </p:txBody>
      </p:sp>
    </p:spTree>
    <p:extLst>
      <p:ext uri="{BB962C8B-B14F-4D97-AF65-F5344CB8AC3E}">
        <p14:creationId xmlns:p14="http://schemas.microsoft.com/office/powerpoint/2010/main" val="3370568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F8167C-6A29-42A9-97B0-93F64939E9F7}"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DAE555-2D0E-49F9-BCDA-490B03D8D990}" type="slidenum">
              <a:rPr lang="en-IN" smtClean="0"/>
              <a:t>‹#›</a:t>
            </a:fld>
            <a:endParaRPr lang="en-IN"/>
          </a:p>
        </p:txBody>
      </p:sp>
    </p:spTree>
    <p:extLst>
      <p:ext uri="{BB962C8B-B14F-4D97-AF65-F5344CB8AC3E}">
        <p14:creationId xmlns:p14="http://schemas.microsoft.com/office/powerpoint/2010/main" val="4115045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F8167C-6A29-42A9-97B0-93F64939E9F7}"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DAE555-2D0E-49F9-BCDA-490B03D8D990}" type="slidenum">
              <a:rPr lang="en-IN" smtClean="0"/>
              <a:t>‹#›</a:t>
            </a:fld>
            <a:endParaRPr lang="en-IN"/>
          </a:p>
        </p:txBody>
      </p:sp>
    </p:spTree>
    <p:extLst>
      <p:ext uri="{BB962C8B-B14F-4D97-AF65-F5344CB8AC3E}">
        <p14:creationId xmlns:p14="http://schemas.microsoft.com/office/powerpoint/2010/main" val="601377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F8167C-6A29-42A9-97B0-93F64939E9F7}"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DAE555-2D0E-49F9-BCDA-490B03D8D990}" type="slidenum">
              <a:rPr lang="en-IN" smtClean="0"/>
              <a:t>‹#›</a:t>
            </a:fld>
            <a:endParaRPr lang="en-IN"/>
          </a:p>
        </p:txBody>
      </p:sp>
    </p:spTree>
    <p:extLst>
      <p:ext uri="{BB962C8B-B14F-4D97-AF65-F5344CB8AC3E}">
        <p14:creationId xmlns:p14="http://schemas.microsoft.com/office/powerpoint/2010/main" val="180004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F8167C-6A29-42A9-97B0-93F64939E9F7}"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DAE555-2D0E-49F9-BCDA-490B03D8D990}" type="slidenum">
              <a:rPr lang="en-IN" smtClean="0"/>
              <a:t>‹#›</a:t>
            </a:fld>
            <a:endParaRPr lang="en-IN"/>
          </a:p>
        </p:txBody>
      </p:sp>
    </p:spTree>
    <p:extLst>
      <p:ext uri="{BB962C8B-B14F-4D97-AF65-F5344CB8AC3E}">
        <p14:creationId xmlns:p14="http://schemas.microsoft.com/office/powerpoint/2010/main" val="2345531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F8167C-6A29-42A9-97B0-93F64939E9F7}"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DAE555-2D0E-49F9-BCDA-490B03D8D990}" type="slidenum">
              <a:rPr lang="en-IN" smtClean="0"/>
              <a:t>‹#›</a:t>
            </a:fld>
            <a:endParaRPr lang="en-IN"/>
          </a:p>
        </p:txBody>
      </p:sp>
    </p:spTree>
    <p:extLst>
      <p:ext uri="{BB962C8B-B14F-4D97-AF65-F5344CB8AC3E}">
        <p14:creationId xmlns:p14="http://schemas.microsoft.com/office/powerpoint/2010/main" val="3650473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F8167C-6A29-42A9-97B0-93F64939E9F7}"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DAE555-2D0E-49F9-BCDA-490B03D8D990}" type="slidenum">
              <a:rPr lang="en-IN" smtClean="0"/>
              <a:t>‹#›</a:t>
            </a:fld>
            <a:endParaRPr lang="en-IN"/>
          </a:p>
        </p:txBody>
      </p:sp>
    </p:spTree>
    <p:extLst>
      <p:ext uri="{BB962C8B-B14F-4D97-AF65-F5344CB8AC3E}">
        <p14:creationId xmlns:p14="http://schemas.microsoft.com/office/powerpoint/2010/main" val="2600830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F8167C-6A29-42A9-97B0-93F64939E9F7}"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DAE555-2D0E-49F9-BCDA-490B03D8D990}" type="slidenum">
              <a:rPr lang="en-IN" smtClean="0"/>
              <a:t>‹#›</a:t>
            </a:fld>
            <a:endParaRPr lang="en-IN"/>
          </a:p>
        </p:txBody>
      </p:sp>
    </p:spTree>
    <p:extLst>
      <p:ext uri="{BB962C8B-B14F-4D97-AF65-F5344CB8AC3E}">
        <p14:creationId xmlns:p14="http://schemas.microsoft.com/office/powerpoint/2010/main" val="925036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F8167C-6A29-42A9-97B0-93F64939E9F7}"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67DAE555-2D0E-49F9-BCDA-490B03D8D990}" type="slidenum">
              <a:rPr lang="en-IN" smtClean="0"/>
              <a:t>‹#›</a:t>
            </a:fld>
            <a:endParaRPr lang="en-IN"/>
          </a:p>
        </p:txBody>
      </p:sp>
    </p:spTree>
    <p:extLst>
      <p:ext uri="{BB962C8B-B14F-4D97-AF65-F5344CB8AC3E}">
        <p14:creationId xmlns:p14="http://schemas.microsoft.com/office/powerpoint/2010/main" val="2331537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F8167C-6A29-42A9-97B0-93F64939E9F7}"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DAE555-2D0E-49F9-BCDA-490B03D8D990}" type="slidenum">
              <a:rPr lang="en-IN" smtClean="0"/>
              <a:t>‹#›</a:t>
            </a:fld>
            <a:endParaRPr lang="en-IN"/>
          </a:p>
        </p:txBody>
      </p:sp>
    </p:spTree>
    <p:extLst>
      <p:ext uri="{BB962C8B-B14F-4D97-AF65-F5344CB8AC3E}">
        <p14:creationId xmlns:p14="http://schemas.microsoft.com/office/powerpoint/2010/main" val="3462327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F8167C-6A29-42A9-97B0-93F64939E9F7}"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DAE555-2D0E-49F9-BCDA-490B03D8D990}" type="slidenum">
              <a:rPr lang="en-IN" smtClean="0"/>
              <a:t>‹#›</a:t>
            </a:fld>
            <a:endParaRPr lang="en-IN"/>
          </a:p>
        </p:txBody>
      </p:sp>
    </p:spTree>
    <p:extLst>
      <p:ext uri="{BB962C8B-B14F-4D97-AF65-F5344CB8AC3E}">
        <p14:creationId xmlns:p14="http://schemas.microsoft.com/office/powerpoint/2010/main" val="486132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F8167C-6A29-42A9-97B0-93F64939E9F7}" type="datetimeFigureOut">
              <a:rPr lang="en-IN" smtClean="0"/>
              <a:t>21-05-2021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DAE555-2D0E-49F9-BCDA-490B03D8D990}" type="slidenum">
              <a:rPr lang="en-IN" smtClean="0"/>
              <a:t>‹#›</a:t>
            </a:fld>
            <a:endParaRPr lang="en-IN"/>
          </a:p>
        </p:txBody>
      </p:sp>
    </p:spTree>
    <p:extLst>
      <p:ext uri="{BB962C8B-B14F-4D97-AF65-F5344CB8AC3E}">
        <p14:creationId xmlns:p14="http://schemas.microsoft.com/office/powerpoint/2010/main" val="494382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F8167C-6A29-42A9-97B0-93F64939E9F7}" type="datetimeFigureOut">
              <a:rPr lang="en-IN" smtClean="0"/>
              <a:t>21-05-2021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DAE555-2D0E-49F9-BCDA-490B03D8D990}" type="slidenum">
              <a:rPr lang="en-IN" smtClean="0"/>
              <a:t>‹#›</a:t>
            </a:fld>
            <a:endParaRPr lang="en-IN"/>
          </a:p>
        </p:txBody>
      </p:sp>
    </p:spTree>
    <p:extLst>
      <p:ext uri="{BB962C8B-B14F-4D97-AF65-F5344CB8AC3E}">
        <p14:creationId xmlns:p14="http://schemas.microsoft.com/office/powerpoint/2010/main" val="3260372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F8167C-6A29-42A9-97B0-93F64939E9F7}" type="datetimeFigureOut">
              <a:rPr lang="en-IN" smtClean="0"/>
              <a:t>21-05-2021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DAE555-2D0E-49F9-BCDA-490B03D8D990}" type="slidenum">
              <a:rPr lang="en-IN" smtClean="0"/>
              <a:t>‹#›</a:t>
            </a:fld>
            <a:endParaRPr lang="en-IN"/>
          </a:p>
        </p:txBody>
      </p:sp>
    </p:spTree>
    <p:extLst>
      <p:ext uri="{BB962C8B-B14F-4D97-AF65-F5344CB8AC3E}">
        <p14:creationId xmlns:p14="http://schemas.microsoft.com/office/powerpoint/2010/main" val="194803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F8167C-6A29-42A9-97B0-93F64939E9F7}"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DAE555-2D0E-49F9-BCDA-490B03D8D990}" type="slidenum">
              <a:rPr lang="en-IN" smtClean="0"/>
              <a:t>‹#›</a:t>
            </a:fld>
            <a:endParaRPr lang="en-IN"/>
          </a:p>
        </p:txBody>
      </p:sp>
    </p:spTree>
    <p:extLst>
      <p:ext uri="{BB962C8B-B14F-4D97-AF65-F5344CB8AC3E}">
        <p14:creationId xmlns:p14="http://schemas.microsoft.com/office/powerpoint/2010/main" val="1081839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F8167C-6A29-42A9-97B0-93F64939E9F7}"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DAE555-2D0E-49F9-BCDA-490B03D8D990}" type="slidenum">
              <a:rPr lang="en-IN" smtClean="0"/>
              <a:t>‹#›</a:t>
            </a:fld>
            <a:endParaRPr lang="en-IN"/>
          </a:p>
        </p:txBody>
      </p:sp>
    </p:spTree>
    <p:extLst>
      <p:ext uri="{BB962C8B-B14F-4D97-AF65-F5344CB8AC3E}">
        <p14:creationId xmlns:p14="http://schemas.microsoft.com/office/powerpoint/2010/main" val="230089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F8167C-6A29-42A9-97B0-93F64939E9F7}" type="datetimeFigureOut">
              <a:rPr lang="en-IN" smtClean="0"/>
              <a:t>21-05-2021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DAE555-2D0E-49F9-BCDA-490B03D8D990}" type="slidenum">
              <a:rPr lang="en-IN" smtClean="0"/>
              <a:t>‹#›</a:t>
            </a:fld>
            <a:endParaRPr lang="en-IN"/>
          </a:p>
        </p:txBody>
      </p:sp>
    </p:spTree>
    <p:extLst>
      <p:ext uri="{BB962C8B-B14F-4D97-AF65-F5344CB8AC3E}">
        <p14:creationId xmlns:p14="http://schemas.microsoft.com/office/powerpoint/2010/main" val="2928686655"/>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C5F4-7F06-4AB9-98A0-D002902EB074}"/>
              </a:ext>
            </a:extLst>
          </p:cNvPr>
          <p:cNvSpPr>
            <a:spLocks noGrp="1"/>
          </p:cNvSpPr>
          <p:nvPr>
            <p:ph type="ctrTitle"/>
          </p:nvPr>
        </p:nvSpPr>
        <p:spPr>
          <a:xfrm>
            <a:off x="1505338" y="333199"/>
            <a:ext cx="10120605" cy="5791782"/>
          </a:xfrm>
        </p:spPr>
        <p:txBody>
          <a:bodyPr>
            <a:normAutofit fontScale="90000"/>
          </a:bodyPr>
          <a:lstStyle/>
          <a:p>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MINI PROJECT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on</a:t>
            </a:r>
            <a:br>
              <a:rPr lang="en-US" dirty="0">
                <a:latin typeface="Times New Roman" panose="02020603050405020304" pitchFamily="18" charset="0"/>
                <a:cs typeface="Times New Roman" panose="02020603050405020304" pitchFamily="18" charset="0"/>
              </a:rPr>
            </a:br>
            <a:r>
              <a:rPr lang="en-US" sz="6700" dirty="0">
                <a:latin typeface="Times New Roman" panose="02020603050405020304" pitchFamily="18" charset="0"/>
                <a:cs typeface="Times New Roman" panose="02020603050405020304" pitchFamily="18" charset="0"/>
              </a:rPr>
              <a:t>ANDROID 2-D GAME</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ANUBHAV JOSHI</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ROLL NO -1918247 / 22</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SECTION-A</a:t>
            </a:r>
            <a:endParaRPr lang="en-IN" sz="2400" dirty="0">
              <a:latin typeface="Times New Roman" panose="02020603050405020304" pitchFamily="18" charset="0"/>
              <a:cs typeface="Times New Roman" panose="02020603050405020304" pitchFamily="18" charset="0"/>
            </a:endParaRPr>
          </a:p>
        </p:txBody>
      </p:sp>
      <p:pic>
        <p:nvPicPr>
          <p:cNvPr id="4" name="Picture 3" descr="Android and the art of awkward timing | Computerworld">
            <a:extLst>
              <a:ext uri="{FF2B5EF4-FFF2-40B4-BE49-F238E27FC236}">
                <a16:creationId xmlns:a16="http://schemas.microsoft.com/office/drawing/2014/main" id="{2C974ABD-CAC8-4A19-8583-E01EA56169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150" r="32602" b="3271"/>
          <a:stretch/>
        </p:blipFill>
        <p:spPr bwMode="auto">
          <a:xfrm>
            <a:off x="1654566" y="3294404"/>
            <a:ext cx="1669002" cy="3047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530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A6FC8-A151-468A-AC0F-80BB2F1E1E6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Software used (IDE)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9A3A38-8162-47B7-A3A0-F4DDDFF649B1}"/>
              </a:ext>
            </a:extLst>
          </p:cNvPr>
          <p:cNvSpPr>
            <a:spLocks noGrp="1"/>
          </p:cNvSpPr>
          <p:nvPr>
            <p:ph idx="1"/>
          </p:nvPr>
        </p:nvSpPr>
        <p:spPr/>
        <p:txBody>
          <a:bodyPr>
            <a:normAutofit fontScale="70000" lnSpcReduction="20000"/>
          </a:bodyPr>
          <a:lstStyle/>
          <a:p>
            <a:pPr marL="0" indent="0">
              <a:buNone/>
            </a:pPr>
            <a:r>
              <a:rPr lang="en-IN" sz="3300" b="1" u="sng" dirty="0">
                <a:latin typeface="Times New Roman" panose="02020603050405020304" pitchFamily="18" charset="0"/>
                <a:cs typeface="Times New Roman" panose="02020603050405020304" pitchFamily="18" charset="0"/>
              </a:rPr>
              <a:t>Android Studio</a:t>
            </a:r>
          </a:p>
          <a:p>
            <a:r>
              <a:rPr lang="en-US" dirty="0">
                <a:latin typeface="Times New Roman" panose="02020603050405020304" pitchFamily="18" charset="0"/>
                <a:cs typeface="Times New Roman" panose="02020603050405020304" pitchFamily="18" charset="0"/>
              </a:rPr>
              <a:t>Android Studio is the official integrated development environment (IDE) for Google's Android operating system, built on JetBrains' IntelliJ IDEA software and designed specifically for Android development. It is available for download on Windows, macOS and Linux based operating systems or as a subscription-based service in 2020. It is a replacement for the Eclipse Android Development Tools (E-ADT) as the primary IDE for native Android application development.</a:t>
            </a:r>
          </a:p>
          <a:p>
            <a:r>
              <a:rPr lang="en-US" dirty="0">
                <a:latin typeface="Times New Roman" panose="02020603050405020304" pitchFamily="18" charset="0"/>
                <a:cs typeface="Times New Roman" panose="02020603050405020304" pitchFamily="18" charset="0"/>
              </a:rPr>
              <a:t>Android Studio was announced on May 16, 2013 at the Google I/O conference. It was in early access preview stage starting from version 0.1 in May 2013, then entered beta stage starting from version 0.8 which was released in June 2014. The first stable build was released in December 2014, starting from version 1.0.</a:t>
            </a:r>
          </a:p>
          <a:p>
            <a:r>
              <a:rPr lang="en-US" dirty="0">
                <a:latin typeface="Times New Roman" panose="02020603050405020304" pitchFamily="18" charset="0"/>
                <a:cs typeface="Times New Roman" panose="02020603050405020304" pitchFamily="18" charset="0"/>
              </a:rPr>
              <a:t>On May 7, 2019, Kotlin replaced Java as Google's preferred language for Android app development. Java is still supported, as is C++.</a:t>
            </a: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690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DC9DB-4586-4A47-84F8-D1946919B543}"/>
              </a:ext>
            </a:extLst>
          </p:cNvPr>
          <p:cNvSpPr>
            <a:spLocks noGrp="1"/>
          </p:cNvSpPr>
          <p:nvPr>
            <p:ph type="title"/>
          </p:nvPr>
        </p:nvSpPr>
        <p:spPr>
          <a:xfrm>
            <a:off x="541538" y="18896"/>
            <a:ext cx="10515600" cy="1325563"/>
          </a:xfrm>
        </p:spPr>
        <p:txBody>
          <a:bodyPr/>
          <a:lstStyle/>
          <a:p>
            <a:r>
              <a:rPr lang="en-US" b="1" dirty="0">
                <a:latin typeface="Times New Roman" panose="02020603050405020304" pitchFamily="18" charset="0"/>
                <a:cs typeface="Times New Roman" panose="02020603050405020304" pitchFamily="18" charset="0"/>
              </a:rPr>
              <a:t>Introduction to 2D gamming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D6EA7E-023C-4FB7-AF1C-C1E2E7EE5537}"/>
              </a:ext>
            </a:extLst>
          </p:cNvPr>
          <p:cNvSpPr>
            <a:spLocks noGrp="1"/>
          </p:cNvSpPr>
          <p:nvPr>
            <p:ph idx="1"/>
          </p:nvPr>
        </p:nvSpPr>
        <p:spPr>
          <a:xfrm>
            <a:off x="541538" y="1256734"/>
            <a:ext cx="11308340" cy="5395993"/>
          </a:xfrm>
        </p:spPr>
        <p:txBody>
          <a:bodyPr>
            <a:normAutofit fontScale="62500" lnSpcReduction="20000"/>
          </a:bodyPr>
          <a:lstStyle/>
          <a:p>
            <a:r>
              <a:rPr lang="en-US" sz="3400" dirty="0">
                <a:latin typeface="Times New Roman" panose="02020603050405020304" pitchFamily="18" charset="0"/>
                <a:cs typeface="Times New Roman" panose="02020603050405020304" pitchFamily="18" charset="0"/>
              </a:rPr>
              <a:t>2D games use flat graphics, called sprites, and don’t have three-dimensional geometry. They’re drawn to the screen as flat images, and the camera (orthographic camera) has no perspective.</a:t>
            </a:r>
          </a:p>
          <a:p>
            <a:r>
              <a:rPr lang="en-US" sz="3400" dirty="0">
                <a:latin typeface="Times New Roman" panose="02020603050405020304" pitchFamily="18" charset="0"/>
                <a:cs typeface="Times New Roman" panose="02020603050405020304" pitchFamily="18" charset="0"/>
              </a:rPr>
              <a:t>2D games are also called Platform game. The word platform also describes that something held on a platform. Here the player can run, jump, shoot, collect powers on a platform. Since 2D games are flat, the environment created in the games is also visually flat. They do not focus much on the environment of the game.</a:t>
            </a:r>
          </a:p>
          <a:p>
            <a:pPr marL="0" indent="0">
              <a:buNone/>
            </a:pPr>
            <a:endParaRPr lang="en-US" sz="4600" b="1" dirty="0">
              <a:latin typeface="Times New Roman" panose="02020603050405020304" pitchFamily="18" charset="0"/>
              <a:cs typeface="Times New Roman" panose="02020603050405020304" pitchFamily="18" charset="0"/>
            </a:endParaRPr>
          </a:p>
          <a:p>
            <a:pPr marL="0" indent="0">
              <a:buNone/>
            </a:pPr>
            <a:r>
              <a:rPr lang="en-US" sz="4600" b="1" dirty="0">
                <a:latin typeface="Times New Roman" panose="02020603050405020304" pitchFamily="18" charset="0"/>
                <a:cs typeface="Times New Roman" panose="02020603050405020304" pitchFamily="18" charset="0"/>
              </a:rPr>
              <a:t>Benefits of 2D Design</a:t>
            </a:r>
            <a:br>
              <a:rPr lang="en-US" dirty="0">
                <a:latin typeface="Times New Roman" panose="02020603050405020304" pitchFamily="18" charset="0"/>
                <a:cs typeface="Times New Roman" panose="02020603050405020304" pitchFamily="18" charset="0"/>
              </a:rPr>
            </a:br>
            <a:endParaRPr lang="en-US" sz="3400" dirty="0">
              <a:latin typeface="Times New Roman" panose="02020603050405020304" pitchFamily="18" charset="0"/>
              <a:cs typeface="Times New Roman" panose="02020603050405020304" pitchFamily="18" charset="0"/>
            </a:endParaRPr>
          </a:p>
          <a:p>
            <a:r>
              <a:rPr lang="en-US" sz="3400" dirty="0">
                <a:latin typeface="Times New Roman" panose="02020603050405020304" pitchFamily="18" charset="0"/>
                <a:cs typeface="Times New Roman" panose="02020603050405020304" pitchFamily="18" charset="0"/>
              </a:rPr>
              <a:t>Simple Controls: since the controls in 2D games are simple and straight forward, it is more of a choice for the beginners. This brings them more audience.</a:t>
            </a:r>
          </a:p>
          <a:p>
            <a:r>
              <a:rPr lang="en-US" sz="3400" dirty="0">
                <a:latin typeface="Times New Roman" panose="02020603050405020304" pitchFamily="18" charset="0"/>
                <a:cs typeface="Times New Roman" panose="02020603050405020304" pitchFamily="18" charset="0"/>
              </a:rPr>
              <a:t>Easy development: The development of 2D games is much easier and cheaper. It takes less time in developing a 2-dimensional game as the design is flat. Also, it is easier to update the games later. </a:t>
            </a:r>
          </a:p>
          <a:p>
            <a:r>
              <a:rPr lang="en-US" sz="3400" dirty="0">
                <a:latin typeface="Times New Roman" panose="02020603050405020304" pitchFamily="18" charset="0"/>
                <a:cs typeface="Times New Roman" panose="02020603050405020304" pitchFamily="18" charset="0"/>
              </a:rPr>
              <a:t>Easy Instructions: 2D games are simple ‘tap to play’ games with easy instructions. It has a simple interface and flat visuals. 2D games have very limited or no plot and the size 2D game is small. </a:t>
            </a:r>
            <a:br>
              <a:rPr lang="en-US" sz="3400" dirty="0">
                <a:latin typeface="Times New Roman" panose="02020603050405020304" pitchFamily="18" charset="0"/>
                <a:cs typeface="Times New Roman" panose="02020603050405020304" pitchFamily="18" charset="0"/>
              </a:rPr>
            </a:br>
            <a:endParaRPr lang="en-US"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256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5B42B-7845-46F5-A846-4679CB4870AF}"/>
              </a:ext>
            </a:extLst>
          </p:cNvPr>
          <p:cNvSpPr>
            <a:spLocks noGrp="1"/>
          </p:cNvSpPr>
          <p:nvPr>
            <p:ph type="title"/>
          </p:nvPr>
        </p:nvSpPr>
        <p:spPr>
          <a:xfrm>
            <a:off x="1221127" y="26438"/>
            <a:ext cx="9749746" cy="636036"/>
          </a:xfrm>
        </p:spPr>
        <p:txBody>
          <a:bodyPr>
            <a:normAutofit fontScale="90000"/>
          </a:bodyPr>
          <a:lstStyle/>
          <a:p>
            <a:r>
              <a:rPr lang="en-US" dirty="0"/>
              <a:t>Challenges faced</a:t>
            </a:r>
            <a:endParaRPr lang="en-IN" dirty="0"/>
          </a:p>
        </p:txBody>
      </p:sp>
      <p:sp>
        <p:nvSpPr>
          <p:cNvPr id="3" name="Content Placeholder 2">
            <a:extLst>
              <a:ext uri="{FF2B5EF4-FFF2-40B4-BE49-F238E27FC236}">
                <a16:creationId xmlns:a16="http://schemas.microsoft.com/office/drawing/2014/main" id="{D5A39337-A2AC-414C-859B-C9F9772A6FC0}"/>
              </a:ext>
            </a:extLst>
          </p:cNvPr>
          <p:cNvSpPr>
            <a:spLocks noGrp="1"/>
          </p:cNvSpPr>
          <p:nvPr>
            <p:ph idx="1"/>
          </p:nvPr>
        </p:nvSpPr>
        <p:spPr>
          <a:xfrm>
            <a:off x="1502971" y="978158"/>
            <a:ext cx="9833723" cy="2054291"/>
          </a:xfrm>
        </p:spPr>
        <p:txBody>
          <a:bodyPr>
            <a:normAutofit fontScale="92500" lnSpcReduction="20000"/>
          </a:bodyPr>
          <a:lstStyle/>
          <a:p>
            <a:r>
              <a:rPr lang="en-US" dirty="0"/>
              <a:t>The first challenge was to select what type of game to make.</a:t>
            </a:r>
          </a:p>
          <a:p>
            <a:r>
              <a:rPr lang="en-US" dirty="0"/>
              <a:t>Second task was to learn how to work with android studio.</a:t>
            </a:r>
          </a:p>
          <a:p>
            <a:r>
              <a:rPr lang="en-US" dirty="0"/>
              <a:t>Then during development of game the game was crashing in middle of the game.</a:t>
            </a:r>
          </a:p>
          <a:p>
            <a:r>
              <a:rPr lang="en-US" dirty="0"/>
              <a:t>Lastly the game keeps progressing same as it was it on the start and was very easy to play.</a:t>
            </a:r>
          </a:p>
          <a:p>
            <a:endParaRPr lang="en-US" dirty="0"/>
          </a:p>
        </p:txBody>
      </p:sp>
      <p:sp>
        <p:nvSpPr>
          <p:cNvPr id="4" name="Title 1">
            <a:extLst>
              <a:ext uri="{FF2B5EF4-FFF2-40B4-BE49-F238E27FC236}">
                <a16:creationId xmlns:a16="http://schemas.microsoft.com/office/drawing/2014/main" id="{F632A808-93F4-4624-95BE-6CAE54AE3849}"/>
              </a:ext>
            </a:extLst>
          </p:cNvPr>
          <p:cNvSpPr txBox="1">
            <a:spLocks/>
          </p:cNvSpPr>
          <p:nvPr/>
        </p:nvSpPr>
        <p:spPr>
          <a:xfrm>
            <a:off x="1112269" y="2827951"/>
            <a:ext cx="9749746" cy="104036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How Overcame them</a:t>
            </a:r>
            <a:endParaRPr lang="en-IN" dirty="0"/>
          </a:p>
        </p:txBody>
      </p:sp>
      <p:sp>
        <p:nvSpPr>
          <p:cNvPr id="5" name="Content Placeholder 2">
            <a:extLst>
              <a:ext uri="{FF2B5EF4-FFF2-40B4-BE49-F238E27FC236}">
                <a16:creationId xmlns:a16="http://schemas.microsoft.com/office/drawing/2014/main" id="{3EBBE428-F02B-442B-94A5-5F4EBF80A5FD}"/>
              </a:ext>
            </a:extLst>
          </p:cNvPr>
          <p:cNvSpPr txBox="1">
            <a:spLocks/>
          </p:cNvSpPr>
          <p:nvPr/>
        </p:nvSpPr>
        <p:spPr>
          <a:xfrm>
            <a:off x="1502971" y="4086809"/>
            <a:ext cx="9833723" cy="2173256"/>
          </a:xfrm>
          <a:prstGeom prst="rect">
            <a:avLst/>
          </a:prstGeom>
        </p:spPr>
        <p:txBody>
          <a:bodyPr vert="horz" lIns="91440" tIns="45720" rIns="91440" bIns="45720" rtlCol="0" anchor="ctr">
            <a:normAutofit fontScale="925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By taking help with YouTube and google I learned about how android studio works and decided what type of game to make.</a:t>
            </a:r>
          </a:p>
          <a:p>
            <a:r>
              <a:rPr lang="en-US" dirty="0"/>
              <a:t>After finding some errors in the game the game was working normally.</a:t>
            </a:r>
          </a:p>
          <a:p>
            <a:r>
              <a:rPr lang="en-US" dirty="0"/>
              <a:t>For making the game interesting I increased the speed of the enemy after every 10-points scored by the player this made the game more challenging.</a:t>
            </a:r>
          </a:p>
        </p:txBody>
      </p:sp>
    </p:spTree>
    <p:extLst>
      <p:ext uri="{BB962C8B-B14F-4D97-AF65-F5344CB8AC3E}">
        <p14:creationId xmlns:p14="http://schemas.microsoft.com/office/powerpoint/2010/main" val="3811338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A563D-2D18-477D-995B-3684EA5AD16E}"/>
              </a:ext>
            </a:extLst>
          </p:cNvPr>
          <p:cNvSpPr>
            <a:spLocks noGrp="1"/>
          </p:cNvSpPr>
          <p:nvPr>
            <p:ph type="title"/>
          </p:nvPr>
        </p:nvSpPr>
        <p:spPr>
          <a:xfrm>
            <a:off x="520959" y="681037"/>
            <a:ext cx="10515600" cy="1325563"/>
          </a:xfrm>
        </p:spPr>
        <p:txBody>
          <a:bodyPr>
            <a:normAutofit/>
          </a:bodyPr>
          <a:lstStyle/>
          <a:p>
            <a:pPr algn="ctr"/>
            <a:r>
              <a:rPr lang="en-US" b="1" dirty="0">
                <a:latin typeface="Times New Roman" panose="02020603050405020304" pitchFamily="18" charset="0"/>
                <a:cs typeface="Times New Roman" panose="02020603050405020304" pitchFamily="18" charset="0"/>
              </a:rPr>
              <a:t>How to play</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2CC88A-6614-4A87-BAFA-C63BC11F1CFF}"/>
              </a:ext>
            </a:extLst>
          </p:cNvPr>
          <p:cNvSpPr>
            <a:spLocks noGrp="1"/>
          </p:cNvSpPr>
          <p:nvPr>
            <p:ph idx="1"/>
          </p:nvPr>
        </p:nvSpPr>
        <p:spPr>
          <a:xfrm>
            <a:off x="1474979" y="2172476"/>
            <a:ext cx="10018713" cy="3124201"/>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For playing the game we first have to install the app. </a:t>
            </a:r>
          </a:p>
          <a:p>
            <a:pPr marL="0" indent="0">
              <a:buNone/>
            </a:pPr>
            <a:r>
              <a:rPr lang="en-US" dirty="0">
                <a:latin typeface="Times New Roman" panose="02020603050405020304" pitchFamily="18" charset="0"/>
                <a:cs typeface="Times New Roman" panose="02020603050405020304" pitchFamily="18" charset="0"/>
              </a:rPr>
              <a:t>After installing and running the game player has to click on the play text shown in the screen which will launch the next screen containing player villain and the background.</a:t>
            </a:r>
          </a:p>
          <a:p>
            <a:pPr marL="0" indent="0">
              <a:buNone/>
            </a:pPr>
            <a:r>
              <a:rPr lang="en-US" dirty="0">
                <a:latin typeface="Times New Roman" panose="02020603050405020304" pitchFamily="18" charset="0"/>
                <a:cs typeface="Times New Roman" panose="02020603050405020304" pitchFamily="18" charset="0"/>
              </a:rPr>
              <a:t>If we touch the upper left side of the screen the player goes up and if we touch the lower left side the player goes down for shooting a beam the player has to touch the right side of the screen the game is over if the cell crosses the screen or touches the player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6862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C0F15-1D02-47F3-992C-B1EFB5DAF3BF}"/>
              </a:ext>
            </a:extLst>
          </p:cNvPr>
          <p:cNvSpPr>
            <a:spLocks noGrp="1"/>
          </p:cNvSpPr>
          <p:nvPr>
            <p:ph type="title"/>
          </p:nvPr>
        </p:nvSpPr>
        <p:spPr>
          <a:xfrm>
            <a:off x="1484311" y="157955"/>
            <a:ext cx="10018713" cy="1752599"/>
          </a:xfrm>
        </p:spPr>
        <p:txBody>
          <a:bodyPr/>
          <a:lstStyle/>
          <a:p>
            <a:pPr algn="ctr"/>
            <a:r>
              <a:rPr lang="en-US" b="1" dirty="0"/>
              <a:t>SCREENSHOT OF THE GAME</a:t>
            </a:r>
            <a:endParaRPr lang="en-IN" b="1" dirty="0"/>
          </a:p>
        </p:txBody>
      </p:sp>
      <p:pic>
        <p:nvPicPr>
          <p:cNvPr id="1026" name="Picture 2">
            <a:extLst>
              <a:ext uri="{FF2B5EF4-FFF2-40B4-BE49-F238E27FC236}">
                <a16:creationId xmlns:a16="http://schemas.microsoft.com/office/drawing/2014/main" id="{EF6682E5-AEA9-4E61-95D0-335DA6C0FE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531" y="1746672"/>
            <a:ext cx="7660432" cy="4309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7185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6BBD1B-8C6F-4209-8689-AFE472B39965}"/>
              </a:ext>
            </a:extLst>
          </p:cNvPr>
          <p:cNvSpPr>
            <a:spLocks noGrp="1"/>
          </p:cNvSpPr>
          <p:nvPr>
            <p:ph idx="1"/>
          </p:nvPr>
        </p:nvSpPr>
        <p:spPr>
          <a:xfrm>
            <a:off x="1444690" y="746449"/>
            <a:ext cx="10890380" cy="5365102"/>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Summary</a:t>
            </a:r>
            <a:endParaRPr lang="en-IN"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developed game is a one player game. The player has to shoot the enemy before it crosses the screen or touches the player. The speed of enemy keeps on increasing after every 10-score obtained.</a:t>
            </a:r>
          </a:p>
          <a:p>
            <a:r>
              <a:rPr lang="en-US" sz="2000" dirty="0">
                <a:latin typeface="Times New Roman" panose="02020603050405020304" pitchFamily="18" charset="0"/>
                <a:cs typeface="Times New Roman" panose="02020603050405020304" pitchFamily="18" charset="0"/>
              </a:rPr>
              <a:t>The player can move up and down to shoot upcoming enemy by clicking on the right side of the screen. </a:t>
            </a:r>
          </a:p>
          <a:p>
            <a:r>
              <a:rPr lang="en-US" sz="2000" dirty="0">
                <a:latin typeface="Times New Roman" panose="02020603050405020304" pitchFamily="18" charset="0"/>
                <a:cs typeface="Times New Roman" panose="02020603050405020304" pitchFamily="18" charset="0"/>
              </a:rPr>
              <a:t>Learned about java programing and about how to use android studio to make a simplest 2-d game.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Future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works</a:t>
            </a:r>
            <a:endParaRPr lang="en-IN"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game can be made more interesting by giving some powerups to the player or by giving health bar to the player.</a:t>
            </a:r>
          </a:p>
          <a:p>
            <a:r>
              <a:rPr lang="en-US" sz="2000" dirty="0">
                <a:latin typeface="Times New Roman" panose="02020603050405020304" pitchFamily="18" charset="0"/>
                <a:cs typeface="Times New Roman" panose="02020603050405020304" pitchFamily="18" charset="0"/>
              </a:rPr>
              <a:t>We can also add some different enemies with different characteristics that will make the game more enjoyable and user friendly.</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23373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45</TotalTime>
  <Words>797</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Corbel</vt:lpstr>
      <vt:lpstr>Times New Roman</vt:lpstr>
      <vt:lpstr>Parallax</vt:lpstr>
      <vt:lpstr>   MINI PROJECT  on ANDROID 2-D GAME           ANUBHAV JOSHI        ROLL NO -1918247 / 22            SECTION-A</vt:lpstr>
      <vt:lpstr>Software used (IDE)</vt:lpstr>
      <vt:lpstr>Introduction to 2D gamming</vt:lpstr>
      <vt:lpstr>Challenges faced</vt:lpstr>
      <vt:lpstr>How to play </vt:lpstr>
      <vt:lpstr>SCREENSHOT OF THE GAME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on ANDROID 2-D GAME           ANUBHAV JOSHI        ROLL NO -1918247 / 22            SECTION-A</dc:title>
  <dc:creator>DELL</dc:creator>
  <cp:lastModifiedBy>DELL</cp:lastModifiedBy>
  <cp:revision>5</cp:revision>
  <dcterms:created xsi:type="dcterms:W3CDTF">2021-05-21T06:37:10Z</dcterms:created>
  <dcterms:modified xsi:type="dcterms:W3CDTF">2021-05-21T07:23:05Z</dcterms:modified>
</cp:coreProperties>
</file>