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  <p:sldId id="388" r:id="rId3"/>
    <p:sldId id="498" r:id="rId4"/>
    <p:sldId id="396" r:id="rId5"/>
    <p:sldId id="499" r:id="rId6"/>
    <p:sldId id="500" r:id="rId7"/>
    <p:sldId id="501" r:id="rId8"/>
    <p:sldId id="502" r:id="rId9"/>
    <p:sldId id="503" r:id="rId10"/>
    <p:sldId id="504" r:id="rId11"/>
    <p:sldId id="427" r:id="rId12"/>
    <p:sldId id="507" r:id="rId13"/>
    <p:sldId id="508" r:id="rId14"/>
    <p:sldId id="509" r:id="rId15"/>
    <p:sldId id="510" r:id="rId16"/>
    <p:sldId id="398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399" r:id="rId25"/>
    <p:sldId id="518" r:id="rId26"/>
    <p:sldId id="519" r:id="rId27"/>
    <p:sldId id="520" r:id="rId28"/>
    <p:sldId id="401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5" r:id="rId39"/>
    <p:sldId id="538" r:id="rId40"/>
    <p:sldId id="539" r:id="rId41"/>
    <p:sldId id="540" r:id="rId42"/>
    <p:sldId id="541" r:id="rId43"/>
    <p:sldId id="567" r:id="rId44"/>
    <p:sldId id="543" r:id="rId45"/>
    <p:sldId id="544" r:id="rId46"/>
    <p:sldId id="361" r:id="rId47"/>
    <p:sldId id="545" r:id="rId48"/>
    <p:sldId id="546" r:id="rId49"/>
    <p:sldId id="547" r:id="rId50"/>
    <p:sldId id="548" r:id="rId51"/>
    <p:sldId id="431" r:id="rId52"/>
    <p:sldId id="433" r:id="rId53"/>
    <p:sldId id="554" r:id="rId54"/>
    <p:sldId id="553" r:id="rId55"/>
    <p:sldId id="434" r:id="rId56"/>
    <p:sldId id="551" r:id="rId57"/>
    <p:sldId id="552" r:id="rId58"/>
    <p:sldId id="437" r:id="rId59"/>
    <p:sldId id="440" r:id="rId60"/>
    <p:sldId id="441" r:id="rId61"/>
    <p:sldId id="447" r:id="rId62"/>
    <p:sldId id="442" r:id="rId63"/>
    <p:sldId id="443" r:id="rId64"/>
    <p:sldId id="449" r:id="rId65"/>
    <p:sldId id="444" r:id="rId66"/>
    <p:sldId id="448" r:id="rId67"/>
    <p:sldId id="446" r:id="rId68"/>
    <p:sldId id="261" r:id="rId69"/>
    <p:sldId id="450" r:id="rId70"/>
    <p:sldId id="568" r:id="rId71"/>
    <p:sldId id="555" r:id="rId72"/>
    <p:sldId id="556" r:id="rId73"/>
    <p:sldId id="451" r:id="rId74"/>
    <p:sldId id="452" r:id="rId75"/>
    <p:sldId id="453" r:id="rId76"/>
    <p:sldId id="557" r:id="rId77"/>
    <p:sldId id="558" r:id="rId78"/>
    <p:sldId id="559" r:id="rId79"/>
    <p:sldId id="454" r:id="rId80"/>
    <p:sldId id="455" r:id="rId81"/>
    <p:sldId id="457" r:id="rId82"/>
    <p:sldId id="456" r:id="rId83"/>
    <p:sldId id="458" r:id="rId84"/>
    <p:sldId id="459" r:id="rId85"/>
    <p:sldId id="460" r:id="rId86"/>
    <p:sldId id="461" r:id="rId87"/>
    <p:sldId id="462" r:id="rId88"/>
    <p:sldId id="463" r:id="rId89"/>
    <p:sldId id="464" r:id="rId90"/>
    <p:sldId id="465" r:id="rId91"/>
    <p:sldId id="466" r:id="rId92"/>
    <p:sldId id="467" r:id="rId93"/>
    <p:sldId id="468" r:id="rId94"/>
    <p:sldId id="469" r:id="rId95"/>
    <p:sldId id="470" r:id="rId96"/>
    <p:sldId id="476" r:id="rId97"/>
    <p:sldId id="477" r:id="rId98"/>
    <p:sldId id="471" r:id="rId99"/>
    <p:sldId id="472" r:id="rId100"/>
    <p:sldId id="473" r:id="rId101"/>
    <p:sldId id="474" r:id="rId102"/>
    <p:sldId id="478" r:id="rId103"/>
    <p:sldId id="560" r:id="rId104"/>
    <p:sldId id="561" r:id="rId105"/>
    <p:sldId id="481" r:id="rId106"/>
    <p:sldId id="483" r:id="rId107"/>
    <p:sldId id="484" r:id="rId108"/>
    <p:sldId id="485" r:id="rId109"/>
    <p:sldId id="486" r:id="rId110"/>
    <p:sldId id="488" r:id="rId111"/>
    <p:sldId id="492" r:id="rId112"/>
    <p:sldId id="494" r:id="rId113"/>
    <p:sldId id="495" r:id="rId114"/>
    <p:sldId id="497" r:id="rId115"/>
    <p:sldId id="374" r:id="rId116"/>
    <p:sldId id="562" r:id="rId117"/>
    <p:sldId id="563" r:id="rId118"/>
    <p:sldId id="564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99A52-D463-41C3-B723-EB1876255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4BC47-DC1D-49F4-8543-09D65F06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E6122-395F-4640-93FE-32C60C3A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EC670-1B4F-4D91-BE75-1BDCFF68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683FE6-CE74-4763-AE8C-DBED5E3B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8BF2C-3B48-4B04-9CED-58120ED5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17F297-1D9F-40B0-8E3E-0C8E1BEEC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456E5-DB93-44D9-ABD7-B86F8D00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E37E10-C544-4465-B6AE-ED8FCBA4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556C6-A7A1-4ED2-86A9-82870A30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AF8636-B7D0-4424-8D64-4B984DB8F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207550-FE86-4BD5-B927-AC87C5AA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B0607B-ED34-444C-BD33-8E2CB223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64426-80C1-473A-8BFC-7CB18D02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56BF1-B23D-4289-9A04-78D6326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582DD-931F-4A28-8AEC-7BE0CEF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4CE67-D308-4D83-AA92-FCBD9B72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4DE5D-D6A0-4DBC-BFBD-A44173F1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AE3F0-BECA-4026-A1A2-A3CEA883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C637C-C824-43EF-8000-E70230D0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3EF6F-D595-4D91-9D55-E2E23379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C7453E-87BF-40AA-B345-170CDF9E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BF318-4D7E-4614-A96E-834299FB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EF1451-BDBB-41B3-8F7E-83A7B54D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09E975-F88D-4706-8DA4-76143233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871AB-6624-42B6-9FB4-0621323E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AF953-2417-404D-89A1-D5FEE9AD7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A2F6CE-CA5C-484B-8302-7DD214B9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6BD15-C216-498E-B239-DAED977F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7EA4B-2511-45C9-9A70-A1BE372C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2D7FFF-DCC6-47FD-B9F2-085FACB7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51333-0EC4-4001-A5A7-4324F792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C4D1C-9585-4854-A4C4-A8BE08A9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B9F23E-0FFF-4495-B261-60DC6DC4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7C1614-9F8B-4D4F-8654-299645010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754FE-5259-49E4-9CD1-9719B06EC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74B854-AE70-4BDE-8890-38C55249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89B877-7773-4D60-901D-EED6E34F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13428A-769A-43DC-BDE3-E6F443A0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F074-0A97-4B68-8132-158AF47C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C4A402-5178-40FF-9888-BA5FD722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EB4AED-07AD-4BAD-8D1B-4680F62A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B9445C-68E9-447C-B311-75325C67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2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465A7B-3008-4861-A3BD-7B94320B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76F86D-B905-4766-AB9A-B6B73EE3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519312-9FA6-4907-8D6D-F5E3482E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3EF89-FA90-40A4-BC9E-695BF3AC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2E90F-575B-4B84-91AE-C7EDC95B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1BBED8-E7F3-4F2C-8BB8-44B8B303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1D266B-4ADC-4405-8DAE-00B7F927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96BD8-A002-4CAC-9B88-E5AA53A7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F32705-A413-4719-976B-336201C8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92536-AF95-470B-9F94-875FA723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0731F0-1F2F-4AB3-98AB-CC210479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95F39-B456-462D-B2C6-BAD7F9AF5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760EAD-8EDD-4C6D-8690-105C2461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CA096-930A-491A-8AEA-DFD6F6FD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937A04-5606-4EED-951E-F71F857B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0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D59CAC-0D6B-43C7-963B-8A0C77A9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32FA9-F356-4624-85A2-C0425FF3D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7B0F7-54A7-47FD-ABB3-30DDCFC92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138F1-201E-4220-A418-5B06C0454FE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D430F-A83F-43B0-A5F2-D9EE46F73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49B55-297A-4C54-86BF-37C060504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C58B-2CAA-4035-9EBD-67D39D0399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E242B3-C20C-4C45-8FB2-910A2A951755}"/>
              </a:ext>
            </a:extLst>
          </p:cNvPr>
          <p:cNvSpPr txBox="1"/>
          <p:nvPr/>
        </p:nvSpPr>
        <p:spPr>
          <a:xfrm>
            <a:off x="1699179" y="2321005"/>
            <a:ext cx="87936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 err="1"/>
              <a:t>Git</a:t>
            </a:r>
            <a:r>
              <a:rPr lang="de-DE" sz="13800" b="1" dirty="0"/>
              <a:t> Tutorial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78899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E05ACCB-0BE1-4467-A071-85950E686B72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84438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0E90BC8-37E0-4D1C-BDB4-D0DE9CA0484D}"/>
              </a:ext>
            </a:extLst>
          </p:cNvPr>
          <p:cNvSpPr/>
          <p:nvPr/>
        </p:nvSpPr>
        <p:spPr>
          <a:xfrm>
            <a:off x="4923601" y="530599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bug</a:t>
            </a:r>
            <a:r>
              <a:rPr lang="de-DE" sz="1400" b="1" dirty="0"/>
              <a:t> fix</a:t>
            </a:r>
            <a:endParaRPr lang="en-US" sz="1600" b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5787D4B-FD75-48D3-9679-E4197B26F696}"/>
              </a:ext>
            </a:extLst>
          </p:cNvPr>
          <p:cNvCxnSpPr>
            <a:cxnSpLocks/>
            <a:stCxn id="45" idx="2"/>
            <a:endCxn id="41" idx="7"/>
          </p:cNvCxnSpPr>
          <p:nvPr/>
        </p:nvCxnSpPr>
        <p:spPr>
          <a:xfrm flipH="1">
            <a:off x="4553700" y="5651929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C6F74F-A051-417C-BA72-D236B13264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358074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7E58F10-685E-46C3-BD94-352867CD83FB}"/>
              </a:ext>
            </a:extLst>
          </p:cNvPr>
          <p:cNvSpPr/>
          <p:nvPr/>
        </p:nvSpPr>
        <p:spPr>
          <a:xfrm>
            <a:off x="2970930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70446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4037255" y="530286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424399" y="5648796"/>
            <a:ext cx="613" cy="208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0E90BC8-37E0-4D1C-BDB4-D0DE9CA0484D}"/>
              </a:ext>
            </a:extLst>
          </p:cNvPr>
          <p:cNvSpPr/>
          <p:nvPr/>
        </p:nvSpPr>
        <p:spPr>
          <a:xfrm>
            <a:off x="4923601" y="530599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bug</a:t>
            </a:r>
            <a:r>
              <a:rPr lang="de-DE" sz="1400" b="1" dirty="0"/>
              <a:t> fix</a:t>
            </a:r>
            <a:endParaRPr lang="en-US" sz="1600" b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5787D4B-FD75-48D3-9679-E4197B26F696}"/>
              </a:ext>
            </a:extLst>
          </p:cNvPr>
          <p:cNvCxnSpPr>
            <a:cxnSpLocks/>
            <a:stCxn id="45" idx="2"/>
            <a:endCxn id="41" idx="7"/>
          </p:cNvCxnSpPr>
          <p:nvPr/>
        </p:nvCxnSpPr>
        <p:spPr>
          <a:xfrm flipH="1">
            <a:off x="4553700" y="5651929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C6F74F-A051-417C-BA72-D236B13264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424399" y="507911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7E58F10-685E-46C3-BD94-352867CD83FB}"/>
              </a:ext>
            </a:extLst>
          </p:cNvPr>
          <p:cNvSpPr/>
          <p:nvPr/>
        </p:nvSpPr>
        <p:spPr>
          <a:xfrm>
            <a:off x="4037255" y="473318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918539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4037255" y="530286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424399" y="5648796"/>
            <a:ext cx="613" cy="208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C6F74F-A051-417C-BA72-D236B13264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424399" y="507911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7E58F10-685E-46C3-BD94-352867CD83FB}"/>
              </a:ext>
            </a:extLst>
          </p:cNvPr>
          <p:cNvSpPr/>
          <p:nvPr/>
        </p:nvSpPr>
        <p:spPr>
          <a:xfrm>
            <a:off x="4037255" y="473318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59222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Workflows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32895CB-6D7B-4B8A-BB8B-704845946D2F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08328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Remote </a:t>
            </a:r>
            <a:r>
              <a:rPr lang="de-DE" b="1" dirty="0" err="1">
                <a:solidFill>
                  <a:srgbClr val="00B050"/>
                </a:solidFill>
              </a:rPr>
              <a:t>Repo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Workflows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D7B52C7-245C-4A30-80CA-AB10126FD2A0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6840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C9797C4-0E6E-4A04-98A3-B737FB2EA6EB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F93182EE-8808-4433-BCEA-802C2F280302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18657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C9797C4-0E6E-4A04-98A3-B737FB2EA6EB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D383F3-E32F-4BF6-BFA5-F7006A072B84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43780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C9797C4-0E6E-4A04-98A3-B737FB2EA6EB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D383F3-E32F-4BF6-BFA5-F7006A072B84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3680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4203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pic>
        <p:nvPicPr>
          <p:cNvPr id="30" name="Grafik 29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18100372-80BF-4EE5-8430-05469FD5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15" y="4142661"/>
            <a:ext cx="1426281" cy="584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1206DB-8206-4C7E-878C-AFE1CF94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4106912"/>
            <a:ext cx="639429" cy="6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3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10" y="1423514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056649" y="3282955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084543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4611220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448528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152267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5678944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5516252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4975205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205621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6732298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6569606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042929" y="4036698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4441823" y="243059"/>
            <a:ext cx="225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Commit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69648354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pic>
        <p:nvPicPr>
          <p:cNvPr id="30" name="Grafik 29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18100372-80BF-4EE5-8430-05469FD5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15" y="4142661"/>
            <a:ext cx="1426281" cy="584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1206DB-8206-4C7E-878C-AFE1CF94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4106912"/>
            <a:ext cx="639429" cy="639429"/>
          </a:xfrm>
          <a:prstGeom prst="rect">
            <a:avLst/>
          </a:prstGeom>
        </p:spPr>
      </p:pic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A8786C42-8034-4320-849D-F48CB607D6B9}"/>
              </a:ext>
            </a:extLst>
          </p:cNvPr>
          <p:cNvSpPr/>
          <p:nvPr/>
        </p:nvSpPr>
        <p:spPr>
          <a:xfrm>
            <a:off x="4448792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93B3BACD-9B5B-46EA-B8EE-87A646BCBD2B}"/>
              </a:ext>
            </a:extLst>
          </p:cNvPr>
          <p:cNvSpPr/>
          <p:nvPr/>
        </p:nvSpPr>
        <p:spPr>
          <a:xfrm>
            <a:off x="4975469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2BCD984-8802-4083-B895-452FD7DFC9B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12777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021D5F69-BA6C-417C-B7F0-46B987190A9F}"/>
              </a:ext>
            </a:extLst>
          </p:cNvPr>
          <p:cNvSpPr/>
          <p:nvPr/>
        </p:nvSpPr>
        <p:spPr>
          <a:xfrm>
            <a:off x="5845993" y="5689621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A8AA27-D9BB-48B7-AA98-BC3A85A4BDE3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6233137" y="6035553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0A4479-86A2-4CE0-9DC6-ADB0B7D7567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6233137" y="5489401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B35DD39-3D74-4697-90F6-C758CDBED696}"/>
              </a:ext>
            </a:extLst>
          </p:cNvPr>
          <p:cNvSpPr/>
          <p:nvPr/>
        </p:nvSpPr>
        <p:spPr>
          <a:xfrm>
            <a:off x="5866131" y="5143469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A856615B-B3C0-49B4-8FE5-7D389BE0F248}"/>
              </a:ext>
            </a:extLst>
          </p:cNvPr>
          <p:cNvSpPr/>
          <p:nvPr/>
        </p:nvSpPr>
        <p:spPr>
          <a:xfrm>
            <a:off x="5524467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9765A35-9405-406A-B169-C5CA61370FE9}"/>
              </a:ext>
            </a:extLst>
          </p:cNvPr>
          <p:cNvCxnSpPr>
            <a:cxnSpLocks/>
          </p:cNvCxnSpPr>
          <p:nvPr/>
        </p:nvCxnSpPr>
        <p:spPr>
          <a:xfrm flipH="1">
            <a:off x="5347405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E3C5A4DB-94D2-495B-A656-FD41EFD7C4C8}"/>
              </a:ext>
            </a:extLst>
          </p:cNvPr>
          <p:cNvSpPr/>
          <p:nvPr/>
        </p:nvSpPr>
        <p:spPr>
          <a:xfrm>
            <a:off x="6051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54C6B49-6CE0-4625-91BD-7DCD02C56D8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88845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212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pic>
        <p:nvPicPr>
          <p:cNvPr id="30" name="Grafik 29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18100372-80BF-4EE5-8430-05469FD5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15" y="4142661"/>
            <a:ext cx="1426281" cy="584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1206DB-8206-4C7E-878C-AFE1CF94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4106912"/>
            <a:ext cx="639429" cy="639429"/>
          </a:xfrm>
          <a:prstGeom prst="rect">
            <a:avLst/>
          </a:prstGeom>
        </p:spPr>
      </p:pic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A8786C42-8034-4320-849D-F48CB607D6B9}"/>
              </a:ext>
            </a:extLst>
          </p:cNvPr>
          <p:cNvSpPr/>
          <p:nvPr/>
        </p:nvSpPr>
        <p:spPr>
          <a:xfrm>
            <a:off x="4448792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93B3BACD-9B5B-46EA-B8EE-87A646BCBD2B}"/>
              </a:ext>
            </a:extLst>
          </p:cNvPr>
          <p:cNvSpPr/>
          <p:nvPr/>
        </p:nvSpPr>
        <p:spPr>
          <a:xfrm>
            <a:off x="4975469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2BCD984-8802-4083-B895-452FD7DFC9B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12777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021D5F69-BA6C-417C-B7F0-46B987190A9F}"/>
              </a:ext>
            </a:extLst>
          </p:cNvPr>
          <p:cNvSpPr/>
          <p:nvPr/>
        </p:nvSpPr>
        <p:spPr>
          <a:xfrm>
            <a:off x="5845993" y="5689621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A8AA27-D9BB-48B7-AA98-BC3A85A4BDE3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6233137" y="6035553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0A4479-86A2-4CE0-9DC6-ADB0B7D7567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6233137" y="5489401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B35DD39-3D74-4697-90F6-C758CDBED696}"/>
              </a:ext>
            </a:extLst>
          </p:cNvPr>
          <p:cNvSpPr/>
          <p:nvPr/>
        </p:nvSpPr>
        <p:spPr>
          <a:xfrm>
            <a:off x="5866131" y="5143469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A856615B-B3C0-49B4-8FE5-7D389BE0F248}"/>
              </a:ext>
            </a:extLst>
          </p:cNvPr>
          <p:cNvSpPr/>
          <p:nvPr/>
        </p:nvSpPr>
        <p:spPr>
          <a:xfrm>
            <a:off x="5524467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9765A35-9405-406A-B169-C5CA61370FE9}"/>
              </a:ext>
            </a:extLst>
          </p:cNvPr>
          <p:cNvCxnSpPr>
            <a:cxnSpLocks/>
          </p:cNvCxnSpPr>
          <p:nvPr/>
        </p:nvCxnSpPr>
        <p:spPr>
          <a:xfrm flipH="1">
            <a:off x="5347405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E3C5A4DB-94D2-495B-A656-FD41EFD7C4C8}"/>
              </a:ext>
            </a:extLst>
          </p:cNvPr>
          <p:cNvSpPr/>
          <p:nvPr/>
        </p:nvSpPr>
        <p:spPr>
          <a:xfrm>
            <a:off x="6051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54C6B49-6CE0-4625-91BD-7DCD02C56D8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88845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A48FF9F-54FF-4F66-8B69-614676E09D37}"/>
              </a:ext>
            </a:extLst>
          </p:cNvPr>
          <p:cNvSpPr/>
          <p:nvPr/>
        </p:nvSpPr>
        <p:spPr>
          <a:xfrm>
            <a:off x="471281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91140F15-BE76-4C91-BC5F-65BCEABE8533}"/>
              </a:ext>
            </a:extLst>
          </p:cNvPr>
          <p:cNvSpPr/>
          <p:nvPr/>
        </p:nvSpPr>
        <p:spPr>
          <a:xfrm>
            <a:off x="99795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84765C9-326A-43CF-A310-510196BBBEB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35266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42EE232-98B6-4484-933A-7BA54B0C5A6A}"/>
              </a:ext>
            </a:extLst>
          </p:cNvPr>
          <p:cNvSpPr/>
          <p:nvPr/>
        </p:nvSpPr>
        <p:spPr>
          <a:xfrm>
            <a:off x="1868482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20D0E4-BCF6-4E5A-9965-7F3466683792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2255626" y="3582402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3E2FA9D-DA4C-4523-B6D7-EACD2672A86D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2255626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843996D-26D6-4862-A1A4-BFE7FB1E3534}"/>
              </a:ext>
            </a:extLst>
          </p:cNvPr>
          <p:cNvSpPr/>
          <p:nvPr/>
        </p:nvSpPr>
        <p:spPr>
          <a:xfrm>
            <a:off x="1888620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130C4B7-5038-42D1-8F4F-9BAD67D34E50}"/>
              </a:ext>
            </a:extLst>
          </p:cNvPr>
          <p:cNvSpPr/>
          <p:nvPr/>
        </p:nvSpPr>
        <p:spPr>
          <a:xfrm>
            <a:off x="1546956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1F996C2-2A29-4835-A259-8F24BF4F46AF}"/>
              </a:ext>
            </a:extLst>
          </p:cNvPr>
          <p:cNvCxnSpPr>
            <a:cxnSpLocks/>
          </p:cNvCxnSpPr>
          <p:nvPr/>
        </p:nvCxnSpPr>
        <p:spPr>
          <a:xfrm flipH="1">
            <a:off x="1369894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9CB6B9EF-88BF-46A9-A440-7A7FA890D51B}"/>
              </a:ext>
            </a:extLst>
          </p:cNvPr>
          <p:cNvSpPr/>
          <p:nvPr/>
        </p:nvSpPr>
        <p:spPr>
          <a:xfrm>
            <a:off x="207363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75F09BE-0FBB-42BB-A92A-F0E3DA04F0F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91094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2B5F7A63-ED55-4E47-B563-2BAB8C370E07}"/>
              </a:ext>
            </a:extLst>
          </p:cNvPr>
          <p:cNvSpPr/>
          <p:nvPr/>
        </p:nvSpPr>
        <p:spPr>
          <a:xfrm>
            <a:off x="515486" y="3237886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92B476F-165B-4B85-AB80-2802B3BD2302}"/>
              </a:ext>
            </a:extLst>
          </p:cNvPr>
          <p:cNvCxnSpPr>
            <a:cxnSpLocks/>
            <a:stCxn id="58" idx="2"/>
            <a:endCxn id="56" idx="1"/>
          </p:cNvCxnSpPr>
          <p:nvPr/>
        </p:nvCxnSpPr>
        <p:spPr>
          <a:xfrm>
            <a:off x="1146486" y="3583818"/>
            <a:ext cx="980451" cy="25371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7C3F555B-1794-4613-B636-25830EE7D2B2}"/>
              </a:ext>
            </a:extLst>
          </p:cNvPr>
          <p:cNvSpPr/>
          <p:nvPr/>
        </p:nvSpPr>
        <p:spPr>
          <a:xfrm>
            <a:off x="841857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DCA90678-7775-49BF-9BA0-C4C29A262E6F}"/>
              </a:ext>
            </a:extLst>
          </p:cNvPr>
          <p:cNvSpPr/>
          <p:nvPr/>
        </p:nvSpPr>
        <p:spPr>
          <a:xfrm>
            <a:off x="8945255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ED28C9E-E7CC-4CFF-946A-5264BC4D9C01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782563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C3BFC608-2CE3-4EBD-97BE-C37F529D6C21}"/>
              </a:ext>
            </a:extLst>
          </p:cNvPr>
          <p:cNvSpPr/>
          <p:nvPr/>
        </p:nvSpPr>
        <p:spPr>
          <a:xfrm>
            <a:off x="9815779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D9AD9AC-6ABB-47B2-8DE1-A366C2578FE9}"/>
              </a:ext>
            </a:extLst>
          </p:cNvPr>
          <p:cNvCxnSpPr>
            <a:cxnSpLocks/>
            <a:stCxn id="64" idx="2"/>
            <a:endCxn id="70" idx="0"/>
          </p:cNvCxnSpPr>
          <p:nvPr/>
        </p:nvCxnSpPr>
        <p:spPr>
          <a:xfrm>
            <a:off x="10202923" y="3582402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918A327-B06C-4D2C-83B4-2EBDA58E2D42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10202923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D0DAAB2-B52B-4E97-9B67-CDCCF63E08AF}"/>
              </a:ext>
            </a:extLst>
          </p:cNvPr>
          <p:cNvSpPr/>
          <p:nvPr/>
        </p:nvSpPr>
        <p:spPr>
          <a:xfrm>
            <a:off x="9835917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762E3900-25DE-4BD8-BF3D-34C5A96EAEAA}"/>
              </a:ext>
            </a:extLst>
          </p:cNvPr>
          <p:cNvSpPr/>
          <p:nvPr/>
        </p:nvSpPr>
        <p:spPr>
          <a:xfrm>
            <a:off x="949425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FF9D13D-3485-4655-AFD5-DF47C176248B}"/>
              </a:ext>
            </a:extLst>
          </p:cNvPr>
          <p:cNvCxnSpPr>
            <a:cxnSpLocks/>
          </p:cNvCxnSpPr>
          <p:nvPr/>
        </p:nvCxnSpPr>
        <p:spPr>
          <a:xfrm flipH="1">
            <a:off x="931719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DD9C1577-2CF2-45E1-A3FE-22F854DA3A72}"/>
              </a:ext>
            </a:extLst>
          </p:cNvPr>
          <p:cNvSpPr/>
          <p:nvPr/>
        </p:nvSpPr>
        <p:spPr>
          <a:xfrm>
            <a:off x="10020930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5ED7E10-5950-4F7B-8485-E058B6740B16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9858238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8192F45-ADB3-4AA6-8BB3-D04439D8A9D4}"/>
              </a:ext>
            </a:extLst>
          </p:cNvPr>
          <p:cNvSpPr/>
          <p:nvPr/>
        </p:nvSpPr>
        <p:spPr>
          <a:xfrm>
            <a:off x="8462783" y="3237886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7A609BB-97DC-4905-929E-8FB147D834B6}"/>
              </a:ext>
            </a:extLst>
          </p:cNvPr>
          <p:cNvCxnSpPr>
            <a:cxnSpLocks/>
            <a:stCxn id="72" idx="2"/>
            <a:endCxn id="70" idx="1"/>
          </p:cNvCxnSpPr>
          <p:nvPr/>
        </p:nvCxnSpPr>
        <p:spPr>
          <a:xfrm>
            <a:off x="9093783" y="3583818"/>
            <a:ext cx="980451" cy="25371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171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pic>
        <p:nvPicPr>
          <p:cNvPr id="30" name="Grafik 29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18100372-80BF-4EE5-8430-05469FD5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15" y="4142661"/>
            <a:ext cx="1426281" cy="584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1206DB-8206-4C7E-878C-AFE1CF94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4106912"/>
            <a:ext cx="639429" cy="639429"/>
          </a:xfrm>
          <a:prstGeom prst="rect">
            <a:avLst/>
          </a:prstGeom>
        </p:spPr>
      </p:pic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A8786C42-8034-4320-849D-F48CB607D6B9}"/>
              </a:ext>
            </a:extLst>
          </p:cNvPr>
          <p:cNvSpPr/>
          <p:nvPr/>
        </p:nvSpPr>
        <p:spPr>
          <a:xfrm>
            <a:off x="4448792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93B3BACD-9B5B-46EA-B8EE-87A646BCBD2B}"/>
              </a:ext>
            </a:extLst>
          </p:cNvPr>
          <p:cNvSpPr/>
          <p:nvPr/>
        </p:nvSpPr>
        <p:spPr>
          <a:xfrm>
            <a:off x="4975469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2BCD984-8802-4083-B895-452FD7DFC9B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12777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021D5F69-BA6C-417C-B7F0-46B987190A9F}"/>
              </a:ext>
            </a:extLst>
          </p:cNvPr>
          <p:cNvSpPr/>
          <p:nvPr/>
        </p:nvSpPr>
        <p:spPr>
          <a:xfrm>
            <a:off x="5845993" y="5689621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A8AA27-D9BB-48B7-AA98-BC3A85A4BDE3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>
            <a:off x="6233137" y="6035553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0A4479-86A2-4CE0-9DC6-ADB0B7D7567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6233137" y="5489401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B35DD39-3D74-4697-90F6-C758CDBED696}"/>
              </a:ext>
            </a:extLst>
          </p:cNvPr>
          <p:cNvSpPr/>
          <p:nvPr/>
        </p:nvSpPr>
        <p:spPr>
          <a:xfrm>
            <a:off x="5866131" y="5143469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A856615B-B3C0-49B4-8FE5-7D389BE0F248}"/>
              </a:ext>
            </a:extLst>
          </p:cNvPr>
          <p:cNvSpPr/>
          <p:nvPr/>
        </p:nvSpPr>
        <p:spPr>
          <a:xfrm>
            <a:off x="5524467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9765A35-9405-406A-B169-C5CA61370FE9}"/>
              </a:ext>
            </a:extLst>
          </p:cNvPr>
          <p:cNvCxnSpPr>
            <a:cxnSpLocks/>
          </p:cNvCxnSpPr>
          <p:nvPr/>
        </p:nvCxnSpPr>
        <p:spPr>
          <a:xfrm flipH="1">
            <a:off x="5347405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E3C5A4DB-94D2-495B-A656-FD41EFD7C4C8}"/>
              </a:ext>
            </a:extLst>
          </p:cNvPr>
          <p:cNvSpPr/>
          <p:nvPr/>
        </p:nvSpPr>
        <p:spPr>
          <a:xfrm>
            <a:off x="6051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54C6B49-6CE0-4625-91BD-7DCD02C56D8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88845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A48FF9F-54FF-4F66-8B69-614676E09D37}"/>
              </a:ext>
            </a:extLst>
          </p:cNvPr>
          <p:cNvSpPr/>
          <p:nvPr/>
        </p:nvSpPr>
        <p:spPr>
          <a:xfrm>
            <a:off x="471281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91140F15-BE76-4C91-BC5F-65BCEABE8533}"/>
              </a:ext>
            </a:extLst>
          </p:cNvPr>
          <p:cNvSpPr/>
          <p:nvPr/>
        </p:nvSpPr>
        <p:spPr>
          <a:xfrm>
            <a:off x="99795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84765C9-326A-43CF-A310-510196BBBEB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35266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42EE232-98B6-4484-933A-7BA54B0C5A6A}"/>
              </a:ext>
            </a:extLst>
          </p:cNvPr>
          <p:cNvSpPr/>
          <p:nvPr/>
        </p:nvSpPr>
        <p:spPr>
          <a:xfrm>
            <a:off x="2940983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20D0E4-BCF6-4E5A-9965-7F3466683792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3328127" y="3582402"/>
            <a:ext cx="307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3E2FA9D-DA4C-4523-B6D7-EACD2672A86D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3328127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843996D-26D6-4862-A1A4-BFE7FB1E3534}"/>
              </a:ext>
            </a:extLst>
          </p:cNvPr>
          <p:cNvSpPr/>
          <p:nvPr/>
        </p:nvSpPr>
        <p:spPr>
          <a:xfrm>
            <a:off x="2961121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130C4B7-5038-42D1-8F4F-9BAD67D34E50}"/>
              </a:ext>
            </a:extLst>
          </p:cNvPr>
          <p:cNvSpPr/>
          <p:nvPr/>
        </p:nvSpPr>
        <p:spPr>
          <a:xfrm>
            <a:off x="1546956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1F996C2-2A29-4835-A259-8F24BF4F46AF}"/>
              </a:ext>
            </a:extLst>
          </p:cNvPr>
          <p:cNvCxnSpPr>
            <a:cxnSpLocks/>
          </p:cNvCxnSpPr>
          <p:nvPr/>
        </p:nvCxnSpPr>
        <p:spPr>
          <a:xfrm flipH="1">
            <a:off x="1369894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9CB6B9EF-88BF-46A9-A440-7A7FA890D51B}"/>
              </a:ext>
            </a:extLst>
          </p:cNvPr>
          <p:cNvSpPr/>
          <p:nvPr/>
        </p:nvSpPr>
        <p:spPr>
          <a:xfrm>
            <a:off x="207363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75F09BE-0FBB-42BB-A92A-F0E3DA04F0F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91094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2B5F7A63-ED55-4E47-B563-2BAB8C370E07}"/>
              </a:ext>
            </a:extLst>
          </p:cNvPr>
          <p:cNvSpPr/>
          <p:nvPr/>
        </p:nvSpPr>
        <p:spPr>
          <a:xfrm>
            <a:off x="515486" y="3237886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92B476F-165B-4B85-AB80-2802B3BD2302}"/>
              </a:ext>
            </a:extLst>
          </p:cNvPr>
          <p:cNvCxnSpPr>
            <a:cxnSpLocks/>
            <a:stCxn id="58" idx="2"/>
            <a:endCxn id="56" idx="1"/>
          </p:cNvCxnSpPr>
          <p:nvPr/>
        </p:nvCxnSpPr>
        <p:spPr>
          <a:xfrm>
            <a:off x="1146486" y="3583818"/>
            <a:ext cx="980451" cy="25371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7C3F555B-1794-4613-B636-25830EE7D2B2}"/>
              </a:ext>
            </a:extLst>
          </p:cNvPr>
          <p:cNvSpPr/>
          <p:nvPr/>
        </p:nvSpPr>
        <p:spPr>
          <a:xfrm>
            <a:off x="841857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DCA90678-7775-49BF-9BA0-C4C29A262E6F}"/>
              </a:ext>
            </a:extLst>
          </p:cNvPr>
          <p:cNvSpPr/>
          <p:nvPr/>
        </p:nvSpPr>
        <p:spPr>
          <a:xfrm>
            <a:off x="8945255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ED28C9E-E7CC-4CFF-946A-5264BC4D9C01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782563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C3BFC608-2CE3-4EBD-97BE-C37F529D6C21}"/>
              </a:ext>
            </a:extLst>
          </p:cNvPr>
          <p:cNvSpPr/>
          <p:nvPr/>
        </p:nvSpPr>
        <p:spPr>
          <a:xfrm>
            <a:off x="9815779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D9AD9AC-6ABB-47B2-8DE1-A366C2578FE9}"/>
              </a:ext>
            </a:extLst>
          </p:cNvPr>
          <p:cNvCxnSpPr>
            <a:cxnSpLocks/>
            <a:stCxn id="64" idx="2"/>
            <a:endCxn id="70" idx="0"/>
          </p:cNvCxnSpPr>
          <p:nvPr/>
        </p:nvCxnSpPr>
        <p:spPr>
          <a:xfrm>
            <a:off x="10202923" y="3582402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918A327-B06C-4D2C-83B4-2EBDA58E2D42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10202923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D0DAAB2-B52B-4E97-9B67-CDCCF63E08AF}"/>
              </a:ext>
            </a:extLst>
          </p:cNvPr>
          <p:cNvSpPr/>
          <p:nvPr/>
        </p:nvSpPr>
        <p:spPr>
          <a:xfrm>
            <a:off x="9835917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762E3900-25DE-4BD8-BF3D-34C5A96EAEAA}"/>
              </a:ext>
            </a:extLst>
          </p:cNvPr>
          <p:cNvSpPr/>
          <p:nvPr/>
        </p:nvSpPr>
        <p:spPr>
          <a:xfrm>
            <a:off x="949425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FF9D13D-3485-4655-AFD5-DF47C176248B}"/>
              </a:ext>
            </a:extLst>
          </p:cNvPr>
          <p:cNvCxnSpPr>
            <a:cxnSpLocks/>
          </p:cNvCxnSpPr>
          <p:nvPr/>
        </p:nvCxnSpPr>
        <p:spPr>
          <a:xfrm flipH="1">
            <a:off x="931719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DD9C1577-2CF2-45E1-A3FE-22F854DA3A72}"/>
              </a:ext>
            </a:extLst>
          </p:cNvPr>
          <p:cNvSpPr/>
          <p:nvPr/>
        </p:nvSpPr>
        <p:spPr>
          <a:xfrm>
            <a:off x="10020930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5ED7E10-5950-4F7B-8485-E058B6740B16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9858238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8192F45-ADB3-4AA6-8BB3-D04439D8A9D4}"/>
              </a:ext>
            </a:extLst>
          </p:cNvPr>
          <p:cNvSpPr/>
          <p:nvPr/>
        </p:nvSpPr>
        <p:spPr>
          <a:xfrm>
            <a:off x="8462783" y="3237886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7A609BB-97DC-4905-929E-8FB147D834B6}"/>
              </a:ext>
            </a:extLst>
          </p:cNvPr>
          <p:cNvCxnSpPr>
            <a:cxnSpLocks/>
            <a:stCxn id="72" idx="2"/>
            <a:endCxn id="70" idx="1"/>
          </p:cNvCxnSpPr>
          <p:nvPr/>
        </p:nvCxnSpPr>
        <p:spPr>
          <a:xfrm>
            <a:off x="9093783" y="3583818"/>
            <a:ext cx="980451" cy="25371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F35A1188-B4FC-402E-BBA4-32C817B362D9}"/>
              </a:ext>
            </a:extLst>
          </p:cNvPr>
          <p:cNvSpPr/>
          <p:nvPr/>
        </p:nvSpPr>
        <p:spPr>
          <a:xfrm>
            <a:off x="2619764" y="378262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A44EC7-F9D8-4CB5-9C0F-65500B7E4ED5}"/>
              </a:ext>
            </a:extLst>
          </p:cNvPr>
          <p:cNvCxnSpPr>
            <a:cxnSpLocks/>
          </p:cNvCxnSpPr>
          <p:nvPr/>
        </p:nvCxnSpPr>
        <p:spPr>
          <a:xfrm flipH="1">
            <a:off x="2442702" y="395573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52297636-7107-4214-BC89-852CAA1CD2B7}"/>
              </a:ext>
            </a:extLst>
          </p:cNvPr>
          <p:cNvSpPr/>
          <p:nvPr/>
        </p:nvSpPr>
        <p:spPr>
          <a:xfrm>
            <a:off x="3146441" y="378262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277D5BD-C71C-4078-88BE-F8469E055ECD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2983749" y="395573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478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pic>
        <p:nvPicPr>
          <p:cNvPr id="30" name="Grafik 29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18100372-80BF-4EE5-8430-05469FD5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15" y="4142661"/>
            <a:ext cx="1426281" cy="584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1206DB-8206-4C7E-878C-AFE1CF94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4106912"/>
            <a:ext cx="639429" cy="639429"/>
          </a:xfrm>
          <a:prstGeom prst="rect">
            <a:avLst/>
          </a:prstGeom>
        </p:spPr>
      </p:pic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A8786C42-8034-4320-849D-F48CB607D6B9}"/>
              </a:ext>
            </a:extLst>
          </p:cNvPr>
          <p:cNvSpPr/>
          <p:nvPr/>
        </p:nvSpPr>
        <p:spPr>
          <a:xfrm>
            <a:off x="4448792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93B3BACD-9B5B-46EA-B8EE-87A646BCBD2B}"/>
              </a:ext>
            </a:extLst>
          </p:cNvPr>
          <p:cNvSpPr/>
          <p:nvPr/>
        </p:nvSpPr>
        <p:spPr>
          <a:xfrm>
            <a:off x="4975469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2BCD984-8802-4083-B895-452FD7DFC9B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12777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021D5F69-BA6C-417C-B7F0-46B987190A9F}"/>
              </a:ext>
            </a:extLst>
          </p:cNvPr>
          <p:cNvSpPr/>
          <p:nvPr/>
        </p:nvSpPr>
        <p:spPr>
          <a:xfrm>
            <a:off x="6918212" y="5677265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A8AA27-D9BB-48B7-AA98-BC3A85A4BDE3}"/>
              </a:ext>
            </a:extLst>
          </p:cNvPr>
          <p:cNvCxnSpPr>
            <a:cxnSpLocks/>
            <a:stCxn id="35" idx="2"/>
            <a:endCxn id="80" idx="0"/>
          </p:cNvCxnSpPr>
          <p:nvPr/>
        </p:nvCxnSpPr>
        <p:spPr>
          <a:xfrm>
            <a:off x="7305356" y="6023197"/>
            <a:ext cx="3458" cy="2167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0A4479-86A2-4CE0-9DC6-ADB0B7D7567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7305356" y="5477045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B35DD39-3D74-4697-90F6-C758CDBED696}"/>
              </a:ext>
            </a:extLst>
          </p:cNvPr>
          <p:cNvSpPr/>
          <p:nvPr/>
        </p:nvSpPr>
        <p:spPr>
          <a:xfrm>
            <a:off x="6938350" y="5131113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A856615B-B3C0-49B4-8FE5-7D389BE0F248}"/>
              </a:ext>
            </a:extLst>
          </p:cNvPr>
          <p:cNvSpPr/>
          <p:nvPr/>
        </p:nvSpPr>
        <p:spPr>
          <a:xfrm>
            <a:off x="5524467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9765A35-9405-406A-B169-C5CA61370FE9}"/>
              </a:ext>
            </a:extLst>
          </p:cNvPr>
          <p:cNvCxnSpPr>
            <a:cxnSpLocks/>
          </p:cNvCxnSpPr>
          <p:nvPr/>
        </p:nvCxnSpPr>
        <p:spPr>
          <a:xfrm flipH="1">
            <a:off x="5347405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E3C5A4DB-94D2-495B-A656-FD41EFD7C4C8}"/>
              </a:ext>
            </a:extLst>
          </p:cNvPr>
          <p:cNvSpPr/>
          <p:nvPr/>
        </p:nvSpPr>
        <p:spPr>
          <a:xfrm>
            <a:off x="6051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54C6B49-6CE0-4625-91BD-7DCD02C56D8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88845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A48FF9F-54FF-4F66-8B69-614676E09D37}"/>
              </a:ext>
            </a:extLst>
          </p:cNvPr>
          <p:cNvSpPr/>
          <p:nvPr/>
        </p:nvSpPr>
        <p:spPr>
          <a:xfrm>
            <a:off x="471281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91140F15-BE76-4C91-BC5F-65BCEABE8533}"/>
              </a:ext>
            </a:extLst>
          </p:cNvPr>
          <p:cNvSpPr/>
          <p:nvPr/>
        </p:nvSpPr>
        <p:spPr>
          <a:xfrm>
            <a:off x="99795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84765C9-326A-43CF-A310-510196BBBEB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35266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42EE232-98B6-4484-933A-7BA54B0C5A6A}"/>
              </a:ext>
            </a:extLst>
          </p:cNvPr>
          <p:cNvSpPr/>
          <p:nvPr/>
        </p:nvSpPr>
        <p:spPr>
          <a:xfrm>
            <a:off x="2940983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20D0E4-BCF6-4E5A-9965-7F3466683792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3328127" y="3582402"/>
            <a:ext cx="307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3E2FA9D-DA4C-4523-B6D7-EACD2672A86D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3328127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843996D-26D6-4862-A1A4-BFE7FB1E3534}"/>
              </a:ext>
            </a:extLst>
          </p:cNvPr>
          <p:cNvSpPr/>
          <p:nvPr/>
        </p:nvSpPr>
        <p:spPr>
          <a:xfrm>
            <a:off x="2961121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130C4B7-5038-42D1-8F4F-9BAD67D34E50}"/>
              </a:ext>
            </a:extLst>
          </p:cNvPr>
          <p:cNvSpPr/>
          <p:nvPr/>
        </p:nvSpPr>
        <p:spPr>
          <a:xfrm>
            <a:off x="1546956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1F996C2-2A29-4835-A259-8F24BF4F46AF}"/>
              </a:ext>
            </a:extLst>
          </p:cNvPr>
          <p:cNvCxnSpPr>
            <a:cxnSpLocks/>
          </p:cNvCxnSpPr>
          <p:nvPr/>
        </p:nvCxnSpPr>
        <p:spPr>
          <a:xfrm flipH="1">
            <a:off x="1369894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9CB6B9EF-88BF-46A9-A440-7A7FA890D51B}"/>
              </a:ext>
            </a:extLst>
          </p:cNvPr>
          <p:cNvSpPr/>
          <p:nvPr/>
        </p:nvSpPr>
        <p:spPr>
          <a:xfrm>
            <a:off x="207363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75F09BE-0FBB-42BB-A92A-F0E3DA04F0F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91094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2B5F7A63-ED55-4E47-B563-2BAB8C370E07}"/>
              </a:ext>
            </a:extLst>
          </p:cNvPr>
          <p:cNvSpPr/>
          <p:nvPr/>
        </p:nvSpPr>
        <p:spPr>
          <a:xfrm>
            <a:off x="1587987" y="3236470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92B476F-165B-4B85-AB80-2802B3BD2302}"/>
              </a:ext>
            </a:extLst>
          </p:cNvPr>
          <p:cNvCxnSpPr>
            <a:cxnSpLocks/>
            <a:stCxn id="58" idx="2"/>
            <a:endCxn id="76" idx="1"/>
          </p:cNvCxnSpPr>
          <p:nvPr/>
        </p:nvCxnSpPr>
        <p:spPr>
          <a:xfrm>
            <a:off x="2218987" y="3582402"/>
            <a:ext cx="980758" cy="2509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7C3F555B-1794-4613-B636-25830EE7D2B2}"/>
              </a:ext>
            </a:extLst>
          </p:cNvPr>
          <p:cNvSpPr/>
          <p:nvPr/>
        </p:nvSpPr>
        <p:spPr>
          <a:xfrm>
            <a:off x="841857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DCA90678-7775-49BF-9BA0-C4C29A262E6F}"/>
              </a:ext>
            </a:extLst>
          </p:cNvPr>
          <p:cNvSpPr/>
          <p:nvPr/>
        </p:nvSpPr>
        <p:spPr>
          <a:xfrm>
            <a:off x="8945255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ED28C9E-E7CC-4CFF-946A-5264BC4D9C01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782563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C3BFC608-2CE3-4EBD-97BE-C37F529D6C21}"/>
              </a:ext>
            </a:extLst>
          </p:cNvPr>
          <p:cNvSpPr/>
          <p:nvPr/>
        </p:nvSpPr>
        <p:spPr>
          <a:xfrm>
            <a:off x="9815779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D9AD9AC-6ABB-47B2-8DE1-A366C2578FE9}"/>
              </a:ext>
            </a:extLst>
          </p:cNvPr>
          <p:cNvCxnSpPr>
            <a:cxnSpLocks/>
            <a:stCxn id="64" idx="2"/>
            <a:endCxn id="70" idx="0"/>
          </p:cNvCxnSpPr>
          <p:nvPr/>
        </p:nvCxnSpPr>
        <p:spPr>
          <a:xfrm>
            <a:off x="10202923" y="3582402"/>
            <a:ext cx="0" cy="20442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918A327-B06C-4D2C-83B4-2EBDA58E2D42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10202923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D0DAAB2-B52B-4E97-9B67-CDCCF63E08AF}"/>
              </a:ext>
            </a:extLst>
          </p:cNvPr>
          <p:cNvSpPr/>
          <p:nvPr/>
        </p:nvSpPr>
        <p:spPr>
          <a:xfrm>
            <a:off x="9835917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762E3900-25DE-4BD8-BF3D-34C5A96EAEAA}"/>
              </a:ext>
            </a:extLst>
          </p:cNvPr>
          <p:cNvSpPr/>
          <p:nvPr/>
        </p:nvSpPr>
        <p:spPr>
          <a:xfrm>
            <a:off x="949425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FF9D13D-3485-4655-AFD5-DF47C176248B}"/>
              </a:ext>
            </a:extLst>
          </p:cNvPr>
          <p:cNvCxnSpPr>
            <a:cxnSpLocks/>
          </p:cNvCxnSpPr>
          <p:nvPr/>
        </p:nvCxnSpPr>
        <p:spPr>
          <a:xfrm flipH="1">
            <a:off x="931719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DD9C1577-2CF2-45E1-A3FE-22F854DA3A72}"/>
              </a:ext>
            </a:extLst>
          </p:cNvPr>
          <p:cNvSpPr/>
          <p:nvPr/>
        </p:nvSpPr>
        <p:spPr>
          <a:xfrm>
            <a:off x="10020930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5ED7E10-5950-4F7B-8485-E058B6740B16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9858238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8192F45-ADB3-4AA6-8BB3-D04439D8A9D4}"/>
              </a:ext>
            </a:extLst>
          </p:cNvPr>
          <p:cNvSpPr/>
          <p:nvPr/>
        </p:nvSpPr>
        <p:spPr>
          <a:xfrm>
            <a:off x="8462783" y="3237886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7A609BB-97DC-4905-929E-8FB147D834B6}"/>
              </a:ext>
            </a:extLst>
          </p:cNvPr>
          <p:cNvCxnSpPr>
            <a:cxnSpLocks/>
            <a:stCxn id="72" idx="2"/>
            <a:endCxn id="70" idx="1"/>
          </p:cNvCxnSpPr>
          <p:nvPr/>
        </p:nvCxnSpPr>
        <p:spPr>
          <a:xfrm>
            <a:off x="9093783" y="3583818"/>
            <a:ext cx="980451" cy="25371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F35A1188-B4FC-402E-BBA4-32C817B362D9}"/>
              </a:ext>
            </a:extLst>
          </p:cNvPr>
          <p:cNvSpPr/>
          <p:nvPr/>
        </p:nvSpPr>
        <p:spPr>
          <a:xfrm>
            <a:off x="2619764" y="378262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A44EC7-F9D8-4CB5-9C0F-65500B7E4ED5}"/>
              </a:ext>
            </a:extLst>
          </p:cNvPr>
          <p:cNvCxnSpPr>
            <a:cxnSpLocks/>
          </p:cNvCxnSpPr>
          <p:nvPr/>
        </p:nvCxnSpPr>
        <p:spPr>
          <a:xfrm flipH="1">
            <a:off x="2442702" y="395573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52297636-7107-4214-BC89-852CAA1CD2B7}"/>
              </a:ext>
            </a:extLst>
          </p:cNvPr>
          <p:cNvSpPr/>
          <p:nvPr/>
        </p:nvSpPr>
        <p:spPr>
          <a:xfrm>
            <a:off x="3146441" y="378262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277D5BD-C71C-4078-88BE-F8469E055ECD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2983749" y="395573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Verbinder 77">
            <a:extLst>
              <a:ext uri="{FF2B5EF4-FFF2-40B4-BE49-F238E27FC236}">
                <a16:creationId xmlns:a16="http://schemas.microsoft.com/office/drawing/2014/main" id="{58DC4C53-BAF8-4F3E-B141-843F04D8DBBA}"/>
              </a:ext>
            </a:extLst>
          </p:cNvPr>
          <p:cNvSpPr/>
          <p:nvPr/>
        </p:nvSpPr>
        <p:spPr>
          <a:xfrm>
            <a:off x="6600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140922D-BCE6-4F6A-AC0F-A58CA65459DF}"/>
              </a:ext>
            </a:extLst>
          </p:cNvPr>
          <p:cNvCxnSpPr>
            <a:cxnSpLocks/>
          </p:cNvCxnSpPr>
          <p:nvPr/>
        </p:nvCxnSpPr>
        <p:spPr>
          <a:xfrm flipH="1">
            <a:off x="642308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BC077FDF-CCC8-4A84-8ED5-6E3CCCC20100}"/>
              </a:ext>
            </a:extLst>
          </p:cNvPr>
          <p:cNvSpPr/>
          <p:nvPr/>
        </p:nvSpPr>
        <p:spPr>
          <a:xfrm>
            <a:off x="7126821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AE5BA5A-D277-48C9-A6C1-FCB195585CC6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6964129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174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C8462041-BD8C-40C3-803A-459F43F4D6D7}"/>
              </a:ext>
            </a:extLst>
          </p:cNvPr>
          <p:cNvSpPr/>
          <p:nvPr/>
        </p:nvSpPr>
        <p:spPr>
          <a:xfrm>
            <a:off x="353047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EB3ED2-9790-4740-B350-E8637AA2E65C}"/>
              </a:ext>
            </a:extLst>
          </p:cNvPr>
          <p:cNvSpPr/>
          <p:nvPr/>
        </p:nvSpPr>
        <p:spPr>
          <a:xfrm>
            <a:off x="353046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8BFE554-D5A2-41C7-B2B0-5846A78724BC}"/>
              </a:ext>
            </a:extLst>
          </p:cNvPr>
          <p:cNvSpPr/>
          <p:nvPr/>
        </p:nvSpPr>
        <p:spPr>
          <a:xfrm>
            <a:off x="353046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BF1328F-9C3E-40D7-BE24-8D7BF84FFB56}"/>
              </a:ext>
            </a:extLst>
          </p:cNvPr>
          <p:cNvSpPr txBox="1"/>
          <p:nvPr/>
        </p:nvSpPr>
        <p:spPr>
          <a:xfrm>
            <a:off x="320293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FCEC2F7-CDD1-4766-B8A8-B7A81E010003}"/>
              </a:ext>
            </a:extLst>
          </p:cNvPr>
          <p:cNvSpPr txBox="1"/>
          <p:nvPr/>
        </p:nvSpPr>
        <p:spPr>
          <a:xfrm>
            <a:off x="353046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B42A5C-735F-4309-A5B4-E63F39C63F86}"/>
              </a:ext>
            </a:extLst>
          </p:cNvPr>
          <p:cNvSpPr/>
          <p:nvPr/>
        </p:nvSpPr>
        <p:spPr>
          <a:xfrm>
            <a:off x="8289000" y="2407394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20299AA-DF99-4731-BBAF-CF795F7F39DA}"/>
              </a:ext>
            </a:extLst>
          </p:cNvPr>
          <p:cNvSpPr/>
          <p:nvPr/>
        </p:nvSpPr>
        <p:spPr>
          <a:xfrm>
            <a:off x="8288999" y="1566115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769F0AE-C630-46ED-B672-AE991C3CAB99}"/>
              </a:ext>
            </a:extLst>
          </p:cNvPr>
          <p:cNvSpPr/>
          <p:nvPr/>
        </p:nvSpPr>
        <p:spPr>
          <a:xfrm>
            <a:off x="8288999" y="645779"/>
            <a:ext cx="3592103" cy="7121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377560-44A8-4962-BEBA-821953D71402}"/>
              </a:ext>
            </a:extLst>
          </p:cNvPr>
          <p:cNvSpPr txBox="1"/>
          <p:nvPr/>
        </p:nvSpPr>
        <p:spPr>
          <a:xfrm>
            <a:off x="8267590" y="625457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F21560-2467-4596-8A2A-9B083626E5D7}"/>
              </a:ext>
            </a:extLst>
          </p:cNvPr>
          <p:cNvSpPr txBox="1"/>
          <p:nvPr/>
        </p:nvSpPr>
        <p:spPr>
          <a:xfrm>
            <a:off x="8300343" y="1554521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1964C9C-11B5-41D7-9FAF-8F7127256A86}"/>
              </a:ext>
            </a:extLst>
          </p:cNvPr>
          <p:cNvSpPr txBox="1"/>
          <p:nvPr/>
        </p:nvSpPr>
        <p:spPr>
          <a:xfrm>
            <a:off x="9574504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2</a:t>
            </a:r>
            <a:endParaRPr lang="en-US" sz="2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74F333F-10BA-4188-9FC2-38F51DE7BB1D}"/>
              </a:ext>
            </a:extLst>
          </p:cNvPr>
          <p:cNvSpPr txBox="1"/>
          <p:nvPr/>
        </p:nvSpPr>
        <p:spPr>
          <a:xfrm>
            <a:off x="1380769" y="128225"/>
            <a:ext cx="138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Person 1</a:t>
            </a:r>
            <a:endParaRPr lang="en-US" sz="2400" b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374CE1-9C9E-4256-B64C-A0470290ACC7}"/>
              </a:ext>
            </a:extLst>
          </p:cNvPr>
          <p:cNvCxnSpPr>
            <a:cxnSpLocks/>
          </p:cNvCxnSpPr>
          <p:nvPr/>
        </p:nvCxnSpPr>
        <p:spPr>
          <a:xfrm>
            <a:off x="3945149" y="4285436"/>
            <a:ext cx="377457" cy="460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D26F076-EA6F-4729-85D9-67654355BD0D}"/>
              </a:ext>
            </a:extLst>
          </p:cNvPr>
          <p:cNvCxnSpPr>
            <a:cxnSpLocks/>
          </p:cNvCxnSpPr>
          <p:nvPr/>
        </p:nvCxnSpPr>
        <p:spPr>
          <a:xfrm flipV="1">
            <a:off x="7911545" y="4328566"/>
            <a:ext cx="388798" cy="457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BF3A393-010F-4B63-A563-69BE65082DF0}"/>
              </a:ext>
            </a:extLst>
          </p:cNvPr>
          <p:cNvSpPr/>
          <p:nvPr/>
        </p:nvSpPr>
        <p:spPr>
          <a:xfrm>
            <a:off x="4322606" y="4829126"/>
            <a:ext cx="3592103" cy="1815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CF8BF02-4EB0-4B82-AE9A-F2FDFA26EA9D}"/>
              </a:ext>
            </a:extLst>
          </p:cNvPr>
          <p:cNvSpPr txBox="1"/>
          <p:nvPr/>
        </p:nvSpPr>
        <p:spPr>
          <a:xfrm>
            <a:off x="4280457" y="4786544"/>
            <a:ext cx="20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727187-FCC5-4587-8666-CB66E058A1D6}"/>
              </a:ext>
            </a:extLst>
          </p:cNvPr>
          <p:cNvSpPr txBox="1"/>
          <p:nvPr/>
        </p:nvSpPr>
        <p:spPr>
          <a:xfrm>
            <a:off x="310898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52A9FDA-B2C1-4269-8734-5D51AB58AB8A}"/>
              </a:ext>
            </a:extLst>
          </p:cNvPr>
          <p:cNvSpPr txBox="1"/>
          <p:nvPr/>
        </p:nvSpPr>
        <p:spPr>
          <a:xfrm>
            <a:off x="8246851" y="2364812"/>
            <a:ext cx="180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Repo</a:t>
            </a:r>
            <a:endParaRPr lang="en-US" b="1" dirty="0"/>
          </a:p>
        </p:txBody>
      </p:sp>
      <p:pic>
        <p:nvPicPr>
          <p:cNvPr id="30" name="Grafik 29" descr="Ein Bild, das Schild, sitzend, dunkel, Straße enthält.&#10;&#10;Automatisch generierte Beschreibung">
            <a:extLst>
              <a:ext uri="{FF2B5EF4-FFF2-40B4-BE49-F238E27FC236}">
                <a16:creationId xmlns:a16="http://schemas.microsoft.com/office/drawing/2014/main" id="{18100372-80BF-4EE5-8430-05469FD5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15" y="4142661"/>
            <a:ext cx="1426281" cy="5847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71206DB-8206-4C7E-878C-AFE1CF94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36" y="4106912"/>
            <a:ext cx="639429" cy="639429"/>
          </a:xfrm>
          <a:prstGeom prst="rect">
            <a:avLst/>
          </a:prstGeom>
        </p:spPr>
      </p:pic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A8786C42-8034-4320-849D-F48CB607D6B9}"/>
              </a:ext>
            </a:extLst>
          </p:cNvPr>
          <p:cNvSpPr/>
          <p:nvPr/>
        </p:nvSpPr>
        <p:spPr>
          <a:xfrm>
            <a:off x="4448792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93B3BACD-9B5B-46EA-B8EE-87A646BCBD2B}"/>
              </a:ext>
            </a:extLst>
          </p:cNvPr>
          <p:cNvSpPr/>
          <p:nvPr/>
        </p:nvSpPr>
        <p:spPr>
          <a:xfrm>
            <a:off x="4975469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2BCD984-8802-4083-B895-452FD7DFC9B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12777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021D5F69-BA6C-417C-B7F0-46B987190A9F}"/>
              </a:ext>
            </a:extLst>
          </p:cNvPr>
          <p:cNvSpPr/>
          <p:nvPr/>
        </p:nvSpPr>
        <p:spPr>
          <a:xfrm>
            <a:off x="6918212" y="5677265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A8AA27-D9BB-48B7-AA98-BC3A85A4BDE3}"/>
              </a:ext>
            </a:extLst>
          </p:cNvPr>
          <p:cNvCxnSpPr>
            <a:cxnSpLocks/>
            <a:stCxn id="35" idx="2"/>
            <a:endCxn id="80" idx="0"/>
          </p:cNvCxnSpPr>
          <p:nvPr/>
        </p:nvCxnSpPr>
        <p:spPr>
          <a:xfrm>
            <a:off x="7305356" y="6023197"/>
            <a:ext cx="3458" cy="2167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40A4479-86A2-4CE0-9DC6-ADB0B7D7567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7305356" y="5477045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BB35DD39-3D74-4697-90F6-C758CDBED696}"/>
              </a:ext>
            </a:extLst>
          </p:cNvPr>
          <p:cNvSpPr/>
          <p:nvPr/>
        </p:nvSpPr>
        <p:spPr>
          <a:xfrm>
            <a:off x="6938350" y="5131113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A856615B-B3C0-49B4-8FE5-7D389BE0F248}"/>
              </a:ext>
            </a:extLst>
          </p:cNvPr>
          <p:cNvSpPr/>
          <p:nvPr/>
        </p:nvSpPr>
        <p:spPr>
          <a:xfrm>
            <a:off x="5524467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9765A35-9405-406A-B169-C5CA61370FE9}"/>
              </a:ext>
            </a:extLst>
          </p:cNvPr>
          <p:cNvCxnSpPr>
            <a:cxnSpLocks/>
          </p:cNvCxnSpPr>
          <p:nvPr/>
        </p:nvCxnSpPr>
        <p:spPr>
          <a:xfrm flipH="1">
            <a:off x="5347405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E3C5A4DB-94D2-495B-A656-FD41EFD7C4C8}"/>
              </a:ext>
            </a:extLst>
          </p:cNvPr>
          <p:cNvSpPr/>
          <p:nvPr/>
        </p:nvSpPr>
        <p:spPr>
          <a:xfrm>
            <a:off x="6051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854C6B49-6CE0-4625-91BD-7DCD02C56D8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88845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EA48FF9F-54FF-4F66-8B69-614676E09D37}"/>
              </a:ext>
            </a:extLst>
          </p:cNvPr>
          <p:cNvSpPr/>
          <p:nvPr/>
        </p:nvSpPr>
        <p:spPr>
          <a:xfrm>
            <a:off x="471281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91140F15-BE76-4C91-BC5F-65BCEABE8533}"/>
              </a:ext>
            </a:extLst>
          </p:cNvPr>
          <p:cNvSpPr/>
          <p:nvPr/>
        </p:nvSpPr>
        <p:spPr>
          <a:xfrm>
            <a:off x="99795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84765C9-326A-43CF-A310-510196BBBEB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835266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42EE232-98B6-4484-933A-7BA54B0C5A6A}"/>
              </a:ext>
            </a:extLst>
          </p:cNvPr>
          <p:cNvSpPr/>
          <p:nvPr/>
        </p:nvSpPr>
        <p:spPr>
          <a:xfrm>
            <a:off x="2940983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20D0E4-BCF6-4E5A-9965-7F3466683792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3328127" y="3582402"/>
            <a:ext cx="307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3E2FA9D-DA4C-4523-B6D7-EACD2672A86D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3328127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843996D-26D6-4862-A1A4-BFE7FB1E3534}"/>
              </a:ext>
            </a:extLst>
          </p:cNvPr>
          <p:cNvSpPr/>
          <p:nvPr/>
        </p:nvSpPr>
        <p:spPr>
          <a:xfrm>
            <a:off x="2961121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130C4B7-5038-42D1-8F4F-9BAD67D34E50}"/>
              </a:ext>
            </a:extLst>
          </p:cNvPr>
          <p:cNvSpPr/>
          <p:nvPr/>
        </p:nvSpPr>
        <p:spPr>
          <a:xfrm>
            <a:off x="1546956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1F996C2-2A29-4835-A259-8F24BF4F46AF}"/>
              </a:ext>
            </a:extLst>
          </p:cNvPr>
          <p:cNvCxnSpPr>
            <a:cxnSpLocks/>
          </p:cNvCxnSpPr>
          <p:nvPr/>
        </p:nvCxnSpPr>
        <p:spPr>
          <a:xfrm flipH="1">
            <a:off x="1369894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9CB6B9EF-88BF-46A9-A440-7A7FA890D51B}"/>
              </a:ext>
            </a:extLst>
          </p:cNvPr>
          <p:cNvSpPr/>
          <p:nvPr/>
        </p:nvSpPr>
        <p:spPr>
          <a:xfrm>
            <a:off x="207363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975F09BE-0FBB-42BB-A92A-F0E3DA04F0F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91094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2B5F7A63-ED55-4E47-B563-2BAB8C370E07}"/>
              </a:ext>
            </a:extLst>
          </p:cNvPr>
          <p:cNvSpPr/>
          <p:nvPr/>
        </p:nvSpPr>
        <p:spPr>
          <a:xfrm>
            <a:off x="1587987" y="3236470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692B476F-165B-4B85-AB80-2802B3BD2302}"/>
              </a:ext>
            </a:extLst>
          </p:cNvPr>
          <p:cNvCxnSpPr>
            <a:cxnSpLocks/>
            <a:stCxn id="58" idx="2"/>
            <a:endCxn id="76" idx="1"/>
          </p:cNvCxnSpPr>
          <p:nvPr/>
        </p:nvCxnSpPr>
        <p:spPr>
          <a:xfrm>
            <a:off x="2218987" y="3582402"/>
            <a:ext cx="980758" cy="25092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7C3F555B-1794-4613-B636-25830EE7D2B2}"/>
              </a:ext>
            </a:extLst>
          </p:cNvPr>
          <p:cNvSpPr/>
          <p:nvPr/>
        </p:nvSpPr>
        <p:spPr>
          <a:xfrm>
            <a:off x="8418578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DCA90678-7775-49BF-9BA0-C4C29A262E6F}"/>
              </a:ext>
            </a:extLst>
          </p:cNvPr>
          <p:cNvSpPr/>
          <p:nvPr/>
        </p:nvSpPr>
        <p:spPr>
          <a:xfrm>
            <a:off x="8945255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ED28C9E-E7CC-4CFF-946A-5264BC4D9C01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8782563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C3BFC608-2CE3-4EBD-97BE-C37F529D6C21}"/>
              </a:ext>
            </a:extLst>
          </p:cNvPr>
          <p:cNvSpPr/>
          <p:nvPr/>
        </p:nvSpPr>
        <p:spPr>
          <a:xfrm>
            <a:off x="10891548" y="3236470"/>
            <a:ext cx="774287" cy="34593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D9AD9AC-6ABB-47B2-8DE1-A366C2578FE9}"/>
              </a:ext>
            </a:extLst>
          </p:cNvPr>
          <p:cNvCxnSpPr>
            <a:cxnSpLocks/>
            <a:stCxn id="64" idx="2"/>
            <a:endCxn id="84" idx="0"/>
          </p:cNvCxnSpPr>
          <p:nvPr/>
        </p:nvCxnSpPr>
        <p:spPr>
          <a:xfrm flipH="1">
            <a:off x="11278598" y="3582402"/>
            <a:ext cx="94" cy="2014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918A327-B06C-4D2C-83B4-2EBDA58E2D42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11278692" y="3036250"/>
            <a:ext cx="0" cy="2002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D0DAAB2-B52B-4E97-9B67-CDCCF63E08AF}"/>
              </a:ext>
            </a:extLst>
          </p:cNvPr>
          <p:cNvSpPr/>
          <p:nvPr/>
        </p:nvSpPr>
        <p:spPr>
          <a:xfrm>
            <a:off x="10911686" y="2690318"/>
            <a:ext cx="734011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68" name="Flussdiagramm: Verbinder 67">
            <a:extLst>
              <a:ext uri="{FF2B5EF4-FFF2-40B4-BE49-F238E27FC236}">
                <a16:creationId xmlns:a16="http://schemas.microsoft.com/office/drawing/2014/main" id="{762E3900-25DE-4BD8-BF3D-34C5A96EAEAA}"/>
              </a:ext>
            </a:extLst>
          </p:cNvPr>
          <p:cNvSpPr/>
          <p:nvPr/>
        </p:nvSpPr>
        <p:spPr>
          <a:xfrm>
            <a:off x="9494253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FF9D13D-3485-4655-AFD5-DF47C176248B}"/>
              </a:ext>
            </a:extLst>
          </p:cNvPr>
          <p:cNvCxnSpPr>
            <a:cxnSpLocks/>
          </p:cNvCxnSpPr>
          <p:nvPr/>
        </p:nvCxnSpPr>
        <p:spPr>
          <a:xfrm flipH="1">
            <a:off x="9317191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DD9C1577-2CF2-45E1-A3FE-22F854DA3A72}"/>
              </a:ext>
            </a:extLst>
          </p:cNvPr>
          <p:cNvSpPr/>
          <p:nvPr/>
        </p:nvSpPr>
        <p:spPr>
          <a:xfrm>
            <a:off x="10020930" y="378682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5ED7E10-5950-4F7B-8485-E058B6740B16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9858238" y="395994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8192F45-ADB3-4AA6-8BB3-D04439D8A9D4}"/>
              </a:ext>
            </a:extLst>
          </p:cNvPr>
          <p:cNvSpPr/>
          <p:nvPr/>
        </p:nvSpPr>
        <p:spPr>
          <a:xfrm>
            <a:off x="9547512" y="3237886"/>
            <a:ext cx="126200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7A609BB-97DC-4905-929E-8FB147D834B6}"/>
              </a:ext>
            </a:extLst>
          </p:cNvPr>
          <p:cNvCxnSpPr>
            <a:cxnSpLocks/>
            <a:stCxn id="72" idx="2"/>
            <a:endCxn id="84" idx="1"/>
          </p:cNvCxnSpPr>
          <p:nvPr/>
        </p:nvCxnSpPr>
        <p:spPr>
          <a:xfrm>
            <a:off x="10178512" y="3583818"/>
            <a:ext cx="971397" cy="25078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ussdiagramm: Verbinder 73">
            <a:extLst>
              <a:ext uri="{FF2B5EF4-FFF2-40B4-BE49-F238E27FC236}">
                <a16:creationId xmlns:a16="http://schemas.microsoft.com/office/drawing/2014/main" id="{F35A1188-B4FC-402E-BBA4-32C817B362D9}"/>
              </a:ext>
            </a:extLst>
          </p:cNvPr>
          <p:cNvSpPr/>
          <p:nvPr/>
        </p:nvSpPr>
        <p:spPr>
          <a:xfrm>
            <a:off x="2619764" y="378262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A44EC7-F9D8-4CB5-9C0F-65500B7E4ED5}"/>
              </a:ext>
            </a:extLst>
          </p:cNvPr>
          <p:cNvCxnSpPr>
            <a:cxnSpLocks/>
          </p:cNvCxnSpPr>
          <p:nvPr/>
        </p:nvCxnSpPr>
        <p:spPr>
          <a:xfrm flipH="1">
            <a:off x="2442702" y="395573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ssdiagramm: Verbinder 75">
            <a:extLst>
              <a:ext uri="{FF2B5EF4-FFF2-40B4-BE49-F238E27FC236}">
                <a16:creationId xmlns:a16="http://schemas.microsoft.com/office/drawing/2014/main" id="{52297636-7107-4214-BC89-852CAA1CD2B7}"/>
              </a:ext>
            </a:extLst>
          </p:cNvPr>
          <p:cNvSpPr/>
          <p:nvPr/>
        </p:nvSpPr>
        <p:spPr>
          <a:xfrm>
            <a:off x="3146441" y="378262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277D5BD-C71C-4078-88BE-F8469E055ECD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2983749" y="395573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Verbinder 77">
            <a:extLst>
              <a:ext uri="{FF2B5EF4-FFF2-40B4-BE49-F238E27FC236}">
                <a16:creationId xmlns:a16="http://schemas.microsoft.com/office/drawing/2014/main" id="{58DC4C53-BAF8-4F3E-B141-843F04D8DBBA}"/>
              </a:ext>
            </a:extLst>
          </p:cNvPr>
          <p:cNvSpPr/>
          <p:nvPr/>
        </p:nvSpPr>
        <p:spPr>
          <a:xfrm>
            <a:off x="6600144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140922D-BCE6-4F6A-AC0F-A58CA65459DF}"/>
              </a:ext>
            </a:extLst>
          </p:cNvPr>
          <p:cNvCxnSpPr>
            <a:cxnSpLocks/>
          </p:cNvCxnSpPr>
          <p:nvPr/>
        </p:nvCxnSpPr>
        <p:spPr>
          <a:xfrm flipH="1">
            <a:off x="6423082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ussdiagramm: Verbinder 79">
            <a:extLst>
              <a:ext uri="{FF2B5EF4-FFF2-40B4-BE49-F238E27FC236}">
                <a16:creationId xmlns:a16="http://schemas.microsoft.com/office/drawing/2014/main" id="{BC077FDF-CCC8-4A84-8ED5-6E3CCCC20100}"/>
              </a:ext>
            </a:extLst>
          </p:cNvPr>
          <p:cNvSpPr/>
          <p:nvPr/>
        </p:nvSpPr>
        <p:spPr>
          <a:xfrm>
            <a:off x="7126821" y="6239980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AE5BA5A-D277-48C9-A6C1-FCB195585CC6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6964129" y="6413095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AC395AF4-136D-44B7-A9F4-85B30E868D49}"/>
              </a:ext>
            </a:extLst>
          </p:cNvPr>
          <p:cNvSpPr/>
          <p:nvPr/>
        </p:nvSpPr>
        <p:spPr>
          <a:xfrm>
            <a:off x="10547607" y="37838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BD20F5F-1FE9-401D-B5E4-1F7BB96BC64E}"/>
              </a:ext>
            </a:extLst>
          </p:cNvPr>
          <p:cNvCxnSpPr>
            <a:cxnSpLocks/>
            <a:stCxn id="82" idx="2"/>
          </p:cNvCxnSpPr>
          <p:nvPr/>
        </p:nvCxnSpPr>
        <p:spPr>
          <a:xfrm flipH="1">
            <a:off x="10384915" y="39570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binder 83">
            <a:extLst>
              <a:ext uri="{FF2B5EF4-FFF2-40B4-BE49-F238E27FC236}">
                <a16:creationId xmlns:a16="http://schemas.microsoft.com/office/drawing/2014/main" id="{54198530-38FD-4595-98CA-2DB06C2EBFE2}"/>
              </a:ext>
            </a:extLst>
          </p:cNvPr>
          <p:cNvSpPr/>
          <p:nvPr/>
        </p:nvSpPr>
        <p:spPr>
          <a:xfrm>
            <a:off x="11096605" y="37838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0D3B754-6499-44C6-AD0A-F76ACAA01F4A}"/>
              </a:ext>
            </a:extLst>
          </p:cNvPr>
          <p:cNvCxnSpPr>
            <a:cxnSpLocks/>
          </p:cNvCxnSpPr>
          <p:nvPr/>
        </p:nvCxnSpPr>
        <p:spPr>
          <a:xfrm flipH="1">
            <a:off x="10919543" y="39570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374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3723654" y="87059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202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Remote 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8" y="87060"/>
            <a:ext cx="3404420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1A9ABDF-1972-4E1B-883F-66152A06F568}"/>
              </a:ext>
            </a:extLst>
          </p:cNvPr>
          <p:cNvSpPr/>
          <p:nvPr/>
        </p:nvSpPr>
        <p:spPr>
          <a:xfrm>
            <a:off x="3749452" y="87059"/>
            <a:ext cx="3379318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BBACEB3-FD06-46E5-B7FE-B82BA92BF6AF}"/>
              </a:ext>
            </a:extLst>
          </p:cNvPr>
          <p:cNvSpPr txBox="1"/>
          <p:nvPr/>
        </p:nvSpPr>
        <p:spPr>
          <a:xfrm>
            <a:off x="138445" y="2342448"/>
            <a:ext cx="17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Repository</a:t>
            </a:r>
          </a:p>
        </p:txBody>
      </p:sp>
      <p:sp>
        <p:nvSpPr>
          <p:cNvPr id="88" name="Flussdiagramm: Verbinder 87">
            <a:extLst>
              <a:ext uri="{FF2B5EF4-FFF2-40B4-BE49-F238E27FC236}">
                <a16:creationId xmlns:a16="http://schemas.microsoft.com/office/drawing/2014/main" id="{5336C712-9DD3-4372-B696-C7A06D74DE03}"/>
              </a:ext>
            </a:extLst>
          </p:cNvPr>
          <p:cNvSpPr/>
          <p:nvPr/>
        </p:nvSpPr>
        <p:spPr>
          <a:xfrm>
            <a:off x="429478" y="62504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Flussdiagramm: Verbinder 88">
            <a:extLst>
              <a:ext uri="{FF2B5EF4-FFF2-40B4-BE49-F238E27FC236}">
                <a16:creationId xmlns:a16="http://schemas.microsoft.com/office/drawing/2014/main" id="{E964F849-B6F3-4881-BDB9-157401C1163E}"/>
              </a:ext>
            </a:extLst>
          </p:cNvPr>
          <p:cNvSpPr/>
          <p:nvPr/>
        </p:nvSpPr>
        <p:spPr>
          <a:xfrm>
            <a:off x="956155" y="62504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1EA825D-35A2-4F43-B0E1-ABA6D1F9396C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93463" y="642354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ussdiagramm: Verbinder 127">
            <a:extLst>
              <a:ext uri="{FF2B5EF4-FFF2-40B4-BE49-F238E27FC236}">
                <a16:creationId xmlns:a16="http://schemas.microsoft.com/office/drawing/2014/main" id="{07AB49E5-4BB2-48F0-BF89-BA68CAF92BDA}"/>
              </a:ext>
            </a:extLst>
          </p:cNvPr>
          <p:cNvSpPr/>
          <p:nvPr/>
        </p:nvSpPr>
        <p:spPr>
          <a:xfrm>
            <a:off x="1497202" y="62504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32DAF970-6801-4548-A155-7CA5618F0784}"/>
              </a:ext>
            </a:extLst>
          </p:cNvPr>
          <p:cNvCxnSpPr>
            <a:cxnSpLocks/>
          </p:cNvCxnSpPr>
          <p:nvPr/>
        </p:nvCxnSpPr>
        <p:spPr>
          <a:xfrm flipH="1">
            <a:off x="1320140" y="642354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ussdiagramm: Verbinder 129">
            <a:extLst>
              <a:ext uri="{FF2B5EF4-FFF2-40B4-BE49-F238E27FC236}">
                <a16:creationId xmlns:a16="http://schemas.microsoft.com/office/drawing/2014/main" id="{0E13818C-F13B-4008-9FC4-A5D7C73312B7}"/>
              </a:ext>
            </a:extLst>
          </p:cNvPr>
          <p:cNvSpPr/>
          <p:nvPr/>
        </p:nvSpPr>
        <p:spPr>
          <a:xfrm>
            <a:off x="2023879" y="62504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F3ED1749-BC42-49D2-829E-7E63D1C265A3}"/>
              </a:ext>
            </a:extLst>
          </p:cNvPr>
          <p:cNvCxnSpPr>
            <a:cxnSpLocks/>
            <a:stCxn id="130" idx="2"/>
          </p:cNvCxnSpPr>
          <p:nvPr/>
        </p:nvCxnSpPr>
        <p:spPr>
          <a:xfrm flipH="1">
            <a:off x="1861187" y="642354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: abgerundete Ecken 131">
            <a:extLst>
              <a:ext uri="{FF2B5EF4-FFF2-40B4-BE49-F238E27FC236}">
                <a16:creationId xmlns:a16="http://schemas.microsoft.com/office/drawing/2014/main" id="{FDFEC2AA-1588-4383-965C-3B5084AB77C0}"/>
              </a:ext>
            </a:extLst>
          </p:cNvPr>
          <p:cNvSpPr/>
          <p:nvPr/>
        </p:nvSpPr>
        <p:spPr>
          <a:xfrm>
            <a:off x="1818728" y="5699126"/>
            <a:ext cx="774287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5F317E91-EAA0-4FB8-9FE9-1848A813A6EA}"/>
              </a:ext>
            </a:extLst>
          </p:cNvPr>
          <p:cNvCxnSpPr>
            <a:cxnSpLocks/>
            <a:stCxn id="132" idx="2"/>
            <a:endCxn id="130" idx="0"/>
          </p:cNvCxnSpPr>
          <p:nvPr/>
        </p:nvCxnSpPr>
        <p:spPr>
          <a:xfrm>
            <a:off x="2205872" y="6045058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61436077-26BF-4751-BB71-989198ABBC0E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2205872" y="547711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: abgerundete Ecken 134">
            <a:extLst>
              <a:ext uri="{FF2B5EF4-FFF2-40B4-BE49-F238E27FC236}">
                <a16:creationId xmlns:a16="http://schemas.microsoft.com/office/drawing/2014/main" id="{A2E25AD4-73E4-4CAF-96C8-2ABED7B35649}"/>
              </a:ext>
            </a:extLst>
          </p:cNvPr>
          <p:cNvSpPr/>
          <p:nvPr/>
        </p:nvSpPr>
        <p:spPr>
          <a:xfrm>
            <a:off x="1818728" y="513117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136" name="Flussdiagramm: Verbinder 135">
            <a:extLst>
              <a:ext uri="{FF2B5EF4-FFF2-40B4-BE49-F238E27FC236}">
                <a16:creationId xmlns:a16="http://schemas.microsoft.com/office/drawing/2014/main" id="{D9B85266-2B2D-4F19-914F-BD262F3DCD67}"/>
              </a:ext>
            </a:extLst>
          </p:cNvPr>
          <p:cNvSpPr/>
          <p:nvPr/>
        </p:nvSpPr>
        <p:spPr>
          <a:xfrm>
            <a:off x="429478" y="39823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Flussdiagramm: Verbinder 136">
            <a:extLst>
              <a:ext uri="{FF2B5EF4-FFF2-40B4-BE49-F238E27FC236}">
                <a16:creationId xmlns:a16="http://schemas.microsoft.com/office/drawing/2014/main" id="{25CCFA56-50C0-4244-8D57-52F5FE3B7F87}"/>
              </a:ext>
            </a:extLst>
          </p:cNvPr>
          <p:cNvSpPr/>
          <p:nvPr/>
        </p:nvSpPr>
        <p:spPr>
          <a:xfrm>
            <a:off x="956155" y="39823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62B923B8-31CA-4D31-8734-92C8829D4CD4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793463" y="415544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ussdiagramm: Verbinder 138">
            <a:extLst>
              <a:ext uri="{FF2B5EF4-FFF2-40B4-BE49-F238E27FC236}">
                <a16:creationId xmlns:a16="http://schemas.microsoft.com/office/drawing/2014/main" id="{6B029F72-4FA6-4264-A69D-4850E6C398F5}"/>
              </a:ext>
            </a:extLst>
          </p:cNvPr>
          <p:cNvSpPr/>
          <p:nvPr/>
        </p:nvSpPr>
        <p:spPr>
          <a:xfrm>
            <a:off x="1497202" y="39823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ACD6BD98-5E20-4379-8BAB-616CB54324A8}"/>
              </a:ext>
            </a:extLst>
          </p:cNvPr>
          <p:cNvCxnSpPr>
            <a:cxnSpLocks/>
          </p:cNvCxnSpPr>
          <p:nvPr/>
        </p:nvCxnSpPr>
        <p:spPr>
          <a:xfrm flipH="1">
            <a:off x="1320140" y="415544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ussdiagramm: Verbinder 142">
            <a:extLst>
              <a:ext uri="{FF2B5EF4-FFF2-40B4-BE49-F238E27FC236}">
                <a16:creationId xmlns:a16="http://schemas.microsoft.com/office/drawing/2014/main" id="{210A3D96-5460-4BCD-AB56-C7245D52235C}"/>
              </a:ext>
            </a:extLst>
          </p:cNvPr>
          <p:cNvSpPr/>
          <p:nvPr/>
        </p:nvSpPr>
        <p:spPr>
          <a:xfrm>
            <a:off x="2023879" y="398233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74D9B80B-24AD-4053-B9BE-84B1DFCE4073}"/>
              </a:ext>
            </a:extLst>
          </p:cNvPr>
          <p:cNvCxnSpPr>
            <a:cxnSpLocks/>
            <a:stCxn id="143" idx="2"/>
          </p:cNvCxnSpPr>
          <p:nvPr/>
        </p:nvCxnSpPr>
        <p:spPr>
          <a:xfrm flipH="1">
            <a:off x="1861187" y="415544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F9386A93-18AD-4E46-8A36-6841BF69E40D}"/>
              </a:ext>
            </a:extLst>
          </p:cNvPr>
          <p:cNvSpPr/>
          <p:nvPr/>
        </p:nvSpPr>
        <p:spPr>
          <a:xfrm>
            <a:off x="1818728" y="3431026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EEB82A26-D9F7-4807-886B-B320C3B08ECE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>
            <a:off x="2205872" y="3776958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447FCBAC-6475-400F-B508-2D4A5D12ADEB}"/>
              </a:ext>
            </a:extLst>
          </p:cNvPr>
          <p:cNvCxnSpPr>
            <a:cxnSpLocks/>
            <a:stCxn id="148" idx="2"/>
          </p:cNvCxnSpPr>
          <p:nvPr/>
        </p:nvCxnSpPr>
        <p:spPr>
          <a:xfrm>
            <a:off x="2205872" y="320901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hteck: abgerundete Ecken 147">
            <a:extLst>
              <a:ext uri="{FF2B5EF4-FFF2-40B4-BE49-F238E27FC236}">
                <a16:creationId xmlns:a16="http://schemas.microsoft.com/office/drawing/2014/main" id="{81365D17-C325-4F83-A493-BD5BB1A2FBFB}"/>
              </a:ext>
            </a:extLst>
          </p:cNvPr>
          <p:cNvSpPr/>
          <p:nvPr/>
        </p:nvSpPr>
        <p:spPr>
          <a:xfrm>
            <a:off x="1818728" y="286307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150" name="Rechteck: abgerundete Ecken 149">
            <a:extLst>
              <a:ext uri="{FF2B5EF4-FFF2-40B4-BE49-F238E27FC236}">
                <a16:creationId xmlns:a16="http://schemas.microsoft.com/office/drawing/2014/main" id="{270F0A46-388B-4A6F-BA37-44FB9498422B}"/>
              </a:ext>
            </a:extLst>
          </p:cNvPr>
          <p:cNvSpPr/>
          <p:nvPr/>
        </p:nvSpPr>
        <p:spPr>
          <a:xfrm>
            <a:off x="486522" y="3431026"/>
            <a:ext cx="1241210" cy="34593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origin</a:t>
            </a:r>
            <a:r>
              <a:rPr lang="de-DE" sz="1400" b="1" dirty="0"/>
              <a:t>/</a:t>
            </a:r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DABA2A02-1806-40E6-87AF-6890746B7F4B}"/>
              </a:ext>
            </a:extLst>
          </p:cNvPr>
          <p:cNvCxnSpPr>
            <a:cxnSpLocks/>
            <a:stCxn id="150" idx="2"/>
            <a:endCxn id="143" idx="1"/>
          </p:cNvCxnSpPr>
          <p:nvPr/>
        </p:nvCxnSpPr>
        <p:spPr>
          <a:xfrm>
            <a:off x="1107127" y="3776958"/>
            <a:ext cx="970056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418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Remote </a:t>
            </a:r>
            <a:r>
              <a:rPr lang="de-DE" b="1" dirty="0" err="1">
                <a:solidFill>
                  <a:srgbClr val="00B050"/>
                </a:solidFill>
              </a:rPr>
              <a:t>Repo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Workflows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C8516B1-B6A8-47FC-A43E-7B7E179DF094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640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Remote </a:t>
            </a:r>
            <a:r>
              <a:rPr lang="de-DE" b="1" dirty="0" err="1">
                <a:solidFill>
                  <a:srgbClr val="00B050"/>
                </a:solidFill>
              </a:rPr>
              <a:t>Repo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Workflows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1FCBAE-4692-4792-849D-8DCD87507814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Command-line Interface (CLI)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319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Git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Remote </a:t>
            </a:r>
            <a:r>
              <a:rPr lang="de-DE" b="1" dirty="0" err="1">
                <a:solidFill>
                  <a:srgbClr val="00B050"/>
                </a:solidFill>
              </a:rPr>
              <a:t>Repo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Workflows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170C48-FCAC-42CF-A843-7038B3F22CEF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Command-line Interface (CLI)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4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10" y="1423514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056649" y="3282955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084543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4611220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448528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152267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5678944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5516252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4975205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205621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6732298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6569606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042929" y="4036698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4441823" y="243059"/>
            <a:ext cx="225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Commit</a:t>
            </a:r>
            <a:endParaRPr lang="en-US" sz="4800" b="1" u="sng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829C7BA-BEFC-4954-A956-D99502888E51}"/>
              </a:ext>
            </a:extLst>
          </p:cNvPr>
          <p:cNvSpPr/>
          <p:nvPr/>
        </p:nvSpPr>
        <p:spPr>
          <a:xfrm>
            <a:off x="2857220" y="5521066"/>
            <a:ext cx="1544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Saving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project</a:t>
            </a:r>
            <a:endParaRPr lang="en-US" sz="16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C89CB22-4F19-4340-AD7F-A256CB09F98D}"/>
              </a:ext>
            </a:extLst>
          </p:cNvPr>
          <p:cNvSpPr/>
          <p:nvPr/>
        </p:nvSpPr>
        <p:spPr>
          <a:xfrm>
            <a:off x="6043299" y="5644176"/>
            <a:ext cx="3748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/>
              <a:t>Whenever there is a “meaningful“ change</a:t>
            </a:r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12C7255-41C7-47FA-8858-28263BEE025E}"/>
              </a:ext>
            </a:extLst>
          </p:cNvPr>
          <p:cNvSpPr/>
          <p:nvPr/>
        </p:nvSpPr>
        <p:spPr>
          <a:xfrm>
            <a:off x="4757945" y="5583511"/>
            <a:ext cx="1056590" cy="459887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45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10" y="1423514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056649" y="3282955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084543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4611220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448528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152267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5678944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5516252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4975205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205621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6732298" y="3859299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6569606" y="403241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042929" y="4036698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4441823" y="243059"/>
            <a:ext cx="225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Commit</a:t>
            </a:r>
            <a:endParaRPr lang="en-US" sz="4800" b="1" u="sng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58DC0A2-1241-4156-A431-17DAC4DFC645}"/>
              </a:ext>
            </a:extLst>
          </p:cNvPr>
          <p:cNvSpPr/>
          <p:nvPr/>
        </p:nvSpPr>
        <p:spPr>
          <a:xfrm>
            <a:off x="3050334" y="4886735"/>
            <a:ext cx="1165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Saving</a:t>
            </a:r>
            <a:r>
              <a:rPr lang="de-DE" sz="1600" dirty="0"/>
              <a:t> a </a:t>
            </a:r>
            <a:r>
              <a:rPr lang="de-DE" sz="1600" dirty="0" err="1"/>
              <a:t>file</a:t>
            </a:r>
            <a:endParaRPr lang="en-US" sz="16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7077090-938F-436B-99F3-4D96A9B73FE7}"/>
              </a:ext>
            </a:extLst>
          </p:cNvPr>
          <p:cNvSpPr/>
          <p:nvPr/>
        </p:nvSpPr>
        <p:spPr>
          <a:xfrm>
            <a:off x="6053221" y="4762394"/>
            <a:ext cx="3370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Whenever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stop</a:t>
            </a:r>
            <a:r>
              <a:rPr lang="de-DE" sz="1600" dirty="0"/>
              <a:t>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/>
              <a:t>(</a:t>
            </a:r>
            <a:r>
              <a:rPr lang="de-DE" sz="1600" dirty="0" err="1"/>
              <a:t>or</a:t>
            </a:r>
            <a:r>
              <a:rPr lang="de-DE" sz="1600" dirty="0"/>
              <a:t> at </a:t>
            </a:r>
            <a:r>
              <a:rPr lang="de-DE" sz="1600" dirty="0" err="1"/>
              <a:t>any</a:t>
            </a:r>
            <a:r>
              <a:rPr lang="de-DE" sz="1600" dirty="0"/>
              <a:t> </a:t>
            </a:r>
            <a:r>
              <a:rPr lang="de-DE" sz="1600" dirty="0" err="1"/>
              <a:t>arbitrary</a:t>
            </a:r>
            <a:r>
              <a:rPr lang="de-DE" sz="1600" dirty="0"/>
              <a:t> </a:t>
            </a:r>
            <a:r>
              <a:rPr lang="de-DE" sz="1600" dirty="0" err="1"/>
              <a:t>point</a:t>
            </a:r>
            <a:r>
              <a:rPr lang="de-DE" sz="1600" dirty="0"/>
              <a:t> in </a:t>
            </a:r>
            <a:r>
              <a:rPr lang="de-DE" sz="1600" dirty="0" err="1"/>
              <a:t>between</a:t>
            </a:r>
            <a:r>
              <a:rPr lang="de-DE" sz="1600" dirty="0"/>
              <a:t>)</a:t>
            </a:r>
            <a:endParaRPr lang="en-US" sz="16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829C7BA-BEFC-4954-A956-D99502888E51}"/>
              </a:ext>
            </a:extLst>
          </p:cNvPr>
          <p:cNvSpPr/>
          <p:nvPr/>
        </p:nvSpPr>
        <p:spPr>
          <a:xfrm>
            <a:off x="2857220" y="5521066"/>
            <a:ext cx="15445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 err="1"/>
              <a:t>Saving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project</a:t>
            </a:r>
            <a:endParaRPr lang="en-US" sz="16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C89CB22-4F19-4340-AD7F-A256CB09F98D}"/>
              </a:ext>
            </a:extLst>
          </p:cNvPr>
          <p:cNvSpPr/>
          <p:nvPr/>
        </p:nvSpPr>
        <p:spPr>
          <a:xfrm>
            <a:off x="6043299" y="5644176"/>
            <a:ext cx="3748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/>
              <a:t>Whenever there is a “meaningful“ change</a:t>
            </a:r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400798DD-80CA-4E7A-BF93-6CACA2565CFF}"/>
              </a:ext>
            </a:extLst>
          </p:cNvPr>
          <p:cNvSpPr/>
          <p:nvPr/>
        </p:nvSpPr>
        <p:spPr>
          <a:xfrm>
            <a:off x="4724756" y="4826069"/>
            <a:ext cx="1056590" cy="459887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12C7255-41C7-47FA-8858-28263BEE025E}"/>
              </a:ext>
            </a:extLst>
          </p:cNvPr>
          <p:cNvSpPr/>
          <p:nvPr/>
        </p:nvSpPr>
        <p:spPr>
          <a:xfrm>
            <a:off x="4757945" y="5583511"/>
            <a:ext cx="1056590" cy="459887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110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73B1A4-0531-48C4-9215-B51EDCDB31FD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72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8AFEA55-5AE5-412B-A50A-92791E76F0AF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087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396625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3256066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407256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2758795" y="243059"/>
            <a:ext cx="667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Components </a:t>
            </a:r>
            <a:r>
              <a:rPr lang="de-DE" sz="4800" b="1" u="sng" dirty="0" err="1"/>
              <a:t>of</a:t>
            </a:r>
            <a:r>
              <a:rPr lang="de-DE" sz="4800" b="1" u="sng" dirty="0"/>
              <a:t> a Commit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83579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396625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3256066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407256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2758795" y="243059"/>
            <a:ext cx="667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Components </a:t>
            </a:r>
            <a:r>
              <a:rPr lang="de-DE" sz="4800" b="1" u="sng" dirty="0" err="1"/>
              <a:t>of</a:t>
            </a:r>
            <a:r>
              <a:rPr lang="de-DE" sz="4800" b="1" u="sng" dirty="0"/>
              <a:t> a Commit</a:t>
            </a:r>
            <a:endParaRPr lang="en-US" sz="4800" b="1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C177A2-DDE6-4180-B4B7-DACECD60CCC3}"/>
              </a:ext>
            </a:extLst>
          </p:cNvPr>
          <p:cNvSpPr txBox="1"/>
          <p:nvPr/>
        </p:nvSpPr>
        <p:spPr>
          <a:xfrm>
            <a:off x="3282367" y="4934275"/>
            <a:ext cx="5688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Hash :    	24b9da6552252987aa493b52f8696cd6d3b00373</a:t>
            </a:r>
          </a:p>
          <a:p>
            <a:r>
              <a:rPr lang="de-DE" dirty="0">
                <a:solidFill>
                  <a:schemeClr val="bg1"/>
                </a:solidFill>
              </a:rPr>
              <a:t>Author: 	Sebastian Mantey &lt;you@example.com&gt;</a:t>
            </a:r>
          </a:p>
          <a:p>
            <a:r>
              <a:rPr lang="de-DE" dirty="0">
                <a:solidFill>
                  <a:schemeClr val="bg1"/>
                </a:solidFill>
              </a:rPr>
              <a:t>Date:	</a:t>
            </a:r>
            <a:r>
              <a:rPr lang="en-US" dirty="0">
                <a:solidFill>
                  <a:schemeClr val="bg1"/>
                </a:solidFill>
              </a:rPr>
              <a:t>Wed Nov 6 10:33:15 2019 +0100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update README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950B6E3-CD9F-4D28-83D6-6A887F45A13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82367" y="4241390"/>
            <a:ext cx="2039766" cy="6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D089B43-CAA3-423B-B809-6D09352AE0B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322133" y="4241390"/>
            <a:ext cx="3648536" cy="68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8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396625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3256066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407256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2758795" y="243059"/>
            <a:ext cx="667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Components </a:t>
            </a:r>
            <a:r>
              <a:rPr lang="de-DE" sz="4800" b="1" u="sng" dirty="0" err="1"/>
              <a:t>of</a:t>
            </a:r>
            <a:r>
              <a:rPr lang="de-DE" sz="4800" b="1" u="sng" dirty="0"/>
              <a:t> a Commit</a:t>
            </a:r>
            <a:endParaRPr lang="en-US" sz="4800" b="1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C177A2-DDE6-4180-B4B7-DACECD60CCC3}"/>
              </a:ext>
            </a:extLst>
          </p:cNvPr>
          <p:cNvSpPr txBox="1"/>
          <p:nvPr/>
        </p:nvSpPr>
        <p:spPr>
          <a:xfrm>
            <a:off x="3282367" y="4934275"/>
            <a:ext cx="5688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Hash :    	24b9da6552252987aa493b52f8696cd6d3b00373</a:t>
            </a:r>
          </a:p>
          <a:p>
            <a:r>
              <a:rPr lang="de-DE" dirty="0">
                <a:solidFill>
                  <a:schemeClr val="bg1"/>
                </a:solidFill>
              </a:rPr>
              <a:t>Author: 	Sebastian Mantey &lt;you@example.com&gt;</a:t>
            </a:r>
          </a:p>
          <a:p>
            <a:r>
              <a:rPr lang="de-DE" dirty="0">
                <a:solidFill>
                  <a:schemeClr val="bg1"/>
                </a:solidFill>
              </a:rPr>
              <a:t>Date:	</a:t>
            </a:r>
            <a:r>
              <a:rPr lang="en-US" dirty="0">
                <a:solidFill>
                  <a:schemeClr val="bg1"/>
                </a:solidFill>
              </a:rPr>
              <a:t>Wed Nov 6 10:33:15 2019 +0100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update README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950B6E3-CD9F-4D28-83D6-6A887F45A13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82367" y="4241390"/>
            <a:ext cx="2039766" cy="6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D089B43-CAA3-423B-B809-6D09352AE0B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322133" y="4241390"/>
            <a:ext cx="3648536" cy="68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15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396625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3256066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407256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2758795" y="243059"/>
            <a:ext cx="667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Components </a:t>
            </a:r>
            <a:r>
              <a:rPr lang="de-DE" sz="4800" b="1" u="sng" dirty="0" err="1"/>
              <a:t>of</a:t>
            </a:r>
            <a:r>
              <a:rPr lang="de-DE" sz="4800" b="1" u="sng" dirty="0"/>
              <a:t> a Commit</a:t>
            </a:r>
            <a:endParaRPr lang="en-US" sz="4800" b="1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C177A2-DDE6-4180-B4B7-DACECD60CCC3}"/>
              </a:ext>
            </a:extLst>
          </p:cNvPr>
          <p:cNvSpPr txBox="1"/>
          <p:nvPr/>
        </p:nvSpPr>
        <p:spPr>
          <a:xfrm>
            <a:off x="3282367" y="4934275"/>
            <a:ext cx="5688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Hash :    	24b9da6552252987aa493b52f8696cd6d3b00373</a:t>
            </a:r>
          </a:p>
          <a:p>
            <a:r>
              <a:rPr lang="de-DE" dirty="0"/>
              <a:t>Author: 	Sebastian Mantey &lt;you@example.com&gt;</a:t>
            </a:r>
          </a:p>
          <a:p>
            <a:r>
              <a:rPr lang="de-DE" dirty="0">
                <a:solidFill>
                  <a:schemeClr val="bg1"/>
                </a:solidFill>
              </a:rPr>
              <a:t>Date:	</a:t>
            </a:r>
            <a:r>
              <a:rPr lang="en-US" dirty="0">
                <a:solidFill>
                  <a:schemeClr val="bg1"/>
                </a:solidFill>
              </a:rPr>
              <a:t>Wed Nov 6 10:33:15 2019 +0100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update README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950B6E3-CD9F-4D28-83D6-6A887F45A13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82367" y="4241390"/>
            <a:ext cx="2039766" cy="6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D089B43-CAA3-423B-B809-6D09352AE0B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322133" y="4241390"/>
            <a:ext cx="3648536" cy="68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Version 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A80C7D-F3D4-470F-810C-B5FEB1A97826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Commit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 flipV="1">
            <a:off x="880008" y="4923493"/>
            <a:ext cx="716064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418995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396625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3256066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407256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2758795" y="243059"/>
            <a:ext cx="667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Components </a:t>
            </a:r>
            <a:r>
              <a:rPr lang="de-DE" sz="4800" b="1" u="sng" dirty="0" err="1"/>
              <a:t>of</a:t>
            </a:r>
            <a:r>
              <a:rPr lang="de-DE" sz="4800" b="1" u="sng" dirty="0"/>
              <a:t> a Commit</a:t>
            </a:r>
            <a:endParaRPr lang="en-US" sz="4800" b="1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C177A2-DDE6-4180-B4B7-DACECD60CCC3}"/>
              </a:ext>
            </a:extLst>
          </p:cNvPr>
          <p:cNvSpPr txBox="1"/>
          <p:nvPr/>
        </p:nvSpPr>
        <p:spPr>
          <a:xfrm>
            <a:off x="3282367" y="4934275"/>
            <a:ext cx="5688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Hash :    	24b9da6552252987aa493b52f8696cd6d3b00373</a:t>
            </a:r>
          </a:p>
          <a:p>
            <a:r>
              <a:rPr lang="de-DE" dirty="0"/>
              <a:t>Author: 	Sebastian Mantey &lt;you@example.com&gt;</a:t>
            </a:r>
          </a:p>
          <a:p>
            <a:r>
              <a:rPr lang="de-DE" dirty="0"/>
              <a:t>Date:	</a:t>
            </a:r>
            <a:r>
              <a:rPr lang="en-US" dirty="0"/>
              <a:t>Wed Nov 6 10:33:15 2019 +0100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update README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950B6E3-CD9F-4D28-83D6-6A887F45A13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82367" y="4241390"/>
            <a:ext cx="2039766" cy="6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D089B43-CAA3-423B-B809-6D09352AE0B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322133" y="4241390"/>
            <a:ext cx="3648536" cy="68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0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396625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3256066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3895161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4068276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407256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2758795" y="243059"/>
            <a:ext cx="6674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Components </a:t>
            </a:r>
            <a:r>
              <a:rPr lang="de-DE" sz="4800" b="1" u="sng" dirty="0" err="1"/>
              <a:t>of</a:t>
            </a:r>
            <a:r>
              <a:rPr lang="de-DE" sz="4800" b="1" u="sng" dirty="0"/>
              <a:t> a Commit</a:t>
            </a:r>
            <a:endParaRPr lang="en-US" sz="4800" b="1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C177A2-DDE6-4180-B4B7-DACECD60CCC3}"/>
              </a:ext>
            </a:extLst>
          </p:cNvPr>
          <p:cNvSpPr txBox="1"/>
          <p:nvPr/>
        </p:nvSpPr>
        <p:spPr>
          <a:xfrm>
            <a:off x="3282367" y="4934275"/>
            <a:ext cx="56883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Hash :    	24b9da6552252987aa493b52f8696cd6d3b00373</a:t>
            </a:r>
          </a:p>
          <a:p>
            <a:r>
              <a:rPr lang="de-DE" dirty="0"/>
              <a:t>Author: 	Sebastian Mantey &lt;you@example.com&gt;</a:t>
            </a:r>
          </a:p>
          <a:p>
            <a:r>
              <a:rPr lang="de-DE" dirty="0"/>
              <a:t>Date:	</a:t>
            </a:r>
            <a:r>
              <a:rPr lang="en-US" dirty="0"/>
              <a:t>Wed Nov 6 10:33:15 2019 +0100</a:t>
            </a:r>
          </a:p>
          <a:p>
            <a:endParaRPr lang="en-US" dirty="0"/>
          </a:p>
          <a:p>
            <a:r>
              <a:rPr lang="en-US" dirty="0"/>
              <a:t>        update README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950B6E3-CD9F-4D28-83D6-6A887F45A130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3282367" y="4241390"/>
            <a:ext cx="2039766" cy="692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D089B43-CAA3-423B-B809-6D09352AE0B7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5322133" y="4241390"/>
            <a:ext cx="3648536" cy="68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2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1A3AF93-BD0A-47AC-911F-72F217D5DB0A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9509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7E2C4D4-1C81-4510-BEF7-660B60EFFDB1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11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4430713" y="243059"/>
            <a:ext cx="333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 err="1"/>
              <a:t>Reachability</a:t>
            </a:r>
            <a:endParaRPr lang="en-US" sz="4800" b="1" u="sng" dirty="0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7810EE90-0AF5-4C02-8F6F-52C32CF0C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1880716"/>
            <a:ext cx="1600339" cy="1859441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A0B8B7C3-A88C-4BFD-A521-6FEE611FDF3F}"/>
              </a:ext>
            </a:extLst>
          </p:cNvPr>
          <p:cNvSpPr txBox="1"/>
          <p:nvPr/>
        </p:nvSpPr>
        <p:spPr>
          <a:xfrm>
            <a:off x="5585569" y="3740157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882E36BF-A2BB-4AF9-8FA1-5E13387A0B4A}"/>
              </a:ext>
            </a:extLst>
          </p:cNvPr>
          <p:cNvSpPr/>
          <p:nvPr/>
        </p:nvSpPr>
        <p:spPr>
          <a:xfrm>
            <a:off x="4664291" y="437925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DFBD9995-93A0-44A5-97A3-30079B43CAFC}"/>
              </a:ext>
            </a:extLst>
          </p:cNvPr>
          <p:cNvSpPr/>
          <p:nvPr/>
        </p:nvSpPr>
        <p:spPr>
          <a:xfrm>
            <a:off x="5190968" y="437925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C0D302C-4A48-4FFD-AE89-C3FBDBE1297B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>
            <a:off x="5028276" y="455236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49A5311A-EB37-4AD3-B3FD-FF46FE09748E}"/>
              </a:ext>
            </a:extLst>
          </p:cNvPr>
          <p:cNvSpPr/>
          <p:nvPr/>
        </p:nvSpPr>
        <p:spPr>
          <a:xfrm>
            <a:off x="5732015" y="437925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1A2BFEF6-4B72-487B-A088-0FE8DEF153B4}"/>
              </a:ext>
            </a:extLst>
          </p:cNvPr>
          <p:cNvSpPr/>
          <p:nvPr/>
        </p:nvSpPr>
        <p:spPr>
          <a:xfrm>
            <a:off x="6258692" y="437925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63B76F9-D803-4CA7-9CEC-3D018AA9305F}"/>
              </a:ext>
            </a:extLst>
          </p:cNvPr>
          <p:cNvCxnSpPr>
            <a:cxnSpLocks/>
            <a:stCxn id="52" idx="2"/>
            <a:endCxn id="51" idx="6"/>
          </p:cNvCxnSpPr>
          <p:nvPr/>
        </p:nvCxnSpPr>
        <p:spPr>
          <a:xfrm flipH="1">
            <a:off x="6096000" y="455236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201814E-8B10-4157-8772-2C2D6ECDB19E}"/>
              </a:ext>
            </a:extLst>
          </p:cNvPr>
          <p:cNvCxnSpPr>
            <a:cxnSpLocks/>
          </p:cNvCxnSpPr>
          <p:nvPr/>
        </p:nvCxnSpPr>
        <p:spPr>
          <a:xfrm flipH="1">
            <a:off x="5554953" y="455236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BAC75800-0593-41AC-82E8-CD0090D88890}"/>
              </a:ext>
            </a:extLst>
          </p:cNvPr>
          <p:cNvSpPr/>
          <p:nvPr/>
        </p:nvSpPr>
        <p:spPr>
          <a:xfrm>
            <a:off x="6785369" y="437925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5C737CEC-C759-4955-9D2E-D5D357C07DBF}"/>
              </a:ext>
            </a:extLst>
          </p:cNvPr>
          <p:cNvSpPr/>
          <p:nvPr/>
        </p:nvSpPr>
        <p:spPr>
          <a:xfrm>
            <a:off x="7312046" y="437925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BA0F898-B4C6-492A-AB0D-ED89F9D17E47}"/>
              </a:ext>
            </a:extLst>
          </p:cNvPr>
          <p:cNvCxnSpPr>
            <a:cxnSpLocks/>
            <a:stCxn id="56" idx="2"/>
            <a:endCxn id="55" idx="6"/>
          </p:cNvCxnSpPr>
          <p:nvPr/>
        </p:nvCxnSpPr>
        <p:spPr>
          <a:xfrm flipH="1">
            <a:off x="7149354" y="455236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B2D178D-1C29-4CB2-97C3-596C02BF60D7}"/>
              </a:ext>
            </a:extLst>
          </p:cNvPr>
          <p:cNvCxnSpPr>
            <a:cxnSpLocks/>
          </p:cNvCxnSpPr>
          <p:nvPr/>
        </p:nvCxnSpPr>
        <p:spPr>
          <a:xfrm flipH="1">
            <a:off x="6622677" y="455665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521DC3C1-CA8C-48CF-BF39-FD8B3F6CED68}"/>
              </a:ext>
            </a:extLst>
          </p:cNvPr>
          <p:cNvSpPr/>
          <p:nvPr/>
        </p:nvSpPr>
        <p:spPr>
          <a:xfrm>
            <a:off x="6785368" y="4890713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2D476A8-55AC-47D3-A600-83326915C283}"/>
              </a:ext>
            </a:extLst>
          </p:cNvPr>
          <p:cNvCxnSpPr>
            <a:cxnSpLocks/>
            <a:stCxn id="56" idx="3"/>
            <a:endCxn id="59" idx="7"/>
          </p:cNvCxnSpPr>
          <p:nvPr/>
        </p:nvCxnSpPr>
        <p:spPr>
          <a:xfrm flipH="1">
            <a:off x="7096049" y="4674777"/>
            <a:ext cx="269301" cy="266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FCE23E5-770B-4EA2-980E-961EC0921FCD}"/>
              </a:ext>
            </a:extLst>
          </p:cNvPr>
          <p:cNvCxnSpPr>
            <a:cxnSpLocks/>
            <a:stCxn id="59" idx="1"/>
            <a:endCxn id="52" idx="5"/>
          </p:cNvCxnSpPr>
          <p:nvPr/>
        </p:nvCxnSpPr>
        <p:spPr>
          <a:xfrm flipH="1" flipV="1">
            <a:off x="6569373" y="4674777"/>
            <a:ext cx="269299" cy="2666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4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A33EA9-0C88-40F9-90DA-3BDD4AB94A3F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3442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62B9A4A-4D49-4C6C-AAF3-17A1B2EFD460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66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3349F7-D30B-429B-8D48-EF9CE2BDF473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583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386355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277422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Commit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D0B10F1-E69B-4F4D-B51A-5E2CC82A4DD4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96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D818750-7813-4B3B-A207-C76C444BE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35" y="1973244"/>
            <a:ext cx="5910780" cy="3146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B990568-870F-4A73-B96E-255D3534E1C9}"/>
              </a:ext>
            </a:extLst>
          </p:cNvPr>
          <p:cNvSpPr/>
          <p:nvPr/>
        </p:nvSpPr>
        <p:spPr>
          <a:xfrm>
            <a:off x="4545106" y="2680447"/>
            <a:ext cx="2339788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304216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3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ussdiagramm: Dokument 23">
            <a:extLst>
              <a:ext uri="{FF2B5EF4-FFF2-40B4-BE49-F238E27FC236}">
                <a16:creationId xmlns:a16="http://schemas.microsoft.com/office/drawing/2014/main" id="{DAD93FA6-977D-46CB-A02D-78818229D5B6}"/>
              </a:ext>
            </a:extLst>
          </p:cNvPr>
          <p:cNvSpPr/>
          <p:nvPr/>
        </p:nvSpPr>
        <p:spPr>
          <a:xfrm>
            <a:off x="4148540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7ED99751-AB44-4F97-BC41-45517AC9385E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720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9A81159-DF1A-4219-88DA-B11373A02171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49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D35B2AC6-B241-41CC-A77D-D8FFD524E069}"/>
              </a:ext>
            </a:extLst>
          </p:cNvPr>
          <p:cNvSpPr/>
          <p:nvPr/>
        </p:nvSpPr>
        <p:spPr>
          <a:xfrm>
            <a:off x="4148540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22" name="Flussdiagramm: Dokument 21">
            <a:extLst>
              <a:ext uri="{FF2B5EF4-FFF2-40B4-BE49-F238E27FC236}">
                <a16:creationId xmlns:a16="http://schemas.microsoft.com/office/drawing/2014/main" id="{AD7801A6-65E5-4001-A400-0EAC80ADFD01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6526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07499279-54CC-4A31-B654-04FA12BFC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096" y="1973244"/>
            <a:ext cx="5578856" cy="31468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4E5CFDBE-DCBB-4F3D-9F2F-E1FB5EA9093E}"/>
              </a:ext>
            </a:extLst>
          </p:cNvPr>
          <p:cNvSpPr/>
          <p:nvPr/>
        </p:nvSpPr>
        <p:spPr>
          <a:xfrm>
            <a:off x="4148540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25" name="Flussdiagramm: Dokument 24">
            <a:extLst>
              <a:ext uri="{FF2B5EF4-FFF2-40B4-BE49-F238E27FC236}">
                <a16:creationId xmlns:a16="http://schemas.microsoft.com/office/drawing/2014/main" id="{D3398B6D-33AE-4F30-A964-EAA4A7CFCE7C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0016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19AE410F-68E2-48E2-9D74-8B77CCA1C523}"/>
              </a:ext>
            </a:extLst>
          </p:cNvPr>
          <p:cNvSpPr/>
          <p:nvPr/>
        </p:nvSpPr>
        <p:spPr>
          <a:xfrm>
            <a:off x="4148540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22" name="Flussdiagramm: Dokument 21">
            <a:extLst>
              <a:ext uri="{FF2B5EF4-FFF2-40B4-BE49-F238E27FC236}">
                <a16:creationId xmlns:a16="http://schemas.microsoft.com/office/drawing/2014/main" id="{1DAC1F39-6F28-4388-BE8B-955FA0EFFF8E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277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5EB54C-6758-44C7-AB48-80CB8ADFA87B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24E7E0B-1CFC-493F-9446-6C947572BBA8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D785AC80-CDCE-4810-8249-13C4F737C7BF}"/>
              </a:ext>
            </a:extLst>
          </p:cNvPr>
          <p:cNvSpPr/>
          <p:nvPr/>
        </p:nvSpPr>
        <p:spPr>
          <a:xfrm>
            <a:off x="4148540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25" name="Flussdiagramm: Dokument 24">
            <a:extLst>
              <a:ext uri="{FF2B5EF4-FFF2-40B4-BE49-F238E27FC236}">
                <a16:creationId xmlns:a16="http://schemas.microsoft.com/office/drawing/2014/main" id="{A2A4ADCB-5C21-4979-BB25-60539FA2D0BD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2546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5EB54C-6758-44C7-AB48-80CB8ADFA87B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24E7E0B-1CFC-493F-9446-6C947572BBA8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BA8DFFB0-67CB-4727-910F-FB2C5B1C1382}"/>
              </a:ext>
            </a:extLst>
          </p:cNvPr>
          <p:cNvSpPr/>
          <p:nvPr/>
        </p:nvSpPr>
        <p:spPr>
          <a:xfrm>
            <a:off x="4148540" y="2921168"/>
            <a:ext cx="1067724" cy="1041688"/>
          </a:xfrm>
          <a:prstGeom prst="flowChartDocumen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game.py</a:t>
            </a:r>
            <a:endParaRPr lang="en-US" sz="1400" dirty="0"/>
          </a:p>
        </p:txBody>
      </p:sp>
      <p:sp>
        <p:nvSpPr>
          <p:cNvPr id="26" name="Flussdiagramm: Dokument 25">
            <a:extLst>
              <a:ext uri="{FF2B5EF4-FFF2-40B4-BE49-F238E27FC236}">
                <a16:creationId xmlns:a16="http://schemas.microsoft.com/office/drawing/2014/main" id="{946AB868-F507-456C-81B7-96F187BF2E55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457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884E87-E288-448E-A16C-40E88F0588A7}"/>
              </a:ext>
            </a:extLst>
          </p:cNvPr>
          <p:cNvSpPr txBox="1"/>
          <p:nvPr/>
        </p:nvSpPr>
        <p:spPr>
          <a:xfrm>
            <a:off x="3504638" y="1117057"/>
            <a:ext cx="52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Def: “A system that allows you to record the changes </a:t>
            </a:r>
          </a:p>
          <a:p>
            <a:r>
              <a:rPr lang="en-US" dirty="0"/>
              <a:t>          you have made to a file or set of files over time.”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3957349" y="243059"/>
            <a:ext cx="42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Version Control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508914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478414" y="2921168"/>
            <a:ext cx="2588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3 Areas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5EB54C-6758-44C7-AB48-80CB8ADFA87B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24E7E0B-1CFC-493F-9446-6C947572BBA8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3531A388-2413-416D-A2E4-015997CC8994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1C667BD-7CF3-423D-8B29-7D5D2D22AC3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D8AE7E2A-BF98-4CD5-B3F3-721C226D50C6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README.md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3004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B24DC0F-6C96-4389-8D15-54322DE1A9E4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07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5883B3D-D1DE-4AC0-90DC-48FACD8C5D53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722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AE442623-7243-45B1-85F9-363C8CE89D8C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4D105F2-C23E-4262-9A62-28CFDAD47E58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ECF5B-7A1B-4841-B13D-CFCE00B0EC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68E0B593-56BF-4220-AC34-5F5E8818C5FC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5B9A75F-0AC1-4BCE-A19D-BF689DF9538E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CD27D76-11E7-48BB-BCE9-890D15F3738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11C47F-C55C-493D-96CF-A41ED061956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8C26BD9-B6D2-441D-8128-C9CAFA7CBE3F}"/>
              </a:ext>
            </a:extLst>
          </p:cNvPr>
          <p:cNvSpPr txBox="1"/>
          <p:nvPr/>
        </p:nvSpPr>
        <p:spPr>
          <a:xfrm>
            <a:off x="8012250" y="2921168"/>
            <a:ext cx="3399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.</a:t>
            </a:r>
            <a:r>
              <a:rPr lang="de-DE" sz="6000" b="1" u="sng" dirty="0" err="1"/>
              <a:t>gitignore</a:t>
            </a:r>
            <a:endParaRPr lang="en-US" sz="6000" b="1" u="sng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EEC986-2469-425E-9C6B-50B65DD34C34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1609694-9074-40F8-8A87-345B9C8CF72C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5EB54C-6758-44C7-AB48-80CB8ADFA87B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24E7E0B-1CFC-493F-9446-6C947572BBA8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3531A388-2413-416D-A2E4-015997CC8994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1C667BD-7CF3-423D-8B29-7D5D2D22AC39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5A774D17-4289-4664-BC26-CEFDA3054196}"/>
              </a:ext>
            </a:extLst>
          </p:cNvPr>
          <p:cNvSpPr/>
          <p:nvPr/>
        </p:nvSpPr>
        <p:spPr>
          <a:xfrm>
            <a:off x="2236034" y="634783"/>
            <a:ext cx="1067724" cy="1041688"/>
          </a:xfrm>
          <a:prstGeom prst="flowChartDocumen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__</a:t>
            </a:r>
            <a:r>
              <a:rPr lang="de-DE" sz="1200" dirty="0" err="1"/>
              <a:t>pycache</a:t>
            </a:r>
            <a:r>
              <a:rPr lang="de-DE" sz="1200" dirty="0"/>
              <a:t>__/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646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2331E30-BB95-422D-935B-B14150EFD4FB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509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2FA268E-6BC7-4D4B-8A5C-3773AAFD3310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8180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0A50675-D85F-4565-A3CE-3679012DDC1F}"/>
              </a:ext>
            </a:extLst>
          </p:cNvPr>
          <p:cNvSpPr txBox="1"/>
          <p:nvPr/>
        </p:nvSpPr>
        <p:spPr>
          <a:xfrm>
            <a:off x="8563717" y="2921168"/>
            <a:ext cx="239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Branch</a:t>
            </a:r>
            <a:endParaRPr lang="en-US" sz="6000" b="1" u="sng" dirty="0"/>
          </a:p>
        </p:txBody>
      </p:sp>
    </p:spTree>
    <p:extLst>
      <p:ext uri="{BB962C8B-B14F-4D97-AF65-F5344CB8AC3E}">
        <p14:creationId xmlns:p14="http://schemas.microsoft.com/office/powerpoint/2010/main" val="533980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0A50675-D85F-4565-A3CE-3679012DDC1F}"/>
              </a:ext>
            </a:extLst>
          </p:cNvPr>
          <p:cNvSpPr txBox="1"/>
          <p:nvPr/>
        </p:nvSpPr>
        <p:spPr>
          <a:xfrm>
            <a:off x="8563717" y="2921168"/>
            <a:ext cx="239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Branch</a:t>
            </a:r>
            <a:endParaRPr lang="en-US" sz="6000" b="1" u="sng" dirty="0"/>
          </a:p>
        </p:txBody>
      </p: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CEAAEE49-291A-4DB2-A6CE-DA74C9F03878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1BB20E9-1373-4AA5-880D-0E18D9BDAEBE}"/>
              </a:ext>
            </a:extLst>
          </p:cNvPr>
          <p:cNvCxnSpPr>
            <a:cxnSpLocks/>
            <a:stCxn id="76" idx="2"/>
            <a:endCxn id="59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0A50675-D85F-4565-A3CE-3679012DDC1F}"/>
              </a:ext>
            </a:extLst>
          </p:cNvPr>
          <p:cNvSpPr txBox="1"/>
          <p:nvPr/>
        </p:nvSpPr>
        <p:spPr>
          <a:xfrm>
            <a:off x="8563717" y="2921168"/>
            <a:ext cx="2395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Branch</a:t>
            </a:r>
            <a:endParaRPr lang="en-US" sz="6000" b="1" u="sng" dirty="0"/>
          </a:p>
        </p:txBody>
      </p: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889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EAD1403-36B9-4741-8326-D36BEE615FAC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93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2588929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4448370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884E87-E288-448E-A16C-40E88F0588A7}"/>
              </a:ext>
            </a:extLst>
          </p:cNvPr>
          <p:cNvSpPr txBox="1"/>
          <p:nvPr/>
        </p:nvSpPr>
        <p:spPr>
          <a:xfrm>
            <a:off x="3504638" y="1117057"/>
            <a:ext cx="52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Def: “A system that allows you to record the changes </a:t>
            </a:r>
          </a:p>
          <a:p>
            <a:r>
              <a:rPr lang="en-US" dirty="0"/>
              <a:t>          you have made to a file or set of files over time.”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3957349" y="243059"/>
            <a:ext cx="42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Version Control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0078804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F878792-9C71-4349-882D-30336696283F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434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CEAAEE49-291A-4DB2-A6CE-DA74C9F03878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1BB20E9-1373-4AA5-880D-0E18D9BDAEBE}"/>
              </a:ext>
            </a:extLst>
          </p:cNvPr>
          <p:cNvCxnSpPr>
            <a:cxnSpLocks/>
            <a:stCxn id="76" idx="2"/>
            <a:endCxn id="59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58A68FB-4A91-42E4-B104-53C51BC1BC20}"/>
              </a:ext>
            </a:extLst>
          </p:cNvPr>
          <p:cNvSpPr txBox="1"/>
          <p:nvPr/>
        </p:nvSpPr>
        <p:spPr>
          <a:xfrm>
            <a:off x="8725082" y="2921168"/>
            <a:ext cx="1996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HEAD</a:t>
            </a:r>
            <a:endParaRPr lang="en-US" sz="6000" b="1" u="sng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037C4A3-191B-4B1A-83DE-B098DA24AE1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905844" y="551784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8DADF32-DC38-495A-B71B-441699064C5B}"/>
              </a:ext>
            </a:extLst>
          </p:cNvPr>
          <p:cNvSpPr/>
          <p:nvPr/>
        </p:nvSpPr>
        <p:spPr>
          <a:xfrm>
            <a:off x="3518700" y="517191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15640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CEAAEE49-291A-4DB2-A6CE-DA74C9F03878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1BB20E9-1373-4AA5-880D-0E18D9BDAEBE}"/>
              </a:ext>
            </a:extLst>
          </p:cNvPr>
          <p:cNvCxnSpPr>
            <a:cxnSpLocks/>
            <a:stCxn id="76" idx="2"/>
            <a:endCxn id="59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58A68FB-4A91-42E4-B104-53C51BC1BC20}"/>
              </a:ext>
            </a:extLst>
          </p:cNvPr>
          <p:cNvSpPr txBox="1"/>
          <p:nvPr/>
        </p:nvSpPr>
        <p:spPr>
          <a:xfrm>
            <a:off x="8725082" y="2921168"/>
            <a:ext cx="1996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HEAD</a:t>
            </a:r>
            <a:endParaRPr lang="en-US" sz="6000" b="1" u="sng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6D3CB5-565F-444C-98C1-A96B39D018C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91136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CD47226-50D8-479B-AFC6-E0609C2FD2D2}"/>
              </a:ext>
            </a:extLst>
          </p:cNvPr>
          <p:cNvSpPr/>
          <p:nvPr/>
        </p:nvSpPr>
        <p:spPr>
          <a:xfrm>
            <a:off x="1903992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662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CEAAEE49-291A-4DB2-A6CE-DA74C9F03878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1BB20E9-1373-4AA5-880D-0E18D9BDAEBE}"/>
              </a:ext>
            </a:extLst>
          </p:cNvPr>
          <p:cNvCxnSpPr>
            <a:cxnSpLocks/>
            <a:stCxn id="76" idx="2"/>
            <a:endCxn id="59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58A68FB-4A91-42E4-B104-53C51BC1BC20}"/>
              </a:ext>
            </a:extLst>
          </p:cNvPr>
          <p:cNvSpPr txBox="1"/>
          <p:nvPr/>
        </p:nvSpPr>
        <p:spPr>
          <a:xfrm>
            <a:off x="8725082" y="2921168"/>
            <a:ext cx="1996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HEAD</a:t>
            </a:r>
            <a:endParaRPr lang="en-US" sz="6000" b="1" u="sng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6D3CB5-565F-444C-98C1-A96B39D018C2}"/>
              </a:ext>
            </a:extLst>
          </p:cNvPr>
          <p:cNvCxnSpPr>
            <a:cxnSpLocks/>
            <a:stCxn id="33" idx="2"/>
            <a:endCxn id="55" idx="0"/>
          </p:cNvCxnSpPr>
          <p:nvPr/>
        </p:nvCxnSpPr>
        <p:spPr>
          <a:xfrm>
            <a:off x="1223411" y="5620816"/>
            <a:ext cx="1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CD47226-50D8-479B-AFC6-E0609C2FD2D2}"/>
              </a:ext>
            </a:extLst>
          </p:cNvPr>
          <p:cNvSpPr/>
          <p:nvPr/>
        </p:nvSpPr>
        <p:spPr>
          <a:xfrm>
            <a:off x="836267" y="5274884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8996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CEAAEE49-291A-4DB2-A6CE-DA74C9F03878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1BB20E9-1373-4AA5-880D-0E18D9BDAEBE}"/>
              </a:ext>
            </a:extLst>
          </p:cNvPr>
          <p:cNvCxnSpPr>
            <a:cxnSpLocks/>
            <a:stCxn id="76" idx="2"/>
            <a:endCxn id="59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58A68FB-4A91-42E4-B104-53C51BC1BC20}"/>
              </a:ext>
            </a:extLst>
          </p:cNvPr>
          <p:cNvSpPr txBox="1"/>
          <p:nvPr/>
        </p:nvSpPr>
        <p:spPr>
          <a:xfrm>
            <a:off x="8725082" y="2921168"/>
            <a:ext cx="1996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HEAD</a:t>
            </a:r>
            <a:endParaRPr lang="en-US" sz="6000" b="1" u="sng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346D3CB5-565F-444C-98C1-A96B39D018C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91136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CD47226-50D8-479B-AFC6-E0609C2FD2D2}"/>
              </a:ext>
            </a:extLst>
          </p:cNvPr>
          <p:cNvSpPr/>
          <p:nvPr/>
        </p:nvSpPr>
        <p:spPr>
          <a:xfrm>
            <a:off x="1903992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9972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58A68FB-4A91-42E4-B104-53C51BC1BC20}"/>
              </a:ext>
            </a:extLst>
          </p:cNvPr>
          <p:cNvSpPr txBox="1"/>
          <p:nvPr/>
        </p:nvSpPr>
        <p:spPr>
          <a:xfrm>
            <a:off x="8725082" y="2921168"/>
            <a:ext cx="1996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HEAD</a:t>
            </a:r>
            <a:endParaRPr lang="en-US" sz="6000" b="1" u="sng" dirty="0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3BA83F24-7203-407B-9D83-C9E95A0C6062}"/>
              </a:ext>
            </a:extLst>
          </p:cNvPr>
          <p:cNvSpPr/>
          <p:nvPr/>
        </p:nvSpPr>
        <p:spPr>
          <a:xfrm>
            <a:off x="264300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EAE13A9-06C3-4FE3-A169-481D7B2349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48031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437854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2824998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24998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2437854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3950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1C6D42-07EC-4D5E-9898-43D84D4D27FF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795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82F6C0-C68E-4DB1-A8AC-971F7081ECFD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8750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D58A68FB-4A91-42E4-B104-53C51BC1BC20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10D3BA-30C8-4F46-A23A-AEAC23E57C0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2F7CE40-35F7-49F3-A279-5DD5E16B7388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E75BBD-653A-4F5B-8942-DCBB0EC09BF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291136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1903992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6358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10D3BA-30C8-4F46-A23A-AEAC23E57C0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2F7CE40-35F7-49F3-A279-5DD5E16B7388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E75BBD-653A-4F5B-8942-DCBB0EC09BF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291136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1903992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3D6176-5E78-4820-AEAC-6BB8B1C4CD2B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02C99A3-D9B6-4B27-9FE1-F1F41E481E41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A1B8BEA-7FE1-4444-9A8E-59CA514CA212}"/>
              </a:ext>
            </a:extLst>
          </p:cNvPr>
          <p:cNvSpPr/>
          <p:nvPr/>
        </p:nvSpPr>
        <p:spPr>
          <a:xfrm>
            <a:off x="8955741" y="3429000"/>
            <a:ext cx="2151530" cy="766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2588929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4448370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531865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B884E87-E288-448E-A16C-40E88F0588A7}"/>
              </a:ext>
            </a:extLst>
          </p:cNvPr>
          <p:cNvSpPr txBox="1"/>
          <p:nvPr/>
        </p:nvSpPr>
        <p:spPr>
          <a:xfrm>
            <a:off x="3504638" y="1117057"/>
            <a:ext cx="52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Def: “A system that allows you to record the changes </a:t>
            </a:r>
          </a:p>
          <a:p>
            <a:r>
              <a:rPr lang="en-US" dirty="0"/>
              <a:t>          you have made to a file or set of files over time.”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3957349" y="243059"/>
            <a:ext cx="42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Version Control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229866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10D3BA-30C8-4F46-A23A-AEAC23E57C0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2F7CE40-35F7-49F3-A279-5DD5E16B7388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E75BBD-653A-4F5B-8942-DCBB0EC09BF9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291136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1903992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6B4A53-31DA-4FF7-9D6B-56588BF1BAB6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1F37CAC-E27F-4C18-A86B-DE3F6A5B9BF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790367F-241A-43B6-8EE0-890ABEE3A51B}"/>
              </a:ext>
            </a:extLst>
          </p:cNvPr>
          <p:cNvSpPr/>
          <p:nvPr/>
        </p:nvSpPr>
        <p:spPr>
          <a:xfrm>
            <a:off x="8955741" y="3854824"/>
            <a:ext cx="2151530" cy="340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7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10D3BA-30C8-4F46-A23A-AEAC23E57C0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1903992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291136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291136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1903992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6B4A53-31DA-4FF7-9D6B-56588BF1BAB6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1F37CAC-E27F-4C18-A86B-DE3F6A5B9BF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790367F-241A-43B6-8EE0-890ABEE3A51B}"/>
              </a:ext>
            </a:extLst>
          </p:cNvPr>
          <p:cNvSpPr/>
          <p:nvPr/>
        </p:nvSpPr>
        <p:spPr>
          <a:xfrm>
            <a:off x="8955741" y="3854824"/>
            <a:ext cx="2151530" cy="340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8688BBE-6FF8-46B6-916D-F17E49FFCBAD}"/>
              </a:ext>
            </a:extLst>
          </p:cNvPr>
          <p:cNvCxnSpPr>
            <a:cxnSpLocks/>
          </p:cNvCxnSpPr>
          <p:nvPr/>
        </p:nvCxnSpPr>
        <p:spPr>
          <a:xfrm flipH="1">
            <a:off x="4033526" y="6135368"/>
            <a:ext cx="807373" cy="2479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E0904FD-2FB8-40C9-9BAC-20DA20FD65BC}"/>
              </a:ext>
            </a:extLst>
          </p:cNvPr>
          <p:cNvSpPr/>
          <p:nvPr/>
        </p:nvSpPr>
        <p:spPr>
          <a:xfrm>
            <a:off x="4376746" y="5789436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46736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10D3BA-30C8-4F46-A23A-AEAC23E57C03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3517694" y="5789436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904838" y="6135368"/>
            <a:ext cx="0" cy="19726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2F7CE40-35F7-49F3-A279-5DD5E16B7388}"/>
              </a:ext>
            </a:extLst>
          </p:cNvPr>
          <p:cNvSpPr/>
          <p:nvPr/>
        </p:nvSpPr>
        <p:spPr>
          <a:xfrm>
            <a:off x="4376746" y="5789436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E75BBD-653A-4F5B-8942-DCBB0EC09BF9}"/>
              </a:ext>
            </a:extLst>
          </p:cNvPr>
          <p:cNvCxnSpPr>
            <a:cxnSpLocks/>
            <a:stCxn id="30" idx="2"/>
            <a:endCxn id="34" idx="7"/>
          </p:cNvCxnSpPr>
          <p:nvPr/>
        </p:nvCxnSpPr>
        <p:spPr>
          <a:xfrm flipH="1">
            <a:off x="4033526" y="6135368"/>
            <a:ext cx="807373" cy="2479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904838" y="5567420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3517694" y="5221488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6B4A53-31DA-4FF7-9D6B-56588BF1BAB6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1F37CAC-E27F-4C18-A86B-DE3F6A5B9BF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790367F-241A-43B6-8EE0-890ABEE3A51B}"/>
              </a:ext>
            </a:extLst>
          </p:cNvPr>
          <p:cNvSpPr/>
          <p:nvPr/>
        </p:nvSpPr>
        <p:spPr>
          <a:xfrm>
            <a:off x="8955741" y="3854824"/>
            <a:ext cx="2151530" cy="340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3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6669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8963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3507807" y="531722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894951" y="5663159"/>
            <a:ext cx="0" cy="19726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2F7CE40-35F7-49F3-A279-5DD5E16B7388}"/>
              </a:ext>
            </a:extLst>
          </p:cNvPr>
          <p:cNvSpPr/>
          <p:nvPr/>
        </p:nvSpPr>
        <p:spPr>
          <a:xfrm>
            <a:off x="4366859" y="5317227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E75BBD-653A-4F5B-8942-DCBB0EC09BF9}"/>
              </a:ext>
            </a:extLst>
          </p:cNvPr>
          <p:cNvCxnSpPr>
            <a:cxnSpLocks/>
            <a:stCxn id="30" idx="2"/>
            <a:endCxn id="34" idx="7"/>
          </p:cNvCxnSpPr>
          <p:nvPr/>
        </p:nvCxnSpPr>
        <p:spPr>
          <a:xfrm flipH="1">
            <a:off x="4023639" y="5663159"/>
            <a:ext cx="807373" cy="2479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1295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35896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4951" y="5095211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3507807" y="4749279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6B4A53-31DA-4FF7-9D6B-56588BF1BAB6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1F37CAC-E27F-4C18-A86B-DE3F6A5B9BF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790367F-241A-43B6-8EE0-890ABEE3A51B}"/>
              </a:ext>
            </a:extLst>
          </p:cNvPr>
          <p:cNvSpPr/>
          <p:nvPr/>
        </p:nvSpPr>
        <p:spPr>
          <a:xfrm>
            <a:off x="8955741" y="3854824"/>
            <a:ext cx="2151530" cy="340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63FCA14-FD97-436A-8894-06B8C8AAE7C8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892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40F73F32-636D-484B-97CF-5EEE69E9744C}"/>
              </a:ext>
            </a:extLst>
          </p:cNvPr>
          <p:cNvSpPr/>
          <p:nvPr/>
        </p:nvSpPr>
        <p:spPr>
          <a:xfrm>
            <a:off x="263582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AA387A36-C86A-4904-AFF5-42FF4E7FCC3A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619FD09-BF50-4FA5-9F6C-6D181D1B497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5735ADA4-D6E8-4D4A-A154-74712E93990D}"/>
              </a:ext>
            </a:extLst>
          </p:cNvPr>
          <p:cNvSpPr/>
          <p:nvPr/>
        </p:nvSpPr>
        <p:spPr>
          <a:xfrm>
            <a:off x="316669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9035EE2-D5DF-4143-ACC1-746BBB62E9C1}"/>
              </a:ext>
            </a:extLst>
          </p:cNvPr>
          <p:cNvCxnSpPr>
            <a:cxnSpLocks/>
          </p:cNvCxnSpPr>
          <p:nvPr/>
        </p:nvCxnSpPr>
        <p:spPr>
          <a:xfrm flipH="1">
            <a:off x="298963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05BCEE5-8895-4BF6-80D8-2EA2FED19CBE}"/>
              </a:ext>
            </a:extLst>
          </p:cNvPr>
          <p:cNvSpPr/>
          <p:nvPr/>
        </p:nvSpPr>
        <p:spPr>
          <a:xfrm>
            <a:off x="3507807" y="531722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1FDCDB-C020-4645-877A-74D09F5C569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894951" y="5663159"/>
            <a:ext cx="0" cy="19726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2F7CE40-35F7-49F3-A279-5DD5E16B7388}"/>
              </a:ext>
            </a:extLst>
          </p:cNvPr>
          <p:cNvSpPr/>
          <p:nvPr/>
        </p:nvSpPr>
        <p:spPr>
          <a:xfrm>
            <a:off x="4366859" y="5317227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E75BBD-653A-4F5B-8942-DCBB0EC09BF9}"/>
              </a:ext>
            </a:extLst>
          </p:cNvPr>
          <p:cNvCxnSpPr>
            <a:cxnSpLocks/>
            <a:stCxn id="30" idx="2"/>
            <a:endCxn id="34" idx="7"/>
          </p:cNvCxnSpPr>
          <p:nvPr/>
        </p:nvCxnSpPr>
        <p:spPr>
          <a:xfrm flipH="1">
            <a:off x="4023639" y="5663159"/>
            <a:ext cx="807373" cy="24797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E50C5567-7A4D-405C-9FAB-48E9DB05EDA0}"/>
              </a:ext>
            </a:extLst>
          </p:cNvPr>
          <p:cNvSpPr/>
          <p:nvPr/>
        </p:nvSpPr>
        <p:spPr>
          <a:xfrm>
            <a:off x="3712958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9DDFF0F-6D96-4E31-B993-A042E0D4F8F1}"/>
              </a:ext>
            </a:extLst>
          </p:cNvPr>
          <p:cNvCxnSpPr>
            <a:cxnSpLocks/>
          </p:cNvCxnSpPr>
          <p:nvPr/>
        </p:nvCxnSpPr>
        <p:spPr>
          <a:xfrm flipH="1">
            <a:off x="3535896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EAD65-4D02-4F73-B5A0-34B6DDCFAFA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4951" y="5095211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A520DFC9-CE5E-4028-8FAA-625571D1C81C}"/>
              </a:ext>
            </a:extLst>
          </p:cNvPr>
          <p:cNvSpPr/>
          <p:nvPr/>
        </p:nvSpPr>
        <p:spPr>
          <a:xfrm>
            <a:off x="3507807" y="4749279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56B4A53-31DA-4FF7-9D6B-56588BF1BAB6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1F37CAC-E27F-4C18-A86B-DE3F6A5B9BF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63FCA14-FD97-436A-8894-06B8C8AAE7C8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81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3440685" y="5747093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904838" y="6093025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3BA83F24-7203-407B-9D83-C9E95A0C6062}"/>
              </a:ext>
            </a:extLst>
          </p:cNvPr>
          <p:cNvSpPr/>
          <p:nvPr/>
        </p:nvSpPr>
        <p:spPr>
          <a:xfrm>
            <a:off x="264300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EAE13A9-06C3-4FE3-A169-481D7B2349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48031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437854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2824998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24998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2437854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04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3BA83F24-7203-407B-9D83-C9E95A0C6062}"/>
              </a:ext>
            </a:extLst>
          </p:cNvPr>
          <p:cNvSpPr/>
          <p:nvPr/>
        </p:nvSpPr>
        <p:spPr>
          <a:xfrm>
            <a:off x="264300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EAE13A9-06C3-4FE3-A169-481D7B2349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48031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437854" y="527488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>
            <a:off x="2824998" y="5620816"/>
            <a:ext cx="0" cy="23961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824998" y="5052868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2437854" y="4706936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2045DCC-7ED4-42B3-8F5C-8C96D1E59D63}"/>
              </a:ext>
            </a:extLst>
          </p:cNvPr>
          <p:cNvSpPr/>
          <p:nvPr/>
        </p:nvSpPr>
        <p:spPr>
          <a:xfrm>
            <a:off x="4344207" y="6338809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7EE90F2-AEB6-43D4-96B7-D79493DBCB74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4086830" y="6505750"/>
            <a:ext cx="257377" cy="602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52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4344207" y="6338809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1"/>
            <a:endCxn id="83" idx="6"/>
          </p:cNvCxnSpPr>
          <p:nvPr/>
        </p:nvCxnSpPr>
        <p:spPr>
          <a:xfrm flipH="1" flipV="1">
            <a:off x="4086830" y="6505750"/>
            <a:ext cx="257377" cy="602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3BA83F24-7203-407B-9D83-C9E95A0C6062}"/>
              </a:ext>
            </a:extLst>
          </p:cNvPr>
          <p:cNvSpPr/>
          <p:nvPr/>
        </p:nvSpPr>
        <p:spPr>
          <a:xfrm>
            <a:off x="264300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EAE13A9-06C3-4FE3-A169-481D7B2349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48031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4048692" y="5282740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4435836" y="5628672"/>
            <a:ext cx="0" cy="2236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435836" y="5060724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4048692" y="4714792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18165FA8-CAC9-4A0D-A3C8-C6295AFFD110}"/>
              </a:ext>
            </a:extLst>
          </p:cNvPr>
          <p:cNvSpPr/>
          <p:nvPr/>
        </p:nvSpPr>
        <p:spPr>
          <a:xfrm>
            <a:off x="4253843" y="5852273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97FF674-B62F-41A5-B8B0-5AD47F21DEB2}"/>
              </a:ext>
            </a:extLst>
          </p:cNvPr>
          <p:cNvCxnSpPr>
            <a:cxnSpLocks/>
            <a:stCxn id="42" idx="2"/>
            <a:endCxn id="31" idx="6"/>
          </p:cNvCxnSpPr>
          <p:nvPr/>
        </p:nvCxnSpPr>
        <p:spPr>
          <a:xfrm flipH="1">
            <a:off x="3006990" y="6025388"/>
            <a:ext cx="1246853" cy="81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03F80A5-9889-4867-9BF8-AAE66184CF93}"/>
              </a:ext>
            </a:extLst>
          </p:cNvPr>
          <p:cNvCxnSpPr>
            <a:cxnSpLocks/>
            <a:stCxn id="42" idx="3"/>
            <a:endCxn id="83" idx="7"/>
          </p:cNvCxnSpPr>
          <p:nvPr/>
        </p:nvCxnSpPr>
        <p:spPr>
          <a:xfrm flipH="1">
            <a:off x="4033526" y="6147798"/>
            <a:ext cx="273621" cy="2355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785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Dokument 1">
            <a:extLst>
              <a:ext uri="{FF2B5EF4-FFF2-40B4-BE49-F238E27FC236}">
                <a16:creationId xmlns:a16="http://schemas.microsoft.com/office/drawing/2014/main" id="{3141D380-E709-47B5-8ADC-80B156ED7C12}"/>
              </a:ext>
            </a:extLst>
          </p:cNvPr>
          <p:cNvSpPr/>
          <p:nvPr/>
        </p:nvSpPr>
        <p:spPr>
          <a:xfrm>
            <a:off x="2205316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3773536-C44E-4200-B037-A6D36E271877}"/>
              </a:ext>
            </a:extLst>
          </p:cNvPr>
          <p:cNvCxnSpPr/>
          <p:nvPr/>
        </p:nvCxnSpPr>
        <p:spPr>
          <a:xfrm>
            <a:off x="2384610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9D933F4-F5D0-4CB0-8E1F-0BB69340A038}"/>
              </a:ext>
            </a:extLst>
          </p:cNvPr>
          <p:cNvCxnSpPr/>
          <p:nvPr/>
        </p:nvCxnSpPr>
        <p:spPr>
          <a:xfrm>
            <a:off x="2384610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FF307E9-2ACF-4888-94AC-80D5E6391551}"/>
              </a:ext>
            </a:extLst>
          </p:cNvPr>
          <p:cNvCxnSpPr/>
          <p:nvPr/>
        </p:nvCxnSpPr>
        <p:spPr>
          <a:xfrm>
            <a:off x="2384610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B16B4892-7528-4257-B5DA-E0E9B1B94309}"/>
              </a:ext>
            </a:extLst>
          </p:cNvPr>
          <p:cNvSpPr/>
          <p:nvPr/>
        </p:nvSpPr>
        <p:spPr>
          <a:xfrm>
            <a:off x="4885763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3CF74C0-79D0-4BD3-B900-9B11D4032D6D}"/>
              </a:ext>
            </a:extLst>
          </p:cNvPr>
          <p:cNvCxnSpPr/>
          <p:nvPr/>
        </p:nvCxnSpPr>
        <p:spPr>
          <a:xfrm>
            <a:off x="5065057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FE4FAD0-F143-4BC2-9B9E-58B43896C00A}"/>
              </a:ext>
            </a:extLst>
          </p:cNvPr>
          <p:cNvCxnSpPr/>
          <p:nvPr/>
        </p:nvCxnSpPr>
        <p:spPr>
          <a:xfrm>
            <a:off x="5065057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3C5444-0417-4953-80BF-68653646A023}"/>
              </a:ext>
            </a:extLst>
          </p:cNvPr>
          <p:cNvCxnSpPr/>
          <p:nvPr/>
        </p:nvCxnSpPr>
        <p:spPr>
          <a:xfrm>
            <a:off x="5065057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A2091D5-27D1-4F51-96A2-363930E92DDC}"/>
              </a:ext>
            </a:extLst>
          </p:cNvPr>
          <p:cNvCxnSpPr/>
          <p:nvPr/>
        </p:nvCxnSpPr>
        <p:spPr>
          <a:xfrm>
            <a:off x="5065057" y="2823882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0C279F53-10E2-4E0E-8C81-05BA68F06B9A}"/>
              </a:ext>
            </a:extLst>
          </p:cNvPr>
          <p:cNvSpPr/>
          <p:nvPr/>
        </p:nvSpPr>
        <p:spPr>
          <a:xfrm>
            <a:off x="4885763" y="4383740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1EDC62-DD4C-473D-BC66-5F39B8644C54}"/>
              </a:ext>
            </a:extLst>
          </p:cNvPr>
          <p:cNvCxnSpPr/>
          <p:nvPr/>
        </p:nvCxnSpPr>
        <p:spPr>
          <a:xfrm>
            <a:off x="5065057" y="481404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4DF99F-AFA3-48F9-AFD9-929EC62F01BF}"/>
              </a:ext>
            </a:extLst>
          </p:cNvPr>
          <p:cNvCxnSpPr/>
          <p:nvPr/>
        </p:nvCxnSpPr>
        <p:spPr>
          <a:xfrm>
            <a:off x="5065057" y="494851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DA45CA-B65A-4F81-9F56-49FB553F8CDE}"/>
              </a:ext>
            </a:extLst>
          </p:cNvPr>
          <p:cNvCxnSpPr/>
          <p:nvPr/>
        </p:nvCxnSpPr>
        <p:spPr>
          <a:xfrm>
            <a:off x="5065057" y="5091953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BA733C2-DEA7-4EFA-A039-596E90E91FB4}"/>
              </a:ext>
            </a:extLst>
          </p:cNvPr>
          <p:cNvCxnSpPr/>
          <p:nvPr/>
        </p:nvCxnSpPr>
        <p:spPr>
          <a:xfrm>
            <a:off x="5065057" y="4670612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DBDA543-E94C-4C98-83EE-2C82B4B87DE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3558987" y="2662516"/>
            <a:ext cx="13267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6CADCC-7EC1-4B6E-A74D-7C6C1B3307E7}"/>
              </a:ext>
            </a:extLst>
          </p:cNvPr>
          <p:cNvCxnSpPr>
            <a:cxnSpLocks/>
            <a:stCxn id="21" idx="1"/>
            <a:endCxn id="2" idx="2"/>
          </p:cNvCxnSpPr>
          <p:nvPr/>
        </p:nvCxnSpPr>
        <p:spPr>
          <a:xfrm flipH="1" flipV="1">
            <a:off x="2882152" y="3269307"/>
            <a:ext cx="2003611" cy="1813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6E11499-C948-4BD1-8D23-7B4366FD2A86}"/>
              </a:ext>
            </a:extLst>
          </p:cNvPr>
          <p:cNvSpPr txBox="1"/>
          <p:nvPr/>
        </p:nvSpPr>
        <p:spPr>
          <a:xfrm>
            <a:off x="2294963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1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6243E20-87B6-4C46-B4DD-CD14386DE155}"/>
              </a:ext>
            </a:extLst>
          </p:cNvPr>
          <p:cNvSpPr txBox="1"/>
          <p:nvPr/>
        </p:nvSpPr>
        <p:spPr>
          <a:xfrm>
            <a:off x="4997820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3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52D438-49B3-4E31-BCCE-7027033D8789}"/>
              </a:ext>
            </a:extLst>
          </p:cNvPr>
          <p:cNvSpPr txBox="1"/>
          <p:nvPr/>
        </p:nvSpPr>
        <p:spPr>
          <a:xfrm>
            <a:off x="5029196" y="3980332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811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Dokument 1">
            <a:extLst>
              <a:ext uri="{FF2B5EF4-FFF2-40B4-BE49-F238E27FC236}">
                <a16:creationId xmlns:a16="http://schemas.microsoft.com/office/drawing/2014/main" id="{3141D380-E709-47B5-8ADC-80B156ED7C12}"/>
              </a:ext>
            </a:extLst>
          </p:cNvPr>
          <p:cNvSpPr/>
          <p:nvPr/>
        </p:nvSpPr>
        <p:spPr>
          <a:xfrm>
            <a:off x="2205316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3773536-C44E-4200-B037-A6D36E271877}"/>
              </a:ext>
            </a:extLst>
          </p:cNvPr>
          <p:cNvCxnSpPr/>
          <p:nvPr/>
        </p:nvCxnSpPr>
        <p:spPr>
          <a:xfrm>
            <a:off x="2384610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9D933F4-F5D0-4CB0-8E1F-0BB69340A038}"/>
              </a:ext>
            </a:extLst>
          </p:cNvPr>
          <p:cNvCxnSpPr/>
          <p:nvPr/>
        </p:nvCxnSpPr>
        <p:spPr>
          <a:xfrm>
            <a:off x="2384610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FF307E9-2ACF-4888-94AC-80D5E6391551}"/>
              </a:ext>
            </a:extLst>
          </p:cNvPr>
          <p:cNvCxnSpPr/>
          <p:nvPr/>
        </p:nvCxnSpPr>
        <p:spPr>
          <a:xfrm>
            <a:off x="2384610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B16B4892-7528-4257-B5DA-E0E9B1B94309}"/>
              </a:ext>
            </a:extLst>
          </p:cNvPr>
          <p:cNvSpPr/>
          <p:nvPr/>
        </p:nvSpPr>
        <p:spPr>
          <a:xfrm>
            <a:off x="4885763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3CF74C0-79D0-4BD3-B900-9B11D4032D6D}"/>
              </a:ext>
            </a:extLst>
          </p:cNvPr>
          <p:cNvCxnSpPr/>
          <p:nvPr/>
        </p:nvCxnSpPr>
        <p:spPr>
          <a:xfrm>
            <a:off x="5065057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FE4FAD0-F143-4BC2-9B9E-58B43896C00A}"/>
              </a:ext>
            </a:extLst>
          </p:cNvPr>
          <p:cNvCxnSpPr/>
          <p:nvPr/>
        </p:nvCxnSpPr>
        <p:spPr>
          <a:xfrm>
            <a:off x="5065057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3C5444-0417-4953-80BF-68653646A023}"/>
              </a:ext>
            </a:extLst>
          </p:cNvPr>
          <p:cNvCxnSpPr/>
          <p:nvPr/>
        </p:nvCxnSpPr>
        <p:spPr>
          <a:xfrm>
            <a:off x="5065057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A2091D5-27D1-4F51-96A2-363930E92DDC}"/>
              </a:ext>
            </a:extLst>
          </p:cNvPr>
          <p:cNvCxnSpPr/>
          <p:nvPr/>
        </p:nvCxnSpPr>
        <p:spPr>
          <a:xfrm>
            <a:off x="5065057" y="2823882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okument 14">
            <a:extLst>
              <a:ext uri="{FF2B5EF4-FFF2-40B4-BE49-F238E27FC236}">
                <a16:creationId xmlns:a16="http://schemas.microsoft.com/office/drawing/2014/main" id="{0AB27F7E-2D8C-4A0D-B370-CFC663A5BF25}"/>
              </a:ext>
            </a:extLst>
          </p:cNvPr>
          <p:cNvSpPr/>
          <p:nvPr/>
        </p:nvSpPr>
        <p:spPr>
          <a:xfrm>
            <a:off x="7853084" y="1972235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DFAEB4-FDDA-4C17-852F-A1B162311DCC}"/>
              </a:ext>
            </a:extLst>
          </p:cNvPr>
          <p:cNvCxnSpPr/>
          <p:nvPr/>
        </p:nvCxnSpPr>
        <p:spPr>
          <a:xfrm>
            <a:off x="8032378" y="240254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8BD783F-F2C6-4D51-8A36-58A691BA3550}"/>
              </a:ext>
            </a:extLst>
          </p:cNvPr>
          <p:cNvCxnSpPr/>
          <p:nvPr/>
        </p:nvCxnSpPr>
        <p:spPr>
          <a:xfrm>
            <a:off x="8032378" y="253701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D2C2ACB-FE33-475C-8C13-1D68F5004094}"/>
              </a:ext>
            </a:extLst>
          </p:cNvPr>
          <p:cNvCxnSpPr/>
          <p:nvPr/>
        </p:nvCxnSpPr>
        <p:spPr>
          <a:xfrm>
            <a:off x="8032378" y="2680448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A3DDD0-FD0F-494C-9777-637924268D5C}"/>
              </a:ext>
            </a:extLst>
          </p:cNvPr>
          <p:cNvCxnSpPr/>
          <p:nvPr/>
        </p:nvCxnSpPr>
        <p:spPr>
          <a:xfrm>
            <a:off x="8032378" y="2259107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0B02DF7-F3FE-4326-898E-7724E2341A4A}"/>
              </a:ext>
            </a:extLst>
          </p:cNvPr>
          <p:cNvCxnSpPr/>
          <p:nvPr/>
        </p:nvCxnSpPr>
        <p:spPr>
          <a:xfrm>
            <a:off x="8032378" y="2832848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0C279F53-10E2-4E0E-8C81-05BA68F06B9A}"/>
              </a:ext>
            </a:extLst>
          </p:cNvPr>
          <p:cNvSpPr/>
          <p:nvPr/>
        </p:nvSpPr>
        <p:spPr>
          <a:xfrm>
            <a:off x="4885763" y="4383740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1EDC62-DD4C-473D-BC66-5F39B8644C54}"/>
              </a:ext>
            </a:extLst>
          </p:cNvPr>
          <p:cNvCxnSpPr/>
          <p:nvPr/>
        </p:nvCxnSpPr>
        <p:spPr>
          <a:xfrm>
            <a:off x="5065057" y="481404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4DF99F-AFA3-48F9-AFD9-929EC62F01BF}"/>
              </a:ext>
            </a:extLst>
          </p:cNvPr>
          <p:cNvCxnSpPr/>
          <p:nvPr/>
        </p:nvCxnSpPr>
        <p:spPr>
          <a:xfrm>
            <a:off x="5065057" y="494851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DA45CA-B65A-4F81-9F56-49FB553F8CDE}"/>
              </a:ext>
            </a:extLst>
          </p:cNvPr>
          <p:cNvCxnSpPr/>
          <p:nvPr/>
        </p:nvCxnSpPr>
        <p:spPr>
          <a:xfrm>
            <a:off x="5065057" y="5091953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BA733C2-DEA7-4EFA-A039-596E90E91FB4}"/>
              </a:ext>
            </a:extLst>
          </p:cNvPr>
          <p:cNvCxnSpPr/>
          <p:nvPr/>
        </p:nvCxnSpPr>
        <p:spPr>
          <a:xfrm>
            <a:off x="5065057" y="4670612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DBDA543-E94C-4C98-83EE-2C82B4B87DE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3558987" y="2662516"/>
            <a:ext cx="13267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13B2D70-8102-4578-AE8D-D2F7C8C3ABE3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 flipV="1">
            <a:off x="6239434" y="2662516"/>
            <a:ext cx="1613650" cy="89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6CADCC-7EC1-4B6E-A74D-7C6C1B3307E7}"/>
              </a:ext>
            </a:extLst>
          </p:cNvPr>
          <p:cNvCxnSpPr>
            <a:cxnSpLocks/>
            <a:stCxn id="21" idx="1"/>
            <a:endCxn id="2" idx="2"/>
          </p:cNvCxnSpPr>
          <p:nvPr/>
        </p:nvCxnSpPr>
        <p:spPr>
          <a:xfrm flipH="1" flipV="1">
            <a:off x="2882152" y="3269307"/>
            <a:ext cx="2003611" cy="1813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FBCACE2-2153-441D-A224-DB28AB82504B}"/>
              </a:ext>
            </a:extLst>
          </p:cNvPr>
          <p:cNvCxnSpPr>
            <a:cxnSpLocks/>
            <a:stCxn id="15" idx="2"/>
            <a:endCxn id="21" idx="3"/>
          </p:cNvCxnSpPr>
          <p:nvPr/>
        </p:nvCxnSpPr>
        <p:spPr>
          <a:xfrm flipH="1">
            <a:off x="6239434" y="3278273"/>
            <a:ext cx="2290486" cy="1804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6E11499-C948-4BD1-8D23-7B4366FD2A86}"/>
              </a:ext>
            </a:extLst>
          </p:cNvPr>
          <p:cNvSpPr txBox="1"/>
          <p:nvPr/>
        </p:nvSpPr>
        <p:spPr>
          <a:xfrm>
            <a:off x="2294963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1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B58B60A-98AE-4B02-824D-AB4734BBC9E1}"/>
              </a:ext>
            </a:extLst>
          </p:cNvPr>
          <p:cNvSpPr txBox="1"/>
          <p:nvPr/>
        </p:nvSpPr>
        <p:spPr>
          <a:xfrm>
            <a:off x="7942727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4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6243E20-87B6-4C46-B4DD-CD14386DE155}"/>
              </a:ext>
            </a:extLst>
          </p:cNvPr>
          <p:cNvSpPr txBox="1"/>
          <p:nvPr/>
        </p:nvSpPr>
        <p:spPr>
          <a:xfrm>
            <a:off x="4997820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3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52D438-49B3-4E31-BCCE-7027033D8789}"/>
              </a:ext>
            </a:extLst>
          </p:cNvPr>
          <p:cNvSpPr txBox="1"/>
          <p:nvPr/>
        </p:nvSpPr>
        <p:spPr>
          <a:xfrm>
            <a:off x="5029196" y="3980332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2588929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4448370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531865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B884E87-E288-448E-A16C-40E88F0588A7}"/>
              </a:ext>
            </a:extLst>
          </p:cNvPr>
          <p:cNvSpPr txBox="1"/>
          <p:nvPr/>
        </p:nvSpPr>
        <p:spPr>
          <a:xfrm>
            <a:off x="3504638" y="1117057"/>
            <a:ext cx="52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Def: “A system that allows you to record the changes </a:t>
            </a:r>
          </a:p>
          <a:p>
            <a:r>
              <a:rPr lang="en-US" dirty="0"/>
              <a:t>          you have made to a file or set of files over time.”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3957349" y="243059"/>
            <a:ext cx="42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Version Control</a:t>
            </a:r>
            <a:endParaRPr lang="en-US" sz="4800" b="1" u="sng" dirty="0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D1642D71-C496-4660-B56E-723B964849AA}"/>
              </a:ext>
            </a:extLst>
          </p:cNvPr>
          <p:cNvSpPr/>
          <p:nvPr/>
        </p:nvSpPr>
        <p:spPr>
          <a:xfrm>
            <a:off x="7787895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F942A2B-A802-49D7-8B7D-D12BA324103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625203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302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4344207" y="6338809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1"/>
            <a:endCxn id="83" idx="6"/>
          </p:cNvCxnSpPr>
          <p:nvPr/>
        </p:nvCxnSpPr>
        <p:spPr>
          <a:xfrm flipH="1" flipV="1">
            <a:off x="4086830" y="6505750"/>
            <a:ext cx="257377" cy="602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3BA83F24-7203-407B-9D83-C9E95A0C6062}"/>
              </a:ext>
            </a:extLst>
          </p:cNvPr>
          <p:cNvSpPr/>
          <p:nvPr/>
        </p:nvSpPr>
        <p:spPr>
          <a:xfrm>
            <a:off x="264300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EAE13A9-06C3-4FE3-A169-481D7B2349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48031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4048692" y="5282740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4435836" y="5628672"/>
            <a:ext cx="0" cy="2236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435836" y="5060724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4048692" y="4714792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249953" y="2413337"/>
            <a:ext cx="285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 err="1"/>
              <a:t>Merging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634223" y="3429000"/>
            <a:ext cx="20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fast-forward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three-way</a:t>
            </a:r>
            <a:endParaRPr lang="en-US" sz="2400" dirty="0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18165FA8-CAC9-4A0D-A3C8-C6295AFFD110}"/>
              </a:ext>
            </a:extLst>
          </p:cNvPr>
          <p:cNvSpPr/>
          <p:nvPr/>
        </p:nvSpPr>
        <p:spPr>
          <a:xfrm>
            <a:off x="4253843" y="5852273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97FF674-B62F-41A5-B8B0-5AD47F21DEB2}"/>
              </a:ext>
            </a:extLst>
          </p:cNvPr>
          <p:cNvCxnSpPr>
            <a:cxnSpLocks/>
            <a:stCxn id="42" idx="2"/>
            <a:endCxn id="31" idx="6"/>
          </p:cNvCxnSpPr>
          <p:nvPr/>
        </p:nvCxnSpPr>
        <p:spPr>
          <a:xfrm flipH="1">
            <a:off x="3006990" y="6025388"/>
            <a:ext cx="1246853" cy="81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03F80A5-9889-4867-9BF8-AAE66184CF93}"/>
              </a:ext>
            </a:extLst>
          </p:cNvPr>
          <p:cNvCxnSpPr>
            <a:cxnSpLocks/>
            <a:stCxn id="42" idx="3"/>
            <a:endCxn id="83" idx="7"/>
          </p:cNvCxnSpPr>
          <p:nvPr/>
        </p:nvCxnSpPr>
        <p:spPr>
          <a:xfrm flipH="1">
            <a:off x="4033526" y="6147798"/>
            <a:ext cx="273621" cy="2355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43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4217EE8-C1ED-49D3-BE79-67B82471302D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909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7EA233E-62A2-401E-AD24-8F1D86EA6492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3862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FA3CCDB6-C761-4692-BFDB-AAF250EFE24C}"/>
              </a:ext>
            </a:extLst>
          </p:cNvPr>
          <p:cNvSpPr/>
          <p:nvPr/>
        </p:nvSpPr>
        <p:spPr>
          <a:xfrm>
            <a:off x="2645707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4F16E33-3FFD-4918-9253-21916C95005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2415341" y="6155951"/>
            <a:ext cx="283670" cy="2273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ussdiagramm: Verbinder 69">
            <a:extLst>
              <a:ext uri="{FF2B5EF4-FFF2-40B4-BE49-F238E27FC236}">
                <a16:creationId xmlns:a16="http://schemas.microsoft.com/office/drawing/2014/main" id="{559FE6A4-F464-43E1-BE6B-08AFA128F76C}"/>
              </a:ext>
            </a:extLst>
          </p:cNvPr>
          <p:cNvSpPr/>
          <p:nvPr/>
        </p:nvSpPr>
        <p:spPr>
          <a:xfrm>
            <a:off x="3176586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C14BF0A-69EA-4CDD-B21B-86DAD4D3232B}"/>
              </a:ext>
            </a:extLst>
          </p:cNvPr>
          <p:cNvCxnSpPr>
            <a:cxnSpLocks/>
          </p:cNvCxnSpPr>
          <p:nvPr/>
        </p:nvCxnSpPr>
        <p:spPr>
          <a:xfrm flipH="1">
            <a:off x="2999524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C1704A6E-D9AD-4BB5-AB02-493A24933F4E}"/>
              </a:ext>
            </a:extLst>
          </p:cNvPr>
          <p:cNvSpPr/>
          <p:nvPr/>
        </p:nvSpPr>
        <p:spPr>
          <a:xfrm>
            <a:off x="4344207" y="6338809"/>
            <a:ext cx="928306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branch_1</a:t>
            </a:r>
            <a:endParaRPr lang="en-US" sz="1600" b="1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E44471E-3373-44CA-B56E-7A36091DF643}"/>
              </a:ext>
            </a:extLst>
          </p:cNvPr>
          <p:cNvCxnSpPr>
            <a:cxnSpLocks/>
            <a:stCxn id="80" idx="1"/>
            <a:endCxn id="83" idx="6"/>
          </p:cNvCxnSpPr>
          <p:nvPr/>
        </p:nvCxnSpPr>
        <p:spPr>
          <a:xfrm flipH="1" flipV="1">
            <a:off x="4086830" y="6505750"/>
            <a:ext cx="257377" cy="602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ssdiagramm: Verbinder 82">
            <a:extLst>
              <a:ext uri="{FF2B5EF4-FFF2-40B4-BE49-F238E27FC236}">
                <a16:creationId xmlns:a16="http://schemas.microsoft.com/office/drawing/2014/main" id="{75BA9417-C487-4203-889A-B4F6C5367059}"/>
              </a:ext>
            </a:extLst>
          </p:cNvPr>
          <p:cNvSpPr/>
          <p:nvPr/>
        </p:nvSpPr>
        <p:spPr>
          <a:xfrm>
            <a:off x="3722845" y="633263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478B639B-9E78-47E4-9A14-CEC8DCB59208}"/>
              </a:ext>
            </a:extLst>
          </p:cNvPr>
          <p:cNvCxnSpPr>
            <a:cxnSpLocks/>
          </p:cNvCxnSpPr>
          <p:nvPr/>
        </p:nvCxnSpPr>
        <p:spPr>
          <a:xfrm flipH="1">
            <a:off x="3545783" y="650575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3BA83F24-7203-407B-9D83-C9E95A0C6062}"/>
              </a:ext>
            </a:extLst>
          </p:cNvPr>
          <p:cNvSpPr/>
          <p:nvPr/>
        </p:nvSpPr>
        <p:spPr>
          <a:xfrm>
            <a:off x="2643005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EAE13A9-06C3-4FE3-A169-481D7B2349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480313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4048692" y="5282740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4435836" y="5628672"/>
            <a:ext cx="0" cy="22360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435836" y="5060724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4048692" y="4714792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7583491" y="2876344"/>
            <a:ext cx="4426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u="sng" dirty="0" err="1"/>
              <a:t>Merge</a:t>
            </a:r>
            <a:r>
              <a:rPr lang="de-DE" sz="5400" b="1" u="sng" dirty="0"/>
              <a:t> Conflict</a:t>
            </a:r>
            <a:endParaRPr lang="en-US" sz="5400" b="1" u="sng" dirty="0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18165FA8-CAC9-4A0D-A3C8-C6295AFFD110}"/>
              </a:ext>
            </a:extLst>
          </p:cNvPr>
          <p:cNvSpPr/>
          <p:nvPr/>
        </p:nvSpPr>
        <p:spPr>
          <a:xfrm>
            <a:off x="4253843" y="5852273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97FF674-B62F-41A5-B8B0-5AD47F21DEB2}"/>
              </a:ext>
            </a:extLst>
          </p:cNvPr>
          <p:cNvCxnSpPr>
            <a:cxnSpLocks/>
            <a:stCxn id="42" idx="2"/>
            <a:endCxn id="31" idx="6"/>
          </p:cNvCxnSpPr>
          <p:nvPr/>
        </p:nvCxnSpPr>
        <p:spPr>
          <a:xfrm flipH="1">
            <a:off x="3006990" y="6025388"/>
            <a:ext cx="1246853" cy="81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03F80A5-9889-4867-9BF8-AAE66184CF93}"/>
              </a:ext>
            </a:extLst>
          </p:cNvPr>
          <p:cNvCxnSpPr>
            <a:cxnSpLocks/>
            <a:stCxn id="42" idx="3"/>
            <a:endCxn id="83" idx="7"/>
          </p:cNvCxnSpPr>
          <p:nvPr/>
        </p:nvCxnSpPr>
        <p:spPr>
          <a:xfrm flipH="1">
            <a:off x="4033526" y="6147798"/>
            <a:ext cx="273621" cy="2355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784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Dokument 1">
            <a:extLst>
              <a:ext uri="{FF2B5EF4-FFF2-40B4-BE49-F238E27FC236}">
                <a16:creationId xmlns:a16="http://schemas.microsoft.com/office/drawing/2014/main" id="{3141D380-E709-47B5-8ADC-80B156ED7C12}"/>
              </a:ext>
            </a:extLst>
          </p:cNvPr>
          <p:cNvSpPr/>
          <p:nvPr/>
        </p:nvSpPr>
        <p:spPr>
          <a:xfrm>
            <a:off x="2205316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3773536-C44E-4200-B037-A6D36E271877}"/>
              </a:ext>
            </a:extLst>
          </p:cNvPr>
          <p:cNvCxnSpPr/>
          <p:nvPr/>
        </p:nvCxnSpPr>
        <p:spPr>
          <a:xfrm>
            <a:off x="2384610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9D933F4-F5D0-4CB0-8E1F-0BB69340A038}"/>
              </a:ext>
            </a:extLst>
          </p:cNvPr>
          <p:cNvCxnSpPr/>
          <p:nvPr/>
        </p:nvCxnSpPr>
        <p:spPr>
          <a:xfrm>
            <a:off x="2384610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FF307E9-2ACF-4888-94AC-80D5E6391551}"/>
              </a:ext>
            </a:extLst>
          </p:cNvPr>
          <p:cNvCxnSpPr/>
          <p:nvPr/>
        </p:nvCxnSpPr>
        <p:spPr>
          <a:xfrm>
            <a:off x="2384610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B16B4892-7528-4257-B5DA-E0E9B1B94309}"/>
              </a:ext>
            </a:extLst>
          </p:cNvPr>
          <p:cNvSpPr/>
          <p:nvPr/>
        </p:nvSpPr>
        <p:spPr>
          <a:xfrm>
            <a:off x="4885763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3CF74C0-79D0-4BD3-B900-9B11D4032D6D}"/>
              </a:ext>
            </a:extLst>
          </p:cNvPr>
          <p:cNvCxnSpPr/>
          <p:nvPr/>
        </p:nvCxnSpPr>
        <p:spPr>
          <a:xfrm>
            <a:off x="5065057" y="2393576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FE4FAD0-F143-4BC2-9B9E-58B43896C00A}"/>
              </a:ext>
            </a:extLst>
          </p:cNvPr>
          <p:cNvCxnSpPr/>
          <p:nvPr/>
        </p:nvCxnSpPr>
        <p:spPr>
          <a:xfrm>
            <a:off x="5065057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3C5444-0417-4953-80BF-68653646A023}"/>
              </a:ext>
            </a:extLst>
          </p:cNvPr>
          <p:cNvCxnSpPr/>
          <p:nvPr/>
        </p:nvCxnSpPr>
        <p:spPr>
          <a:xfrm>
            <a:off x="5065057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0C279F53-10E2-4E0E-8C81-05BA68F06B9A}"/>
              </a:ext>
            </a:extLst>
          </p:cNvPr>
          <p:cNvSpPr/>
          <p:nvPr/>
        </p:nvSpPr>
        <p:spPr>
          <a:xfrm>
            <a:off x="4885763" y="4383740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1EDC62-DD4C-473D-BC66-5F39B8644C54}"/>
              </a:ext>
            </a:extLst>
          </p:cNvPr>
          <p:cNvCxnSpPr/>
          <p:nvPr/>
        </p:nvCxnSpPr>
        <p:spPr>
          <a:xfrm>
            <a:off x="5065057" y="4814047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4DF99F-AFA3-48F9-AFD9-929EC62F01BF}"/>
              </a:ext>
            </a:extLst>
          </p:cNvPr>
          <p:cNvCxnSpPr/>
          <p:nvPr/>
        </p:nvCxnSpPr>
        <p:spPr>
          <a:xfrm>
            <a:off x="5065057" y="494851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DA45CA-B65A-4F81-9F56-49FB553F8CDE}"/>
              </a:ext>
            </a:extLst>
          </p:cNvPr>
          <p:cNvCxnSpPr/>
          <p:nvPr/>
        </p:nvCxnSpPr>
        <p:spPr>
          <a:xfrm>
            <a:off x="5065057" y="5091953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DBDA543-E94C-4C98-83EE-2C82B4B87DE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3558987" y="2662516"/>
            <a:ext cx="13267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6CADCC-7EC1-4B6E-A74D-7C6C1B3307E7}"/>
              </a:ext>
            </a:extLst>
          </p:cNvPr>
          <p:cNvCxnSpPr>
            <a:cxnSpLocks/>
            <a:stCxn id="21" idx="1"/>
            <a:endCxn id="2" idx="2"/>
          </p:cNvCxnSpPr>
          <p:nvPr/>
        </p:nvCxnSpPr>
        <p:spPr>
          <a:xfrm flipH="1" flipV="1">
            <a:off x="2882152" y="3269307"/>
            <a:ext cx="2003611" cy="1813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6E11499-C948-4BD1-8D23-7B4366FD2A86}"/>
              </a:ext>
            </a:extLst>
          </p:cNvPr>
          <p:cNvSpPr txBox="1"/>
          <p:nvPr/>
        </p:nvSpPr>
        <p:spPr>
          <a:xfrm>
            <a:off x="2294963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1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6243E20-87B6-4C46-B4DD-CD14386DE155}"/>
              </a:ext>
            </a:extLst>
          </p:cNvPr>
          <p:cNvSpPr txBox="1"/>
          <p:nvPr/>
        </p:nvSpPr>
        <p:spPr>
          <a:xfrm>
            <a:off x="4997820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3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52D438-49B3-4E31-BCCE-7027033D8789}"/>
              </a:ext>
            </a:extLst>
          </p:cNvPr>
          <p:cNvSpPr txBox="1"/>
          <p:nvPr/>
        </p:nvSpPr>
        <p:spPr>
          <a:xfrm>
            <a:off x="5029196" y="3980332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476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Dokument 1">
            <a:extLst>
              <a:ext uri="{FF2B5EF4-FFF2-40B4-BE49-F238E27FC236}">
                <a16:creationId xmlns:a16="http://schemas.microsoft.com/office/drawing/2014/main" id="{3141D380-E709-47B5-8ADC-80B156ED7C12}"/>
              </a:ext>
            </a:extLst>
          </p:cNvPr>
          <p:cNvSpPr/>
          <p:nvPr/>
        </p:nvSpPr>
        <p:spPr>
          <a:xfrm>
            <a:off x="2205316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3773536-C44E-4200-B037-A6D36E271877}"/>
              </a:ext>
            </a:extLst>
          </p:cNvPr>
          <p:cNvCxnSpPr/>
          <p:nvPr/>
        </p:nvCxnSpPr>
        <p:spPr>
          <a:xfrm>
            <a:off x="2384610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9D933F4-F5D0-4CB0-8E1F-0BB69340A038}"/>
              </a:ext>
            </a:extLst>
          </p:cNvPr>
          <p:cNvCxnSpPr/>
          <p:nvPr/>
        </p:nvCxnSpPr>
        <p:spPr>
          <a:xfrm>
            <a:off x="2384610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FF307E9-2ACF-4888-94AC-80D5E6391551}"/>
              </a:ext>
            </a:extLst>
          </p:cNvPr>
          <p:cNvCxnSpPr/>
          <p:nvPr/>
        </p:nvCxnSpPr>
        <p:spPr>
          <a:xfrm>
            <a:off x="2384610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B16B4892-7528-4257-B5DA-E0E9B1B94309}"/>
              </a:ext>
            </a:extLst>
          </p:cNvPr>
          <p:cNvSpPr/>
          <p:nvPr/>
        </p:nvSpPr>
        <p:spPr>
          <a:xfrm>
            <a:off x="4885763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3CF74C0-79D0-4BD3-B900-9B11D4032D6D}"/>
              </a:ext>
            </a:extLst>
          </p:cNvPr>
          <p:cNvCxnSpPr/>
          <p:nvPr/>
        </p:nvCxnSpPr>
        <p:spPr>
          <a:xfrm>
            <a:off x="5065057" y="2393576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FE4FAD0-F143-4BC2-9B9E-58B43896C00A}"/>
              </a:ext>
            </a:extLst>
          </p:cNvPr>
          <p:cNvCxnSpPr/>
          <p:nvPr/>
        </p:nvCxnSpPr>
        <p:spPr>
          <a:xfrm>
            <a:off x="5065057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3C5444-0417-4953-80BF-68653646A023}"/>
              </a:ext>
            </a:extLst>
          </p:cNvPr>
          <p:cNvCxnSpPr/>
          <p:nvPr/>
        </p:nvCxnSpPr>
        <p:spPr>
          <a:xfrm>
            <a:off x="5065057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Dokument 14">
            <a:extLst>
              <a:ext uri="{FF2B5EF4-FFF2-40B4-BE49-F238E27FC236}">
                <a16:creationId xmlns:a16="http://schemas.microsoft.com/office/drawing/2014/main" id="{0AB27F7E-2D8C-4A0D-B370-CFC663A5BF25}"/>
              </a:ext>
            </a:extLst>
          </p:cNvPr>
          <p:cNvSpPr/>
          <p:nvPr/>
        </p:nvSpPr>
        <p:spPr>
          <a:xfrm>
            <a:off x="7853084" y="1972235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8DFAEB4-FDDA-4C17-852F-A1B162311DCC}"/>
              </a:ext>
            </a:extLst>
          </p:cNvPr>
          <p:cNvCxnSpPr/>
          <p:nvPr/>
        </p:nvCxnSpPr>
        <p:spPr>
          <a:xfrm>
            <a:off x="8032378" y="2402542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8BD783F-F2C6-4D51-8A36-58A691BA3550}"/>
              </a:ext>
            </a:extLst>
          </p:cNvPr>
          <p:cNvCxnSpPr/>
          <p:nvPr/>
        </p:nvCxnSpPr>
        <p:spPr>
          <a:xfrm>
            <a:off x="8032378" y="2537012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D2C2ACB-FE33-475C-8C13-1D68F5004094}"/>
              </a:ext>
            </a:extLst>
          </p:cNvPr>
          <p:cNvCxnSpPr/>
          <p:nvPr/>
        </p:nvCxnSpPr>
        <p:spPr>
          <a:xfrm>
            <a:off x="8032378" y="2680448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0C279F53-10E2-4E0E-8C81-05BA68F06B9A}"/>
              </a:ext>
            </a:extLst>
          </p:cNvPr>
          <p:cNvSpPr/>
          <p:nvPr/>
        </p:nvSpPr>
        <p:spPr>
          <a:xfrm>
            <a:off x="4885763" y="4383740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1EDC62-DD4C-473D-BC66-5F39B8644C54}"/>
              </a:ext>
            </a:extLst>
          </p:cNvPr>
          <p:cNvCxnSpPr/>
          <p:nvPr/>
        </p:nvCxnSpPr>
        <p:spPr>
          <a:xfrm>
            <a:off x="5065057" y="4814047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4DF99F-AFA3-48F9-AFD9-929EC62F01BF}"/>
              </a:ext>
            </a:extLst>
          </p:cNvPr>
          <p:cNvCxnSpPr/>
          <p:nvPr/>
        </p:nvCxnSpPr>
        <p:spPr>
          <a:xfrm>
            <a:off x="5065057" y="494851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DA45CA-B65A-4F81-9F56-49FB553F8CDE}"/>
              </a:ext>
            </a:extLst>
          </p:cNvPr>
          <p:cNvCxnSpPr/>
          <p:nvPr/>
        </p:nvCxnSpPr>
        <p:spPr>
          <a:xfrm>
            <a:off x="5065057" y="5091953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DBDA543-E94C-4C98-83EE-2C82B4B87DE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3558987" y="2662516"/>
            <a:ext cx="13267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13B2D70-8102-4578-AE8D-D2F7C8C3ABE3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 flipV="1">
            <a:off x="6239434" y="2662516"/>
            <a:ext cx="1613650" cy="89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6CADCC-7EC1-4B6E-A74D-7C6C1B3307E7}"/>
              </a:ext>
            </a:extLst>
          </p:cNvPr>
          <p:cNvCxnSpPr>
            <a:cxnSpLocks/>
            <a:stCxn id="21" idx="1"/>
            <a:endCxn id="2" idx="2"/>
          </p:cNvCxnSpPr>
          <p:nvPr/>
        </p:nvCxnSpPr>
        <p:spPr>
          <a:xfrm flipH="1" flipV="1">
            <a:off x="2882152" y="3269307"/>
            <a:ext cx="2003611" cy="1813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FBCACE2-2153-441D-A224-DB28AB82504B}"/>
              </a:ext>
            </a:extLst>
          </p:cNvPr>
          <p:cNvCxnSpPr>
            <a:cxnSpLocks/>
            <a:stCxn id="15" idx="2"/>
            <a:endCxn id="21" idx="3"/>
          </p:cNvCxnSpPr>
          <p:nvPr/>
        </p:nvCxnSpPr>
        <p:spPr>
          <a:xfrm flipH="1">
            <a:off x="6239434" y="3278273"/>
            <a:ext cx="2290486" cy="1804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6E11499-C948-4BD1-8D23-7B4366FD2A86}"/>
              </a:ext>
            </a:extLst>
          </p:cNvPr>
          <p:cNvSpPr txBox="1"/>
          <p:nvPr/>
        </p:nvSpPr>
        <p:spPr>
          <a:xfrm>
            <a:off x="2294963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1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B58B60A-98AE-4B02-824D-AB4734BBC9E1}"/>
              </a:ext>
            </a:extLst>
          </p:cNvPr>
          <p:cNvSpPr txBox="1"/>
          <p:nvPr/>
        </p:nvSpPr>
        <p:spPr>
          <a:xfrm>
            <a:off x="7942727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4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6243E20-87B6-4C46-B4DD-CD14386DE155}"/>
              </a:ext>
            </a:extLst>
          </p:cNvPr>
          <p:cNvSpPr txBox="1"/>
          <p:nvPr/>
        </p:nvSpPr>
        <p:spPr>
          <a:xfrm>
            <a:off x="4997820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3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52D438-49B3-4E31-BCCE-7027033D8789}"/>
              </a:ext>
            </a:extLst>
          </p:cNvPr>
          <p:cNvSpPr txBox="1"/>
          <p:nvPr/>
        </p:nvSpPr>
        <p:spPr>
          <a:xfrm>
            <a:off x="5029196" y="3980332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2</a:t>
            </a:r>
            <a:endParaRPr lang="en-US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3AA17B-81E8-41D3-86C3-CF67EF7882AE}"/>
              </a:ext>
            </a:extLst>
          </p:cNvPr>
          <p:cNvCxnSpPr/>
          <p:nvPr/>
        </p:nvCxnSpPr>
        <p:spPr>
          <a:xfrm>
            <a:off x="8032378" y="2823884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9254697-8F7D-4EE5-A3D4-B8405226E31F}"/>
              </a:ext>
            </a:extLst>
          </p:cNvPr>
          <p:cNvSpPr/>
          <p:nvPr/>
        </p:nvSpPr>
        <p:spPr>
          <a:xfrm>
            <a:off x="7965141" y="2309165"/>
            <a:ext cx="1129555" cy="27790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28E94A-922E-4FBF-9528-29648E0320F0}"/>
              </a:ext>
            </a:extLst>
          </p:cNvPr>
          <p:cNvSpPr txBox="1"/>
          <p:nvPr/>
        </p:nvSpPr>
        <p:spPr>
          <a:xfrm>
            <a:off x="7897908" y="2033500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B0F0"/>
                </a:solidFill>
              </a:rPr>
              <a:t>Merge</a:t>
            </a:r>
            <a:r>
              <a:rPr lang="de-DE" sz="1400" dirty="0">
                <a:solidFill>
                  <a:srgbClr val="00B0F0"/>
                </a:solidFill>
              </a:rPr>
              <a:t> Conflict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10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Dokument 1">
            <a:extLst>
              <a:ext uri="{FF2B5EF4-FFF2-40B4-BE49-F238E27FC236}">
                <a16:creationId xmlns:a16="http://schemas.microsoft.com/office/drawing/2014/main" id="{3141D380-E709-47B5-8ADC-80B156ED7C12}"/>
              </a:ext>
            </a:extLst>
          </p:cNvPr>
          <p:cNvSpPr/>
          <p:nvPr/>
        </p:nvSpPr>
        <p:spPr>
          <a:xfrm>
            <a:off x="2205316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3773536-C44E-4200-B037-A6D36E271877}"/>
              </a:ext>
            </a:extLst>
          </p:cNvPr>
          <p:cNvCxnSpPr/>
          <p:nvPr/>
        </p:nvCxnSpPr>
        <p:spPr>
          <a:xfrm>
            <a:off x="2384610" y="239357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9D933F4-F5D0-4CB0-8E1F-0BB69340A038}"/>
              </a:ext>
            </a:extLst>
          </p:cNvPr>
          <p:cNvCxnSpPr/>
          <p:nvPr/>
        </p:nvCxnSpPr>
        <p:spPr>
          <a:xfrm>
            <a:off x="2384610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FF307E9-2ACF-4888-94AC-80D5E6391551}"/>
              </a:ext>
            </a:extLst>
          </p:cNvPr>
          <p:cNvCxnSpPr/>
          <p:nvPr/>
        </p:nvCxnSpPr>
        <p:spPr>
          <a:xfrm>
            <a:off x="2384610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Dokument 8">
            <a:extLst>
              <a:ext uri="{FF2B5EF4-FFF2-40B4-BE49-F238E27FC236}">
                <a16:creationId xmlns:a16="http://schemas.microsoft.com/office/drawing/2014/main" id="{B16B4892-7528-4257-B5DA-E0E9B1B94309}"/>
              </a:ext>
            </a:extLst>
          </p:cNvPr>
          <p:cNvSpPr/>
          <p:nvPr/>
        </p:nvSpPr>
        <p:spPr>
          <a:xfrm>
            <a:off x="4885763" y="1963269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3CF74C0-79D0-4BD3-B900-9B11D4032D6D}"/>
              </a:ext>
            </a:extLst>
          </p:cNvPr>
          <p:cNvCxnSpPr/>
          <p:nvPr/>
        </p:nvCxnSpPr>
        <p:spPr>
          <a:xfrm>
            <a:off x="5065057" y="2393576"/>
            <a:ext cx="95025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FE4FAD0-F143-4BC2-9B9E-58B43896C00A}"/>
              </a:ext>
            </a:extLst>
          </p:cNvPr>
          <p:cNvCxnSpPr/>
          <p:nvPr/>
        </p:nvCxnSpPr>
        <p:spPr>
          <a:xfrm>
            <a:off x="5065057" y="2528046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03C5444-0417-4953-80BF-68653646A023}"/>
              </a:ext>
            </a:extLst>
          </p:cNvPr>
          <p:cNvCxnSpPr/>
          <p:nvPr/>
        </p:nvCxnSpPr>
        <p:spPr>
          <a:xfrm>
            <a:off x="5065057" y="267148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ussdiagramm: Dokument 20">
            <a:extLst>
              <a:ext uri="{FF2B5EF4-FFF2-40B4-BE49-F238E27FC236}">
                <a16:creationId xmlns:a16="http://schemas.microsoft.com/office/drawing/2014/main" id="{0C279F53-10E2-4E0E-8C81-05BA68F06B9A}"/>
              </a:ext>
            </a:extLst>
          </p:cNvPr>
          <p:cNvSpPr/>
          <p:nvPr/>
        </p:nvSpPr>
        <p:spPr>
          <a:xfrm>
            <a:off x="4885763" y="4383740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1EDC62-DD4C-473D-BC66-5F39B8644C54}"/>
              </a:ext>
            </a:extLst>
          </p:cNvPr>
          <p:cNvCxnSpPr/>
          <p:nvPr/>
        </p:nvCxnSpPr>
        <p:spPr>
          <a:xfrm>
            <a:off x="5065057" y="4814047"/>
            <a:ext cx="95025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74DF99F-AFA3-48F9-AFD9-929EC62F01BF}"/>
              </a:ext>
            </a:extLst>
          </p:cNvPr>
          <p:cNvCxnSpPr/>
          <p:nvPr/>
        </p:nvCxnSpPr>
        <p:spPr>
          <a:xfrm>
            <a:off x="5065057" y="4948517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DA45CA-B65A-4F81-9F56-49FB553F8CDE}"/>
              </a:ext>
            </a:extLst>
          </p:cNvPr>
          <p:cNvCxnSpPr/>
          <p:nvPr/>
        </p:nvCxnSpPr>
        <p:spPr>
          <a:xfrm>
            <a:off x="5065057" y="5091953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DBDA543-E94C-4C98-83EE-2C82B4B87DE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3558987" y="2662516"/>
            <a:ext cx="13267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13B2D70-8102-4578-AE8D-D2F7C8C3AB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6239434" y="2662516"/>
            <a:ext cx="1613650" cy="89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A6CADCC-7EC1-4B6E-A74D-7C6C1B3307E7}"/>
              </a:ext>
            </a:extLst>
          </p:cNvPr>
          <p:cNvCxnSpPr>
            <a:cxnSpLocks/>
            <a:stCxn id="21" idx="1"/>
            <a:endCxn id="2" idx="2"/>
          </p:cNvCxnSpPr>
          <p:nvPr/>
        </p:nvCxnSpPr>
        <p:spPr>
          <a:xfrm flipH="1" flipV="1">
            <a:off x="2882152" y="3269307"/>
            <a:ext cx="2003611" cy="18136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FBCACE2-2153-441D-A224-DB28AB82504B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239434" y="3278273"/>
            <a:ext cx="2290486" cy="18047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6E11499-C948-4BD1-8D23-7B4366FD2A86}"/>
              </a:ext>
            </a:extLst>
          </p:cNvPr>
          <p:cNvSpPr txBox="1"/>
          <p:nvPr/>
        </p:nvSpPr>
        <p:spPr>
          <a:xfrm>
            <a:off x="2294963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1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B58B60A-98AE-4B02-824D-AB4734BBC9E1}"/>
              </a:ext>
            </a:extLst>
          </p:cNvPr>
          <p:cNvSpPr txBox="1"/>
          <p:nvPr/>
        </p:nvSpPr>
        <p:spPr>
          <a:xfrm>
            <a:off x="7942727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4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6243E20-87B6-4C46-B4DD-CD14386DE155}"/>
              </a:ext>
            </a:extLst>
          </p:cNvPr>
          <p:cNvSpPr txBox="1"/>
          <p:nvPr/>
        </p:nvSpPr>
        <p:spPr>
          <a:xfrm>
            <a:off x="4997820" y="1441541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3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A52D438-49B3-4E31-BCCE-7027033D8789}"/>
              </a:ext>
            </a:extLst>
          </p:cNvPr>
          <p:cNvSpPr txBox="1"/>
          <p:nvPr/>
        </p:nvSpPr>
        <p:spPr>
          <a:xfrm>
            <a:off x="5029196" y="3980332"/>
            <a:ext cx="11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Commit 2</a:t>
            </a:r>
            <a:endParaRPr lang="en-US" dirty="0"/>
          </a:p>
        </p:txBody>
      </p:sp>
      <p:sp>
        <p:nvSpPr>
          <p:cNvPr id="29" name="Flussdiagramm: Dokument 28">
            <a:extLst>
              <a:ext uri="{FF2B5EF4-FFF2-40B4-BE49-F238E27FC236}">
                <a16:creationId xmlns:a16="http://schemas.microsoft.com/office/drawing/2014/main" id="{BDE080AC-2D80-4433-BD86-9BB48CCAEC13}"/>
              </a:ext>
            </a:extLst>
          </p:cNvPr>
          <p:cNvSpPr/>
          <p:nvPr/>
        </p:nvSpPr>
        <p:spPr>
          <a:xfrm>
            <a:off x="7853084" y="1972235"/>
            <a:ext cx="1353671" cy="1398494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57C18D-FFDD-4D56-8379-EF426346688A}"/>
              </a:ext>
            </a:extLst>
          </p:cNvPr>
          <p:cNvCxnSpPr/>
          <p:nvPr/>
        </p:nvCxnSpPr>
        <p:spPr>
          <a:xfrm>
            <a:off x="8032378" y="2402542"/>
            <a:ext cx="95025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2920AE1-F4E6-4905-883A-D3200C3AE378}"/>
              </a:ext>
            </a:extLst>
          </p:cNvPr>
          <p:cNvCxnSpPr/>
          <p:nvPr/>
        </p:nvCxnSpPr>
        <p:spPr>
          <a:xfrm>
            <a:off x="8032378" y="2537012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4577A55-2501-4311-B7CE-EDCE50847336}"/>
              </a:ext>
            </a:extLst>
          </p:cNvPr>
          <p:cNvCxnSpPr/>
          <p:nvPr/>
        </p:nvCxnSpPr>
        <p:spPr>
          <a:xfrm>
            <a:off x="8032378" y="2680448"/>
            <a:ext cx="950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40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A9A3078-AC8F-40B2-B5FD-578DBB1D6E90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962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Commit</a:t>
            </a:r>
            <a:endParaRPr lang="en-US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Branch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Workflows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HEAD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3 Areas</a:t>
            </a:r>
            <a:endParaRPr lang="en-US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/>
              <a:t>Reachability</a:t>
            </a:r>
            <a:endParaRPr lang="en-US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Merge</a:t>
            </a:r>
            <a:r>
              <a:rPr lang="de-DE" b="1" dirty="0">
                <a:solidFill>
                  <a:srgbClr val="00B050"/>
                </a:solidFill>
              </a:rPr>
              <a:t> Conflict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.</a:t>
            </a:r>
            <a:r>
              <a:rPr lang="de-DE" b="1" dirty="0" err="1"/>
              <a:t>gitignore</a:t>
            </a:r>
            <a:endParaRPr lang="en-US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00B050"/>
                </a:solidFill>
              </a:rPr>
              <a:t>hidden</a:t>
            </a:r>
            <a:r>
              <a:rPr lang="de-DE" b="1" dirty="0">
                <a:solidFill>
                  <a:srgbClr val="00B050"/>
                </a:solidFill>
              </a:rPr>
              <a:t> </a:t>
            </a:r>
            <a:r>
              <a:rPr lang="de-DE" b="1" dirty="0" err="1">
                <a:solidFill>
                  <a:srgbClr val="00B050"/>
                </a:solidFill>
              </a:rPr>
              <a:t>files</a:t>
            </a:r>
            <a:r>
              <a:rPr lang="de-DE" b="1" dirty="0">
                <a:solidFill>
                  <a:srgbClr val="00B050"/>
                </a:solidFill>
              </a:rPr>
              <a:t>/</a:t>
            </a:r>
            <a:r>
              <a:rPr lang="de-DE" b="1" dirty="0" err="1">
                <a:solidFill>
                  <a:srgbClr val="00B050"/>
                </a:solidFill>
              </a:rPr>
              <a:t>folders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F6CD8B7-6E2C-4233-AB19-E3C38117CEB5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575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291136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1903992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429000"/>
            <a:ext cx="2886634" cy="766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0894DB12-4095-4F65-A6CF-4E6C0148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30" y="2588929"/>
            <a:ext cx="1600339" cy="185944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B4121BB-D740-4FC2-9776-B0EE896489C9}"/>
              </a:ext>
            </a:extLst>
          </p:cNvPr>
          <p:cNvSpPr txBox="1"/>
          <p:nvPr/>
        </p:nvSpPr>
        <p:spPr>
          <a:xfrm>
            <a:off x="5585569" y="4448370"/>
            <a:ext cx="89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</a:t>
            </a:r>
            <a:endParaRPr lang="en-US" dirty="0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1F2B9BA7-0740-4D55-B0B7-DADA0A833E40}"/>
              </a:ext>
            </a:extLst>
          </p:cNvPr>
          <p:cNvSpPr/>
          <p:nvPr/>
        </p:nvSpPr>
        <p:spPr>
          <a:xfrm>
            <a:off x="4613463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ussdiagramm: Verbinder 20">
            <a:extLst>
              <a:ext uri="{FF2B5EF4-FFF2-40B4-BE49-F238E27FC236}">
                <a16:creationId xmlns:a16="http://schemas.microsoft.com/office/drawing/2014/main" id="{A3BDC36B-C0FA-4DAB-952F-A3F5C0E59241}"/>
              </a:ext>
            </a:extLst>
          </p:cNvPr>
          <p:cNvSpPr/>
          <p:nvPr/>
        </p:nvSpPr>
        <p:spPr>
          <a:xfrm>
            <a:off x="5140140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00AE02-3433-4C13-8B77-4A958B7F6AB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4977448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1B4B9BBD-16E7-4E7C-9E7C-3762CC8283B8}"/>
              </a:ext>
            </a:extLst>
          </p:cNvPr>
          <p:cNvSpPr/>
          <p:nvPr/>
        </p:nvSpPr>
        <p:spPr>
          <a:xfrm>
            <a:off x="5681187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23F403C8-FAC2-4FFF-A0E4-2294AA939DE8}"/>
              </a:ext>
            </a:extLst>
          </p:cNvPr>
          <p:cNvSpPr/>
          <p:nvPr/>
        </p:nvSpPr>
        <p:spPr>
          <a:xfrm>
            <a:off x="6207864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5A4815-012D-4BE5-8EC9-04319972CEB1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6045172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6295728-9B0A-48C3-BC5C-EB22D8876E7E}"/>
              </a:ext>
            </a:extLst>
          </p:cNvPr>
          <p:cNvCxnSpPr>
            <a:cxnSpLocks/>
          </p:cNvCxnSpPr>
          <p:nvPr/>
        </p:nvCxnSpPr>
        <p:spPr>
          <a:xfrm flipH="1">
            <a:off x="5504125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67526FDC-C0F7-4254-8D3C-3F865CD739C3}"/>
              </a:ext>
            </a:extLst>
          </p:cNvPr>
          <p:cNvSpPr/>
          <p:nvPr/>
        </p:nvSpPr>
        <p:spPr>
          <a:xfrm>
            <a:off x="6734541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6A0486AC-F8E0-4B09-9D68-FEE383AD04C4}"/>
              </a:ext>
            </a:extLst>
          </p:cNvPr>
          <p:cNvSpPr/>
          <p:nvPr/>
        </p:nvSpPr>
        <p:spPr>
          <a:xfrm>
            <a:off x="7261218" y="5141255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FA40843-5836-42D7-BFA3-00AB0026E6F7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7098526" y="5314370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AEAB7CB-11ED-46AD-9552-6EDFFA4D0FCB}"/>
              </a:ext>
            </a:extLst>
          </p:cNvPr>
          <p:cNvCxnSpPr>
            <a:cxnSpLocks/>
          </p:cNvCxnSpPr>
          <p:nvPr/>
        </p:nvCxnSpPr>
        <p:spPr>
          <a:xfrm flipH="1">
            <a:off x="6571849" y="5318654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B884E87-E288-448E-A16C-40E88F0588A7}"/>
              </a:ext>
            </a:extLst>
          </p:cNvPr>
          <p:cNvSpPr txBox="1"/>
          <p:nvPr/>
        </p:nvSpPr>
        <p:spPr>
          <a:xfrm>
            <a:off x="3504638" y="1117057"/>
            <a:ext cx="524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Def: “A system that allows you to record the changes </a:t>
            </a:r>
          </a:p>
          <a:p>
            <a:r>
              <a:rPr lang="en-US" dirty="0"/>
              <a:t>          you have made to a file or set of files over time.”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3F103A0-45B5-43D3-A12C-61233E5378D0}"/>
              </a:ext>
            </a:extLst>
          </p:cNvPr>
          <p:cNvSpPr txBox="1"/>
          <p:nvPr/>
        </p:nvSpPr>
        <p:spPr>
          <a:xfrm>
            <a:off x="3957349" y="243059"/>
            <a:ext cx="427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Version Control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13328007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291136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1903992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5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291136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1903992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3688FEF-FA68-477E-906B-9ABE2F37554E}"/>
              </a:ext>
            </a:extLst>
          </p:cNvPr>
          <p:cNvSpPr/>
          <p:nvPr/>
        </p:nvSpPr>
        <p:spPr>
          <a:xfrm>
            <a:off x="2789725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643A35-CAFA-4D13-915A-310779ADEDE6}"/>
              </a:ext>
            </a:extLst>
          </p:cNvPr>
          <p:cNvCxnSpPr>
            <a:cxnSpLocks/>
            <a:stCxn id="22" idx="2"/>
            <a:endCxn id="59" idx="7"/>
          </p:cNvCxnSpPr>
          <p:nvPr/>
        </p:nvCxnSpPr>
        <p:spPr>
          <a:xfrm flipH="1">
            <a:off x="2419824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2525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176869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2789725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3688FEF-FA68-477E-906B-9ABE2F37554E}"/>
              </a:ext>
            </a:extLst>
          </p:cNvPr>
          <p:cNvSpPr/>
          <p:nvPr/>
        </p:nvSpPr>
        <p:spPr>
          <a:xfrm>
            <a:off x="2789725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643A35-CAFA-4D13-915A-310779ADEDE6}"/>
              </a:ext>
            </a:extLst>
          </p:cNvPr>
          <p:cNvCxnSpPr>
            <a:cxnSpLocks/>
            <a:stCxn id="22" idx="2"/>
            <a:endCxn id="59" idx="7"/>
          </p:cNvCxnSpPr>
          <p:nvPr/>
        </p:nvCxnSpPr>
        <p:spPr>
          <a:xfrm flipH="1">
            <a:off x="2419824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783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244593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3857449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789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91136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1903992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527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358074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2970930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14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259991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3872847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01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A849464-15B9-4227-805A-9A37631BAEC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326143" y="5083981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2E535598-D313-43C8-8B75-CDADEDDBBB51}"/>
              </a:ext>
            </a:extLst>
          </p:cNvPr>
          <p:cNvSpPr/>
          <p:nvPr/>
        </p:nvSpPr>
        <p:spPr>
          <a:xfrm>
            <a:off x="4938999" y="4738049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0E90BC8-37E0-4D1C-BDB4-D0DE9CA0484D}"/>
              </a:ext>
            </a:extLst>
          </p:cNvPr>
          <p:cNvSpPr/>
          <p:nvPr/>
        </p:nvSpPr>
        <p:spPr>
          <a:xfrm>
            <a:off x="4923601" y="530599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5787D4B-FD75-48D3-9679-E4197B26F696}"/>
              </a:ext>
            </a:extLst>
          </p:cNvPr>
          <p:cNvCxnSpPr>
            <a:cxnSpLocks/>
            <a:stCxn id="45" idx="2"/>
            <a:endCxn id="41" idx="7"/>
          </p:cNvCxnSpPr>
          <p:nvPr/>
        </p:nvCxnSpPr>
        <p:spPr>
          <a:xfrm flipH="1">
            <a:off x="4553700" y="5651929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460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0E90BC8-37E0-4D1C-BDB4-D0DE9CA0484D}"/>
              </a:ext>
            </a:extLst>
          </p:cNvPr>
          <p:cNvSpPr/>
          <p:nvPr/>
        </p:nvSpPr>
        <p:spPr>
          <a:xfrm>
            <a:off x="4923601" y="530599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5787D4B-FD75-48D3-9679-E4197B26F696}"/>
              </a:ext>
            </a:extLst>
          </p:cNvPr>
          <p:cNvCxnSpPr>
            <a:cxnSpLocks/>
            <a:stCxn id="45" idx="2"/>
            <a:endCxn id="41" idx="7"/>
          </p:cNvCxnSpPr>
          <p:nvPr/>
        </p:nvCxnSpPr>
        <p:spPr>
          <a:xfrm flipH="1">
            <a:off x="4553700" y="5651929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C6F74F-A051-417C-BA72-D236B13264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358074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7E58F10-685E-46C3-BD94-352867CD83FB}"/>
              </a:ext>
            </a:extLst>
          </p:cNvPr>
          <p:cNvSpPr/>
          <p:nvPr/>
        </p:nvSpPr>
        <p:spPr>
          <a:xfrm>
            <a:off x="2970930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146014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4037255" y="5302864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4424399" y="5648796"/>
            <a:ext cx="613" cy="20850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8213437-7D84-4C75-8029-3AA0A2B02418}"/>
              </a:ext>
            </a:extLst>
          </p:cNvPr>
          <p:cNvSpPr/>
          <p:nvPr/>
        </p:nvSpPr>
        <p:spPr>
          <a:xfrm>
            <a:off x="8543366" y="3890682"/>
            <a:ext cx="2886634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0E90BC8-37E0-4D1C-BDB4-D0DE9CA0484D}"/>
              </a:ext>
            </a:extLst>
          </p:cNvPr>
          <p:cNvSpPr/>
          <p:nvPr/>
        </p:nvSpPr>
        <p:spPr>
          <a:xfrm>
            <a:off x="4923601" y="530599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dev</a:t>
            </a:r>
            <a:endParaRPr lang="en-US" sz="1600" b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5787D4B-FD75-48D3-9679-E4197B26F696}"/>
              </a:ext>
            </a:extLst>
          </p:cNvPr>
          <p:cNvCxnSpPr>
            <a:cxnSpLocks/>
            <a:stCxn id="45" idx="2"/>
            <a:endCxn id="41" idx="7"/>
          </p:cNvCxnSpPr>
          <p:nvPr/>
        </p:nvCxnSpPr>
        <p:spPr>
          <a:xfrm flipH="1">
            <a:off x="4553700" y="5651929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DC6F74F-A051-417C-BA72-D236B13264D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424399" y="507911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B7E58F10-685E-46C3-BD94-352867CD83FB}"/>
              </a:ext>
            </a:extLst>
          </p:cNvPr>
          <p:cNvSpPr/>
          <p:nvPr/>
        </p:nvSpPr>
        <p:spPr>
          <a:xfrm>
            <a:off x="4037255" y="473318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6031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459007-BCB0-40A6-B0C2-EDDA3BD0CF80}"/>
              </a:ext>
            </a:extLst>
          </p:cNvPr>
          <p:cNvSpPr txBox="1"/>
          <p:nvPr/>
        </p:nvSpPr>
        <p:spPr>
          <a:xfrm>
            <a:off x="1596073" y="3767345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/>
              <a:t>Version Control</a:t>
            </a:r>
            <a:endParaRPr lang="en-US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A17DA2-A23A-4247-8B0B-C302E8A90A78}"/>
              </a:ext>
            </a:extLst>
          </p:cNvPr>
          <p:cNvSpPr txBox="1"/>
          <p:nvPr/>
        </p:nvSpPr>
        <p:spPr>
          <a:xfrm>
            <a:off x="411610" y="473882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Git</a:t>
            </a:r>
            <a:endParaRPr lang="en-US" b="1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EA85C4D-2DE2-4489-AF28-94B780273CC4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880008" y="3952011"/>
            <a:ext cx="716065" cy="97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A36DB3A-0567-4978-9CB3-5AEE12EC50F6}"/>
              </a:ext>
            </a:extLst>
          </p:cNvPr>
          <p:cNvSpPr txBox="1"/>
          <p:nvPr/>
        </p:nvSpPr>
        <p:spPr>
          <a:xfrm>
            <a:off x="4606193" y="33980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Commit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1849D3-0C29-4D44-980A-2423247CAA32}"/>
              </a:ext>
            </a:extLst>
          </p:cNvPr>
          <p:cNvSpPr txBox="1"/>
          <p:nvPr/>
        </p:nvSpPr>
        <p:spPr>
          <a:xfrm>
            <a:off x="4606193" y="3767345"/>
            <a:ext cx="9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Branch</a:t>
            </a:r>
            <a:endParaRPr lang="en-US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19B629-B774-412E-8743-36809532BCF4}"/>
              </a:ext>
            </a:extLst>
          </p:cNvPr>
          <p:cNvSpPr txBox="1"/>
          <p:nvPr/>
        </p:nvSpPr>
        <p:spPr>
          <a:xfrm>
            <a:off x="4606193" y="413667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Remote </a:t>
            </a:r>
            <a:r>
              <a:rPr lang="de-DE" b="1" dirty="0" err="1"/>
              <a:t>Repo</a:t>
            </a:r>
            <a:endParaRPr lang="en-US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2A16FC-6AE4-4C66-AA22-69DDF8201D24}"/>
              </a:ext>
            </a:extLst>
          </p:cNvPr>
          <p:cNvSpPr txBox="1"/>
          <p:nvPr/>
        </p:nvSpPr>
        <p:spPr>
          <a:xfrm>
            <a:off x="7432353" y="3767345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Merging</a:t>
            </a:r>
            <a:endParaRPr lang="en-US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FC60E89-C16A-4F18-A3B8-96FDFED2992C}"/>
              </a:ext>
            </a:extLst>
          </p:cNvPr>
          <p:cNvSpPr txBox="1"/>
          <p:nvPr/>
        </p:nvSpPr>
        <p:spPr>
          <a:xfrm>
            <a:off x="7432353" y="4136677"/>
            <a:ext cx="12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Workflows</a:t>
            </a:r>
            <a:endParaRPr lang="en-US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CDC5270-BB1F-4AA0-A187-9EF4C38D3B33}"/>
              </a:ext>
            </a:extLst>
          </p:cNvPr>
          <p:cNvSpPr txBox="1"/>
          <p:nvPr/>
        </p:nvSpPr>
        <p:spPr>
          <a:xfrm>
            <a:off x="7432353" y="3398013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HEAD</a:t>
            </a:r>
            <a:endParaRPr lang="en-US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0A014A9-BBB1-4064-92CA-647F7FBF9EB6}"/>
              </a:ext>
            </a:extLst>
          </p:cNvPr>
          <p:cNvSpPr txBox="1"/>
          <p:nvPr/>
        </p:nvSpPr>
        <p:spPr>
          <a:xfrm>
            <a:off x="7432353" y="2290017"/>
            <a:ext cx="9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3 Areas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DE9CBE-3F30-4AAC-8468-D452300884E2}"/>
              </a:ext>
            </a:extLst>
          </p:cNvPr>
          <p:cNvSpPr txBox="1"/>
          <p:nvPr/>
        </p:nvSpPr>
        <p:spPr>
          <a:xfrm>
            <a:off x="7432353" y="1916237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 err="1">
                <a:solidFill>
                  <a:schemeClr val="tx1"/>
                </a:solidFill>
              </a:rPr>
              <a:t>Reachability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C5CB357-E4C8-4B48-BE41-F521766BBE05}"/>
              </a:ext>
            </a:extLst>
          </p:cNvPr>
          <p:cNvSpPr txBox="1"/>
          <p:nvPr/>
        </p:nvSpPr>
        <p:spPr>
          <a:xfrm>
            <a:off x="7432353" y="1551353"/>
            <a:ext cx="139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518D8B-497A-4921-8B39-AF06AA447BB2}"/>
              </a:ext>
            </a:extLst>
          </p:cNvPr>
          <p:cNvSpPr txBox="1"/>
          <p:nvPr/>
        </p:nvSpPr>
        <p:spPr>
          <a:xfrm>
            <a:off x="10002289" y="376734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Merge</a:t>
            </a:r>
            <a:r>
              <a:rPr lang="de-DE" b="1" dirty="0"/>
              <a:t> Conflict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E66AA6-6C06-467D-A01C-F5BD944B73EA}"/>
              </a:ext>
            </a:extLst>
          </p:cNvPr>
          <p:cNvSpPr txBox="1"/>
          <p:nvPr/>
        </p:nvSpPr>
        <p:spPr>
          <a:xfrm>
            <a:off x="10002289" y="2470235"/>
            <a:ext cx="110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de-DE" b="1" dirty="0">
                <a:solidFill>
                  <a:schemeClr val="tx1"/>
                </a:solidFill>
              </a:rPr>
              <a:t>.</a:t>
            </a:r>
            <a:r>
              <a:rPr lang="de-DE" b="1" dirty="0" err="1">
                <a:solidFill>
                  <a:schemeClr val="tx1"/>
                </a:solidFill>
              </a:rPr>
              <a:t>gitignore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41FE852-1910-469F-8209-4637A088D899}"/>
              </a:ext>
            </a:extLst>
          </p:cNvPr>
          <p:cNvSpPr txBox="1"/>
          <p:nvPr/>
        </p:nvSpPr>
        <p:spPr>
          <a:xfrm>
            <a:off x="10002289" y="2100903"/>
            <a:ext cx="204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hidden</a:t>
            </a:r>
            <a:r>
              <a:rPr lang="de-DE" b="1" dirty="0"/>
              <a:t> </a:t>
            </a:r>
            <a:r>
              <a:rPr lang="de-DE" b="1" dirty="0" err="1"/>
              <a:t>files</a:t>
            </a:r>
            <a:r>
              <a:rPr lang="de-DE" b="1" dirty="0"/>
              <a:t>/</a:t>
            </a:r>
            <a:r>
              <a:rPr lang="de-DE" b="1" dirty="0" err="1"/>
              <a:t>folders</a:t>
            </a:r>
            <a:endParaRPr lang="en-US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C7DA397-FCCC-4860-917F-B78485FE592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80008" y="4923493"/>
            <a:ext cx="716065" cy="9714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E75093C-930D-4C44-8CE0-51760C2AE52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251911" y="3952011"/>
            <a:ext cx="13542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A032C58-5568-4F48-836B-CAB46CA9EC9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534651" y="3952011"/>
            <a:ext cx="18977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97B8CB7-2D3A-47A6-AC9B-DD9B7513FAB2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411019" y="3952011"/>
            <a:ext cx="15912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1D481796-E0A7-4B6B-9A94-7988D2FE82D0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3251911" y="3582679"/>
            <a:ext cx="1354282" cy="369332"/>
          </a:xfrm>
          <a:prstGeom prst="bentConnector3">
            <a:avLst>
              <a:gd name="adj1" fmla="val 784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8816DA7A-198C-4531-979F-9693F5D63FB7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3251911" y="3952011"/>
            <a:ext cx="1354282" cy="369332"/>
          </a:xfrm>
          <a:prstGeom prst="bentConnector3">
            <a:avLst>
              <a:gd name="adj1" fmla="val 783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165B47A-715E-486A-96E7-61FFB479309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47476" y="2100903"/>
            <a:ext cx="1427066" cy="148177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C4BF8F4-29A6-4F9F-BDB4-B2E9AB25C967}"/>
              </a:ext>
            </a:extLst>
          </p:cNvPr>
          <p:cNvCxnSpPr>
            <a:endCxn id="16" idx="1"/>
          </p:cNvCxnSpPr>
          <p:nvPr/>
        </p:nvCxnSpPr>
        <p:spPr>
          <a:xfrm>
            <a:off x="6974542" y="2100903"/>
            <a:ext cx="4578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3FCC2E2-65F5-4820-9354-CDE38105257C}"/>
              </a:ext>
            </a:extLst>
          </p:cNvPr>
          <p:cNvCxnSpPr>
            <a:endCxn id="17" idx="1"/>
          </p:cNvCxnSpPr>
          <p:nvPr/>
        </p:nvCxnSpPr>
        <p:spPr>
          <a:xfrm flipV="1">
            <a:off x="6974542" y="1736019"/>
            <a:ext cx="457811" cy="3648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8C93797F-1CB2-49CC-BBD0-706E71A65EA8}"/>
              </a:ext>
            </a:extLst>
          </p:cNvPr>
          <p:cNvCxnSpPr>
            <a:endCxn id="15" idx="1"/>
          </p:cNvCxnSpPr>
          <p:nvPr/>
        </p:nvCxnSpPr>
        <p:spPr>
          <a:xfrm>
            <a:off x="6974542" y="2100903"/>
            <a:ext cx="457811" cy="37378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F70F3E19-C92D-4690-9394-81EF1E9BFB0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5534651" y="3582679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361AD2DD-E039-42FE-B7E8-C1C7B83C064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5534651" y="3952011"/>
            <a:ext cx="1897702" cy="369332"/>
          </a:xfrm>
          <a:prstGeom prst="bentConnector3">
            <a:avLst>
              <a:gd name="adj1" fmla="val 849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D3D9C8B-5BF6-417E-970C-9412D2656E17}"/>
              </a:ext>
            </a:extLst>
          </p:cNvPr>
          <p:cNvCxnSpPr>
            <a:cxnSpLocks/>
          </p:cNvCxnSpPr>
          <p:nvPr/>
        </p:nvCxnSpPr>
        <p:spPr>
          <a:xfrm flipH="1">
            <a:off x="8411019" y="2470235"/>
            <a:ext cx="113345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FB804A1E-0B63-4775-B559-7977B79CFE9C}"/>
              </a:ext>
            </a:extLst>
          </p:cNvPr>
          <p:cNvCxnSpPr>
            <a:endCxn id="20" idx="1"/>
          </p:cNvCxnSpPr>
          <p:nvPr/>
        </p:nvCxnSpPr>
        <p:spPr>
          <a:xfrm flipV="1">
            <a:off x="9544478" y="2285569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E701056F-5D38-4DF1-B6D1-4CFCD16A8C9C}"/>
              </a:ext>
            </a:extLst>
          </p:cNvPr>
          <p:cNvCxnSpPr>
            <a:endCxn id="19" idx="1"/>
          </p:cNvCxnSpPr>
          <p:nvPr/>
        </p:nvCxnSpPr>
        <p:spPr>
          <a:xfrm>
            <a:off x="9544478" y="2470235"/>
            <a:ext cx="457811" cy="18466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E6BAB0AB-A722-4C97-AC65-2A45697FEF51}"/>
              </a:ext>
            </a:extLst>
          </p:cNvPr>
          <p:cNvSpPr txBox="1"/>
          <p:nvPr/>
        </p:nvSpPr>
        <p:spPr>
          <a:xfrm>
            <a:off x="4292956" y="207199"/>
            <a:ext cx="360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u="sng" dirty="0"/>
              <a:t>Key </a:t>
            </a:r>
            <a:r>
              <a:rPr lang="de-DE" sz="4800" b="1" u="sng" dirty="0" err="1"/>
              <a:t>Concepts</a:t>
            </a:r>
            <a:endParaRPr lang="en-US" sz="4800" b="1" u="sng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A19C38A-0A9E-40A0-AD11-0584CC3D7A35}"/>
              </a:ext>
            </a:extLst>
          </p:cNvPr>
          <p:cNvSpPr txBox="1"/>
          <p:nvPr/>
        </p:nvSpPr>
        <p:spPr>
          <a:xfrm>
            <a:off x="1596072" y="5710310"/>
            <a:ext cx="30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Command-line Interface (CLI)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84433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291136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1903992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8813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291136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1903992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3688FEF-FA68-477E-906B-9ABE2F37554E}"/>
              </a:ext>
            </a:extLst>
          </p:cNvPr>
          <p:cNvSpPr/>
          <p:nvPr/>
        </p:nvSpPr>
        <p:spPr>
          <a:xfrm>
            <a:off x="2789725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feature</a:t>
            </a:r>
            <a:endParaRPr lang="en-US" sz="1600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643A35-CAFA-4D13-915A-310779ADEDE6}"/>
              </a:ext>
            </a:extLst>
          </p:cNvPr>
          <p:cNvCxnSpPr>
            <a:cxnSpLocks/>
            <a:stCxn id="22" idx="2"/>
            <a:endCxn id="59" idx="7"/>
          </p:cNvCxnSpPr>
          <p:nvPr/>
        </p:nvCxnSpPr>
        <p:spPr>
          <a:xfrm flipH="1">
            <a:off x="2419824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9178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6EF3EC0-303B-4EEE-843C-383127C3E01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176869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1A22C39-4971-49EB-8EF4-AB7B52DA95FF}"/>
              </a:ext>
            </a:extLst>
          </p:cNvPr>
          <p:cNvSpPr/>
          <p:nvPr/>
        </p:nvSpPr>
        <p:spPr>
          <a:xfrm>
            <a:off x="2789725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3688FEF-FA68-477E-906B-9ABE2F37554E}"/>
              </a:ext>
            </a:extLst>
          </p:cNvPr>
          <p:cNvSpPr/>
          <p:nvPr/>
        </p:nvSpPr>
        <p:spPr>
          <a:xfrm>
            <a:off x="2789725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feature</a:t>
            </a:r>
            <a:endParaRPr lang="en-US" sz="1600" b="1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7643A35-CAFA-4D13-915A-310779ADEDE6}"/>
              </a:ext>
            </a:extLst>
          </p:cNvPr>
          <p:cNvCxnSpPr>
            <a:cxnSpLocks/>
            <a:stCxn id="22" idx="2"/>
            <a:endCxn id="59" idx="7"/>
          </p:cNvCxnSpPr>
          <p:nvPr/>
        </p:nvCxnSpPr>
        <p:spPr>
          <a:xfrm flipH="1">
            <a:off x="2419824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948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244593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3857449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feature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4695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1903992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  <a:endCxn id="59" idx="0"/>
          </p:cNvCxnSpPr>
          <p:nvPr/>
        </p:nvCxnSpPr>
        <p:spPr>
          <a:xfrm>
            <a:off x="2291136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91136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1903992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feature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615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358074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2970930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feature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892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358074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2970930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94043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358074" y="5085372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2970930" y="4739440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bug</a:t>
            </a:r>
            <a:r>
              <a:rPr lang="de-DE" sz="1400" b="1" dirty="0"/>
              <a:t> fix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513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65C0B18-DC33-4D46-96D7-0755666CD81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259991" y="5087105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5C998DCF-411F-42FC-BC88-074CFC4765A3}"/>
              </a:ext>
            </a:extLst>
          </p:cNvPr>
          <p:cNvSpPr/>
          <p:nvPr/>
        </p:nvSpPr>
        <p:spPr>
          <a:xfrm>
            <a:off x="3872847" y="4741173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A5399D7B-D2BA-454E-A752-B2E04F968C04}"/>
              </a:ext>
            </a:extLst>
          </p:cNvPr>
          <p:cNvSpPr/>
          <p:nvPr/>
        </p:nvSpPr>
        <p:spPr>
          <a:xfrm>
            <a:off x="3857449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bug</a:t>
            </a:r>
            <a:r>
              <a:rPr lang="de-DE" sz="1400" b="1" dirty="0"/>
              <a:t> fix</a:t>
            </a:r>
            <a:endParaRPr lang="en-US" sz="1600" b="1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995404-E16B-41E9-B68C-4B3FEF77B181}"/>
              </a:ext>
            </a:extLst>
          </p:cNvPr>
          <p:cNvCxnSpPr>
            <a:cxnSpLocks/>
            <a:stCxn id="34" idx="2"/>
            <a:endCxn id="26" idx="7"/>
          </p:cNvCxnSpPr>
          <p:nvPr/>
        </p:nvCxnSpPr>
        <p:spPr>
          <a:xfrm flipH="1">
            <a:off x="3487548" y="5655053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219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feld 64">
            <a:extLst>
              <a:ext uri="{FF2B5EF4-FFF2-40B4-BE49-F238E27FC236}">
                <a16:creationId xmlns:a16="http://schemas.microsoft.com/office/drawing/2014/main" id="{3B10322C-A6C0-4212-BE62-4BD5BC4F7F3D}"/>
              </a:ext>
            </a:extLst>
          </p:cNvPr>
          <p:cNvSpPr txBox="1"/>
          <p:nvPr/>
        </p:nvSpPr>
        <p:spPr>
          <a:xfrm>
            <a:off x="157266" y="81811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Working</a:t>
            </a:r>
            <a:r>
              <a:rPr lang="de-DE" dirty="0"/>
              <a:t> </a:t>
            </a:r>
            <a:r>
              <a:rPr lang="de-DE" b="1" dirty="0"/>
              <a:t>Directory</a:t>
            </a:r>
            <a:endParaRPr lang="en-US" b="1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D8E7C0B-11AD-40B2-80BB-195E06E1B5EE}"/>
              </a:ext>
            </a:extLst>
          </p:cNvPr>
          <p:cNvSpPr txBox="1"/>
          <p:nvPr/>
        </p:nvSpPr>
        <p:spPr>
          <a:xfrm>
            <a:off x="153344" y="2352235"/>
            <a:ext cx="138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10A2BC61-2198-4988-B829-D74F2308E2E8}"/>
              </a:ext>
            </a:extLst>
          </p:cNvPr>
          <p:cNvSpPr txBox="1"/>
          <p:nvPr/>
        </p:nvSpPr>
        <p:spPr>
          <a:xfrm>
            <a:off x="182367" y="4633806"/>
            <a:ext cx="120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Repository</a:t>
            </a:r>
            <a:endParaRPr lang="en-US" b="1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69E487A-47C0-4696-AACB-C73CBCE99D2D}"/>
              </a:ext>
            </a:extLst>
          </p:cNvPr>
          <p:cNvSpPr/>
          <p:nvPr/>
        </p:nvSpPr>
        <p:spPr>
          <a:xfrm>
            <a:off x="182367" y="4639054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9EE12D8-84CA-45E4-8302-94DECF1B6856}"/>
              </a:ext>
            </a:extLst>
          </p:cNvPr>
          <p:cNvSpPr/>
          <p:nvPr/>
        </p:nvSpPr>
        <p:spPr>
          <a:xfrm>
            <a:off x="182367" y="2368631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80313F6-0630-427E-AB5B-9F5C72B7AB1D}"/>
              </a:ext>
            </a:extLst>
          </p:cNvPr>
          <p:cNvSpPr/>
          <p:nvPr/>
        </p:nvSpPr>
        <p:spPr>
          <a:xfrm>
            <a:off x="182367" y="87060"/>
            <a:ext cx="6946403" cy="21371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ussdiagramm: Verbinder 53">
            <a:extLst>
              <a:ext uri="{FF2B5EF4-FFF2-40B4-BE49-F238E27FC236}">
                <a16:creationId xmlns:a16="http://schemas.microsoft.com/office/drawing/2014/main" id="{CD916319-9B51-4FBC-A35F-B5E8A480C3DE}"/>
              </a:ext>
            </a:extLst>
          </p:cNvPr>
          <p:cNvSpPr/>
          <p:nvPr/>
        </p:nvSpPr>
        <p:spPr>
          <a:xfrm>
            <a:off x="514742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5EE2DCBA-1FCC-406A-AA42-FA29AEE8A5FC}"/>
              </a:ext>
            </a:extLst>
          </p:cNvPr>
          <p:cNvSpPr/>
          <p:nvPr/>
        </p:nvSpPr>
        <p:spPr>
          <a:xfrm>
            <a:off x="1041419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D65A9C7-4362-4C78-ABE8-163511A0EADF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78727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FFC8ECD0-C3F7-472F-9285-3944AA3BDE4E}"/>
              </a:ext>
            </a:extLst>
          </p:cNvPr>
          <p:cNvSpPr/>
          <p:nvPr/>
        </p:nvSpPr>
        <p:spPr>
          <a:xfrm>
            <a:off x="1582466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1257CB6-807C-45CE-9B1C-10AE6FCFE334}"/>
              </a:ext>
            </a:extLst>
          </p:cNvPr>
          <p:cNvCxnSpPr>
            <a:cxnSpLocks/>
          </p:cNvCxnSpPr>
          <p:nvPr/>
        </p:nvCxnSpPr>
        <p:spPr>
          <a:xfrm flipH="1">
            <a:off x="1405404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6B293924-65F3-4AAF-BE5D-2988D0D18C52}"/>
              </a:ext>
            </a:extLst>
          </p:cNvPr>
          <p:cNvSpPr/>
          <p:nvPr/>
        </p:nvSpPr>
        <p:spPr>
          <a:xfrm>
            <a:off x="2109143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935211F-492C-4DB0-9749-C2506E1416E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946451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2428706-930C-4AF1-80B3-144FC821C537}"/>
              </a:ext>
            </a:extLst>
          </p:cNvPr>
          <p:cNvSpPr/>
          <p:nvPr/>
        </p:nvSpPr>
        <p:spPr>
          <a:xfrm>
            <a:off x="2970930" y="5309121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master</a:t>
            </a:r>
            <a:endParaRPr lang="en-US" sz="1600" b="1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B0FA681D-E596-4FAB-994F-37DD09F121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358074" y="5655053"/>
            <a:ext cx="0" cy="20537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5C3E6F7-1519-4B91-93D9-9AE2B3935B61}"/>
              </a:ext>
            </a:extLst>
          </p:cNvPr>
          <p:cNvSpPr txBox="1"/>
          <p:nvPr/>
        </p:nvSpPr>
        <p:spPr>
          <a:xfrm>
            <a:off x="8055526" y="2413337"/>
            <a:ext cx="3788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b="1" u="sng" dirty="0"/>
              <a:t>Workflows</a:t>
            </a:r>
            <a:endParaRPr lang="en-US" sz="6000" b="1" u="sng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06424FE-26CB-4ACD-A0F2-86D3B2D41400}"/>
              </a:ext>
            </a:extLst>
          </p:cNvPr>
          <p:cNvSpPr txBox="1"/>
          <p:nvPr/>
        </p:nvSpPr>
        <p:spPr>
          <a:xfrm>
            <a:off x="8185987" y="3429000"/>
            <a:ext cx="33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long-running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topic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en-US" sz="2400" dirty="0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420F8B5B-49F9-488A-856D-7627FE6E54E6}"/>
              </a:ext>
            </a:extLst>
          </p:cNvPr>
          <p:cNvSpPr/>
          <p:nvPr/>
        </p:nvSpPr>
        <p:spPr>
          <a:xfrm>
            <a:off x="2650190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D2E2250-E37A-42CD-96BF-3819DA1356C6}"/>
              </a:ext>
            </a:extLst>
          </p:cNvPr>
          <p:cNvCxnSpPr>
            <a:cxnSpLocks/>
          </p:cNvCxnSpPr>
          <p:nvPr/>
        </p:nvCxnSpPr>
        <p:spPr>
          <a:xfrm flipH="1">
            <a:off x="2473128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722488FB-F4F8-46E8-98E4-2A949B3EDFEC}"/>
              </a:ext>
            </a:extLst>
          </p:cNvPr>
          <p:cNvSpPr/>
          <p:nvPr/>
        </p:nvSpPr>
        <p:spPr>
          <a:xfrm>
            <a:off x="3176867" y="5860426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32731AC-A390-44DE-8A83-7AF743CB7A4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014175" y="6033541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C9086B05-BF8D-48CC-8F00-61F79B746E18}"/>
              </a:ext>
            </a:extLst>
          </p:cNvPr>
          <p:cNvSpPr/>
          <p:nvPr/>
        </p:nvSpPr>
        <p:spPr>
          <a:xfrm>
            <a:off x="3716342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2FDD92E-E797-48AA-A4EB-9FF05321DAE9}"/>
              </a:ext>
            </a:extLst>
          </p:cNvPr>
          <p:cNvCxnSpPr>
            <a:cxnSpLocks/>
          </p:cNvCxnSpPr>
          <p:nvPr/>
        </p:nvCxnSpPr>
        <p:spPr>
          <a:xfrm flipH="1">
            <a:off x="3539280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BF9D0539-7476-49D1-9547-75991B5B5914}"/>
              </a:ext>
            </a:extLst>
          </p:cNvPr>
          <p:cNvSpPr/>
          <p:nvPr/>
        </p:nvSpPr>
        <p:spPr>
          <a:xfrm>
            <a:off x="4243019" y="5857302"/>
            <a:ext cx="363985" cy="346229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F7C7B2-F2E5-47EF-8113-CD927B3590D0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080327" y="6030417"/>
            <a:ext cx="1626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A849464-15B9-4227-805A-9A37631BAEC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326143" y="5083981"/>
            <a:ext cx="4" cy="21889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2E535598-D313-43C8-8B75-CDADEDDBBB51}"/>
              </a:ext>
            </a:extLst>
          </p:cNvPr>
          <p:cNvSpPr/>
          <p:nvPr/>
        </p:nvSpPr>
        <p:spPr>
          <a:xfrm>
            <a:off x="4938999" y="4738049"/>
            <a:ext cx="774287" cy="34593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HEAD</a:t>
            </a:r>
            <a:endParaRPr lang="en-US" sz="1600" b="1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50E90BC8-37E0-4D1C-BDB4-D0DE9CA0484D}"/>
              </a:ext>
            </a:extLst>
          </p:cNvPr>
          <p:cNvSpPr/>
          <p:nvPr/>
        </p:nvSpPr>
        <p:spPr>
          <a:xfrm>
            <a:off x="4923601" y="5305997"/>
            <a:ext cx="774287" cy="3459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bug</a:t>
            </a:r>
            <a:r>
              <a:rPr lang="de-DE" sz="1400" b="1" dirty="0"/>
              <a:t> fix</a:t>
            </a:r>
            <a:endParaRPr lang="en-US" sz="1600" b="1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5787D4B-FD75-48D3-9679-E4197B26F696}"/>
              </a:ext>
            </a:extLst>
          </p:cNvPr>
          <p:cNvCxnSpPr>
            <a:cxnSpLocks/>
            <a:stCxn id="45" idx="2"/>
            <a:endCxn id="41" idx="7"/>
          </p:cNvCxnSpPr>
          <p:nvPr/>
        </p:nvCxnSpPr>
        <p:spPr>
          <a:xfrm flipH="1">
            <a:off x="4553700" y="5651929"/>
            <a:ext cx="757045" cy="25607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2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Microsoft Office PowerPoint</Application>
  <PresentationFormat>Breitbild</PresentationFormat>
  <Paragraphs>1593</Paragraphs>
  <Slides>118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118</vt:i4>
      </vt:variant>
    </vt:vector>
  </HeadingPairs>
  <TitlesOfParts>
    <vt:vector size="12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Mantey</dc:creator>
  <cp:lastModifiedBy>Sebastian Mantey</cp:lastModifiedBy>
  <cp:revision>138</cp:revision>
  <dcterms:created xsi:type="dcterms:W3CDTF">2019-11-06T14:14:16Z</dcterms:created>
  <dcterms:modified xsi:type="dcterms:W3CDTF">2019-12-19T09:37:00Z</dcterms:modified>
</cp:coreProperties>
</file>