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412" r:id="rId2"/>
    <p:sldId id="411" r:id="rId3"/>
    <p:sldId id="413" r:id="rId4"/>
    <p:sldId id="340" r:id="rId5"/>
    <p:sldId id="344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8" r:id="rId17"/>
    <p:sldId id="356" r:id="rId18"/>
    <p:sldId id="326" r:id="rId19"/>
    <p:sldId id="410" r:id="rId20"/>
    <p:sldId id="414" r:id="rId21"/>
    <p:sldId id="360" r:id="rId22"/>
    <p:sldId id="362" r:id="rId23"/>
    <p:sldId id="363" r:id="rId24"/>
    <p:sldId id="375" r:id="rId25"/>
    <p:sldId id="376" r:id="rId26"/>
    <p:sldId id="364" r:id="rId27"/>
    <p:sldId id="366" r:id="rId28"/>
    <p:sldId id="365" r:id="rId29"/>
    <p:sldId id="381" r:id="rId30"/>
    <p:sldId id="382" r:id="rId31"/>
    <p:sldId id="389" r:id="rId32"/>
    <p:sldId id="383" r:id="rId33"/>
    <p:sldId id="390" r:id="rId34"/>
    <p:sldId id="367" r:id="rId35"/>
    <p:sldId id="368" r:id="rId36"/>
    <p:sldId id="369" r:id="rId37"/>
    <p:sldId id="391" r:id="rId38"/>
    <p:sldId id="388" r:id="rId39"/>
    <p:sldId id="392" r:id="rId40"/>
    <p:sldId id="393" r:id="rId41"/>
    <p:sldId id="394" r:id="rId42"/>
    <p:sldId id="395" r:id="rId43"/>
    <p:sldId id="337" r:id="rId44"/>
    <p:sldId id="409" r:id="rId45"/>
    <p:sldId id="415" r:id="rId46"/>
    <p:sldId id="370" r:id="rId47"/>
    <p:sldId id="371" r:id="rId48"/>
    <p:sldId id="372" r:id="rId49"/>
    <p:sldId id="396" r:id="rId50"/>
    <p:sldId id="373" r:id="rId51"/>
    <p:sldId id="400" r:id="rId52"/>
    <p:sldId id="399" r:id="rId53"/>
    <p:sldId id="401" r:id="rId54"/>
    <p:sldId id="407" r:id="rId55"/>
    <p:sldId id="408" r:id="rId56"/>
    <p:sldId id="27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Mantey" initials="SM" lastIdx="1" clrIdx="0">
    <p:extLst>
      <p:ext uri="{19B8F6BF-5375-455C-9EA6-DF929625EA0E}">
        <p15:presenceInfo xmlns:p15="http://schemas.microsoft.com/office/powerpoint/2012/main" userId="303fcaa4cd8298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14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5CD0B-A6E4-4B5D-9C34-2A197DB8540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2BA47-394E-4EB5-8475-B53A267F7E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58564-DDB9-4DE0-8D2E-69E6DE61F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798BC-98A7-49D2-8F24-9BAC0637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E262E1-D89F-4EEB-8EC0-82476AA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B1C-2758-473E-A15E-22C6B92A7167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47EDA-8824-4A65-9014-5CED5376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60718-4F59-4C47-80BD-5F55EE22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E114-04A7-44F9-BB3A-AC956D25B0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3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FA122-838E-482A-BB4B-552EC66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E80294-9F89-46AF-B223-ABD1DEFA0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A69C1-8F66-4E30-983F-F0A42629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B1C-2758-473E-A15E-22C6B92A7167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6B5BA-1722-49E3-8442-53F5D276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DE0A35-F6B9-4528-8A58-083F93EA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E114-04A7-44F9-BB3A-AC956D25B0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8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ACC125-94FF-472B-B52B-BE6D24011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180937-5F6A-4099-878D-7A7A4A3C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972CC-8F44-4C95-A408-7586FAE4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B1C-2758-473E-A15E-22C6B92A7167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D03E6-CB2C-4EE7-9C5A-65C45E4B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075782-E1AB-4ED5-AE1E-8B9741D2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E114-04A7-44F9-BB3A-AC956D25B0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7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5C5A6-50C5-4F8D-AF4C-BC23C94C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7AF20-218D-485F-A075-DD332AE4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D1CC8-9BD8-4A88-B77E-4C663395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B1C-2758-473E-A15E-22C6B92A7167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65C2EA-4464-4BB0-99F5-CA3E59C2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20F2E-B530-4984-9CE3-FD8EEE4F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E114-04A7-44F9-BB3A-AC956D25B0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9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CD419-F22C-49A1-8443-626AB387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52EAD0-8917-4A8E-98A9-F1496022F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585318-80BD-491F-B2AF-B3E7B8F3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B1C-2758-473E-A15E-22C6B92A7167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B5057-2B35-49D1-8ADF-9F7416A5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04F8ED-F40A-4FBA-A7A6-A04FE270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E114-04A7-44F9-BB3A-AC956D25B0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0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ED49C-D1C6-4B5B-BFF9-71CF1EFA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390C92-95BE-494B-A2DB-43D3B0F82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CDD8F4-1FEC-49CC-9778-C96C28ECC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CA265C-B033-4DDA-9601-B2D6E0C3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B1C-2758-473E-A15E-22C6B92A7167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8C9782-1220-45DE-8DED-394485C8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99F235-84B0-4EA5-BEFB-0ADD1590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E114-04A7-44F9-BB3A-AC956D25B0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7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D4C50-4BBC-418D-BCFB-394110BA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12F20A-93EE-42E0-A3B7-A5701ABE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B5405E-1F88-4470-844E-23B8504DC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40F480-564F-4B65-A483-FDE8FBB12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0F93B6-2E00-4294-86BE-DD1BD2A99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AA6F1C-F7C5-42FD-AA89-02B06CF3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B1C-2758-473E-A15E-22C6B92A7167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A16E4F-57A7-4518-BA80-70FC557B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6B5FAB-C915-4BF3-9759-91D1CF98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E114-04A7-44F9-BB3A-AC956D25B0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9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79ED7-EEE2-454A-A9F6-214149EC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BFD8FC-A014-4898-A8B7-EFD1F38D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B1C-2758-473E-A15E-22C6B92A7167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720802-7387-4029-93CB-07EB58D1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CCC664-9084-4658-969A-18BA2720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E114-04A7-44F9-BB3A-AC956D25B0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910E0F-49E5-4987-BF9F-05CAEB24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B1C-2758-473E-A15E-22C6B92A7167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2FCAC8-3388-4521-9EAE-58D95829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D509B9-232A-4FDE-9E8A-C819C855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E114-04A7-44F9-BB3A-AC956D25B0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3F650-53CF-474B-83E2-669D3460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7C87F3-03FB-4FC5-A379-D4210326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322A46-1EC9-4457-BFC0-9E81C62CD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6C236-C5E9-4315-9855-016157FB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B1C-2758-473E-A15E-22C6B92A7167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994DD-12DC-4CF7-AB99-60E1AA72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C2B315-C2B5-4794-97FD-32FA279B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E114-04A7-44F9-BB3A-AC956D25B0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6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D67AB-6A31-4B23-AD02-BDA31AA6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D891AC-7C20-49CA-8A78-06F513F18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22DC7A-CCF6-4130-8B77-BAABE07D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9E2232-EC4B-431B-BD0B-B90E05DA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B1C-2758-473E-A15E-22C6B92A7167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518F20-6545-4971-A2CA-E65A2097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95059B-1367-4780-BD02-73E761EA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E114-04A7-44F9-BB3A-AC956D25B0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1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8F0302-EEB6-4918-83FF-705A0D26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58EA88-4243-4527-8254-1A5934FBC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492AAF-7C7A-4826-BE09-78E00F4EC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D8B1C-2758-473E-A15E-22C6B92A7167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364AED-9A3A-45EE-B54D-824FA5944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D1014-CAFD-48EC-9CC0-D9C4D707C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E114-04A7-44F9-BB3A-AC956D25B0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E242B3-C20C-4C45-8FB2-910A2A951755}"/>
              </a:ext>
            </a:extLst>
          </p:cNvPr>
          <p:cNvSpPr txBox="1"/>
          <p:nvPr/>
        </p:nvSpPr>
        <p:spPr>
          <a:xfrm>
            <a:off x="1699179" y="2321005"/>
            <a:ext cx="87936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 err="1"/>
              <a:t>Git</a:t>
            </a:r>
            <a:r>
              <a:rPr lang="de-DE" sz="13800" b="1" dirty="0"/>
              <a:t> Tutorial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178899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E6583792-DBF5-4950-AFF6-A69535BA3E31}"/>
              </a:ext>
            </a:extLst>
          </p:cNvPr>
          <p:cNvSpPr/>
          <p:nvPr/>
        </p:nvSpPr>
        <p:spPr>
          <a:xfrm>
            <a:off x="4084812" y="696185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helper_functions.py</a:t>
            </a:r>
            <a:endParaRPr lang="en-US" sz="1000" dirty="0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6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Dokument 13">
            <a:extLst>
              <a:ext uri="{FF2B5EF4-FFF2-40B4-BE49-F238E27FC236}">
                <a16:creationId xmlns:a16="http://schemas.microsoft.com/office/drawing/2014/main" id="{4203C815-BAEF-4C75-A6DD-8D995FDCFE62}"/>
              </a:ext>
            </a:extLst>
          </p:cNvPr>
          <p:cNvSpPr/>
          <p:nvPr/>
        </p:nvSpPr>
        <p:spPr>
          <a:xfrm>
            <a:off x="4084812" y="2908156"/>
            <a:ext cx="1067724" cy="1041688"/>
          </a:xfrm>
          <a:prstGeom prst="flowChartDocumen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helper_functions.py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167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9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Dokument 13">
            <a:extLst>
              <a:ext uri="{FF2B5EF4-FFF2-40B4-BE49-F238E27FC236}">
                <a16:creationId xmlns:a16="http://schemas.microsoft.com/office/drawing/2014/main" id="{A892252A-C21E-4139-BDB2-DAC6BA26E6EE}"/>
              </a:ext>
            </a:extLst>
          </p:cNvPr>
          <p:cNvSpPr/>
          <p:nvPr/>
        </p:nvSpPr>
        <p:spPr>
          <a:xfrm>
            <a:off x="3151560" y="696185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helper_functions.py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499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Dokument 13">
            <a:extLst>
              <a:ext uri="{FF2B5EF4-FFF2-40B4-BE49-F238E27FC236}">
                <a16:creationId xmlns:a16="http://schemas.microsoft.com/office/drawing/2014/main" id="{A892252A-C21E-4139-BDB2-DAC6BA26E6EE}"/>
              </a:ext>
            </a:extLst>
          </p:cNvPr>
          <p:cNvSpPr/>
          <p:nvPr/>
        </p:nvSpPr>
        <p:spPr>
          <a:xfrm>
            <a:off x="3151560" y="696185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helper_functions.py</a:t>
            </a:r>
            <a:endParaRPr lang="en-US" sz="1000" dirty="0"/>
          </a:p>
        </p:txBody>
      </p:sp>
      <p:sp>
        <p:nvSpPr>
          <p:cNvPr id="19" name="Flussdiagramm: Dokument 18">
            <a:extLst>
              <a:ext uri="{FF2B5EF4-FFF2-40B4-BE49-F238E27FC236}">
                <a16:creationId xmlns:a16="http://schemas.microsoft.com/office/drawing/2014/main" id="{47ECB1F4-6329-47DB-A563-6E7D031EA0CB}"/>
              </a:ext>
            </a:extLst>
          </p:cNvPr>
          <p:cNvSpPr/>
          <p:nvPr/>
        </p:nvSpPr>
        <p:spPr>
          <a:xfrm>
            <a:off x="3151560" y="3007254"/>
            <a:ext cx="1067724" cy="1041688"/>
          </a:xfrm>
          <a:prstGeom prst="flowChartDocumen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helper_functions.py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9001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Dokument 13">
            <a:extLst>
              <a:ext uri="{FF2B5EF4-FFF2-40B4-BE49-F238E27FC236}">
                <a16:creationId xmlns:a16="http://schemas.microsoft.com/office/drawing/2014/main" id="{A892252A-C21E-4139-BDB2-DAC6BA26E6EE}"/>
              </a:ext>
            </a:extLst>
          </p:cNvPr>
          <p:cNvSpPr/>
          <p:nvPr/>
        </p:nvSpPr>
        <p:spPr>
          <a:xfrm>
            <a:off x="3151560" y="696185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helper_functions.py</a:t>
            </a:r>
            <a:endParaRPr lang="en-US" sz="1000" dirty="0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1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ssdiagramm: Dokument 18">
            <a:extLst>
              <a:ext uri="{FF2B5EF4-FFF2-40B4-BE49-F238E27FC236}">
                <a16:creationId xmlns:a16="http://schemas.microsoft.com/office/drawing/2014/main" id="{7492F60A-EE48-4EA1-81D2-0CCF5911D041}"/>
              </a:ext>
            </a:extLst>
          </p:cNvPr>
          <p:cNvSpPr/>
          <p:nvPr/>
        </p:nvSpPr>
        <p:spPr>
          <a:xfrm>
            <a:off x="3151560" y="3007254"/>
            <a:ext cx="1067724" cy="1041688"/>
          </a:xfrm>
          <a:prstGeom prst="flowChartDocumen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helper_functions.py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685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C4BDF30-6195-4282-BBA4-0D3E8D5FFE26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7B3FBF3-98E3-40D7-8C65-BB46CD27AC3D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4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">
            <a:extLst>
              <a:ext uri="{FF2B5EF4-FFF2-40B4-BE49-F238E27FC236}">
                <a16:creationId xmlns:a16="http://schemas.microsoft.com/office/drawing/2014/main" id="{58E05C49-2EDB-427E-9A13-88B5DA0CF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85606"/>
              </p:ext>
            </p:extLst>
          </p:nvPr>
        </p:nvGraphicFramePr>
        <p:xfrm>
          <a:off x="377074" y="1916714"/>
          <a:ext cx="10209228" cy="402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131">
                  <a:extLst>
                    <a:ext uri="{9D8B030D-6E8A-4147-A177-3AD203B41FA5}">
                      <a16:colId xmlns:a16="http://schemas.microsoft.com/office/drawing/2014/main" val="3260677258"/>
                    </a:ext>
                  </a:extLst>
                </a:gridCol>
                <a:gridCol w="3003818">
                  <a:extLst>
                    <a:ext uri="{9D8B030D-6E8A-4147-A177-3AD203B41FA5}">
                      <a16:colId xmlns:a16="http://schemas.microsoft.com/office/drawing/2014/main" val="4234099304"/>
                    </a:ext>
                  </a:extLst>
                </a:gridCol>
                <a:gridCol w="5373279">
                  <a:extLst>
                    <a:ext uri="{9D8B030D-6E8A-4147-A177-3AD203B41FA5}">
                      <a16:colId xmlns:a16="http://schemas.microsoft.com/office/drawing/2014/main" val="3972558599"/>
                    </a:ext>
                  </a:extLst>
                </a:gridCol>
              </a:tblGrid>
              <a:tr h="883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err="1"/>
                        <a:t>Staging</a:t>
                      </a:r>
                      <a:r>
                        <a:rPr lang="de-DE" sz="3200" dirty="0"/>
                        <a:t> Area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Commits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29334"/>
                  </a:ext>
                </a:extLst>
              </a:tr>
              <a:tr h="80795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Example</a:t>
                      </a:r>
                      <a:r>
                        <a:rPr lang="de-DE" sz="24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Several</a:t>
                      </a:r>
                      <a:r>
                        <a:rPr lang="de-DE" sz="2400" dirty="0"/>
                        <a:t> Files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Initial </a:t>
                      </a:r>
                      <a:r>
                        <a:rPr lang="de-DE" sz="2400" dirty="0" err="1"/>
                        <a:t>commit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846024"/>
                  </a:ext>
                </a:extLst>
              </a:tr>
              <a:tr h="103585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Example</a:t>
                      </a:r>
                      <a:r>
                        <a:rPr lang="de-DE" sz="2400" dirty="0"/>
                        <a:t> 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One</a:t>
                      </a:r>
                      <a:r>
                        <a:rPr lang="de-DE" sz="2400" dirty="0"/>
                        <a:t> File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update README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define change()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067041"/>
                  </a:ext>
                </a:extLst>
              </a:tr>
              <a:tr h="1302422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Example</a:t>
                      </a:r>
                      <a:r>
                        <a:rPr lang="de-DE" sz="2400" dirty="0"/>
                        <a:t> 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Part of </a:t>
                      </a:r>
                      <a:r>
                        <a:rPr lang="de-DE" sz="2400" dirty="0" err="1"/>
                        <a:t>one</a:t>
                      </a:r>
                      <a:r>
                        <a:rPr lang="de-DE" sz="2400" dirty="0"/>
                        <a:t> File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enable variable size of the game board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define determine_game_status()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4599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57F43EEF-0FB1-4D57-91DF-1A7E0D133D9E}"/>
              </a:ext>
            </a:extLst>
          </p:cNvPr>
          <p:cNvSpPr txBox="1"/>
          <p:nvPr/>
        </p:nvSpPr>
        <p:spPr>
          <a:xfrm>
            <a:off x="1419980" y="553073"/>
            <a:ext cx="812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 err="1"/>
              <a:t>Examples</a:t>
            </a:r>
            <a:r>
              <a:rPr lang="de-DE" sz="4800" b="1" u="sng" dirty="0"/>
              <a:t> for </a:t>
            </a:r>
            <a:r>
              <a:rPr lang="de-DE" sz="4800" b="1" u="sng" dirty="0" err="1"/>
              <a:t>Creating</a:t>
            </a:r>
            <a:r>
              <a:rPr lang="de-DE" sz="4800" b="1" u="sng" dirty="0"/>
              <a:t> Commits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92829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334836B-8D32-44B7-94DF-60F39D7BDA46}"/>
              </a:ext>
            </a:extLst>
          </p:cNvPr>
          <p:cNvSpPr txBox="1"/>
          <p:nvPr/>
        </p:nvSpPr>
        <p:spPr>
          <a:xfrm>
            <a:off x="4534293" y="160254"/>
            <a:ext cx="312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u="sng" dirty="0"/>
              <a:t>Version Control</a:t>
            </a:r>
            <a:endParaRPr lang="en-US" sz="3600" b="1" u="sng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82B625-18DA-4E9B-8E1B-695E5CA4C1F9}"/>
              </a:ext>
            </a:extLst>
          </p:cNvPr>
          <p:cNvSpPr txBox="1"/>
          <p:nvPr/>
        </p:nvSpPr>
        <p:spPr>
          <a:xfrm>
            <a:off x="422027" y="3077948"/>
            <a:ext cx="371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u="sng" dirty="0" err="1"/>
              <a:t>Creating</a:t>
            </a:r>
            <a:r>
              <a:rPr lang="de-DE" sz="3600" b="1" u="sng" dirty="0"/>
              <a:t> a Commit</a:t>
            </a:r>
            <a:endParaRPr lang="en-US" sz="3600" b="1" u="sng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82AB63D-62E8-40A5-ACE9-A9752BCFBE29}"/>
              </a:ext>
            </a:extLst>
          </p:cNvPr>
          <p:cNvSpPr txBox="1"/>
          <p:nvPr/>
        </p:nvSpPr>
        <p:spPr>
          <a:xfrm>
            <a:off x="1337542" y="3792766"/>
            <a:ext cx="15082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Working Directory</a:t>
            </a:r>
            <a:endParaRPr lang="en-US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8E9032F-4859-442D-8187-0FABE47D7F0B}"/>
              </a:ext>
            </a:extLst>
          </p:cNvPr>
          <p:cNvSpPr txBox="1"/>
          <p:nvPr/>
        </p:nvSpPr>
        <p:spPr>
          <a:xfrm>
            <a:off x="1337542" y="4124194"/>
            <a:ext cx="15082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/>
              <a:t>Staging</a:t>
            </a:r>
            <a:r>
              <a:rPr lang="de-DE" sz="1400" dirty="0"/>
              <a:t> Area</a:t>
            </a:r>
            <a:endParaRPr lang="en-US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2743E8C-D7CA-4719-AF9B-F73728D6EB55}"/>
              </a:ext>
            </a:extLst>
          </p:cNvPr>
          <p:cNvSpPr txBox="1"/>
          <p:nvPr/>
        </p:nvSpPr>
        <p:spPr>
          <a:xfrm>
            <a:off x="1337542" y="4476377"/>
            <a:ext cx="15076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/>
              <a:t>Local</a:t>
            </a:r>
            <a:r>
              <a:rPr lang="de-DE" sz="1400" dirty="0"/>
              <a:t> Repository</a:t>
            </a:r>
            <a:endParaRPr lang="en-US" sz="1400" dirty="0"/>
          </a:p>
        </p:txBody>
      </p: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505DD22-8596-42A5-80CF-3A439FE40657}"/>
              </a:ext>
            </a:extLst>
          </p:cNvPr>
          <p:cNvSpPr/>
          <p:nvPr/>
        </p:nvSpPr>
        <p:spPr>
          <a:xfrm>
            <a:off x="5050665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2512EABC-3284-4A3E-A198-07C74CB27397}"/>
              </a:ext>
            </a:extLst>
          </p:cNvPr>
          <p:cNvSpPr/>
          <p:nvPr/>
        </p:nvSpPr>
        <p:spPr>
          <a:xfrm>
            <a:off x="5577342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E754E99-6365-44B4-8FF1-EDFB58C18C27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5414650" y="1135573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46E887A4-6F47-4B8D-A4CF-84EC758F7281}"/>
              </a:ext>
            </a:extLst>
          </p:cNvPr>
          <p:cNvSpPr/>
          <p:nvPr/>
        </p:nvSpPr>
        <p:spPr>
          <a:xfrm>
            <a:off x="6118389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0020BD98-4D8C-43CD-9931-5652883B457E}"/>
              </a:ext>
            </a:extLst>
          </p:cNvPr>
          <p:cNvSpPr/>
          <p:nvPr/>
        </p:nvSpPr>
        <p:spPr>
          <a:xfrm>
            <a:off x="6645066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7F323B1-269B-4EFE-A33D-56AAFB41D547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>
            <a:off x="6482374" y="1135573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032BBF-9F2F-4215-B4B5-F4F4C639CD28}"/>
              </a:ext>
            </a:extLst>
          </p:cNvPr>
          <p:cNvCxnSpPr>
            <a:cxnSpLocks/>
          </p:cNvCxnSpPr>
          <p:nvPr/>
        </p:nvCxnSpPr>
        <p:spPr>
          <a:xfrm flipH="1">
            <a:off x="5941327" y="1135573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85136D23-F48D-4AC8-B853-D09F9B04FA47}"/>
              </a:ext>
            </a:extLst>
          </p:cNvPr>
          <p:cNvSpPr txBox="1"/>
          <p:nvPr/>
        </p:nvSpPr>
        <p:spPr>
          <a:xfrm>
            <a:off x="1268094" y="4989620"/>
            <a:ext cx="205013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status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add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restore 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08F6963-84D1-4C15-96F9-D7417AF0A499}"/>
              </a:ext>
            </a:extLst>
          </p:cNvPr>
          <p:cNvSpPr txBox="1"/>
          <p:nvPr/>
        </p:nvSpPr>
        <p:spPr>
          <a:xfrm>
            <a:off x="6673662" y="1466138"/>
            <a:ext cx="281861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log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checkout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diff</a:t>
            </a:r>
            <a:r>
              <a:rPr lang="de-DE" b="1" dirty="0"/>
              <a:t> </a:t>
            </a:r>
            <a:endParaRPr lang="en-US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E313BF-FBDF-4853-8641-2A5F6E56377E}"/>
              </a:ext>
            </a:extLst>
          </p:cNvPr>
          <p:cNvSpPr txBox="1"/>
          <p:nvPr/>
        </p:nvSpPr>
        <p:spPr>
          <a:xfrm>
            <a:off x="4216403" y="1462677"/>
            <a:ext cx="187071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clone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init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2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334836B-8D32-44B7-94DF-60F39D7BDA46}"/>
              </a:ext>
            </a:extLst>
          </p:cNvPr>
          <p:cNvSpPr txBox="1"/>
          <p:nvPr/>
        </p:nvSpPr>
        <p:spPr>
          <a:xfrm>
            <a:off x="4534293" y="160254"/>
            <a:ext cx="312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u="sng" dirty="0"/>
              <a:t>Version Control</a:t>
            </a:r>
            <a:endParaRPr lang="en-US" sz="3600" b="1" u="sng" dirty="0"/>
          </a:p>
        </p:txBody>
      </p: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505DD22-8596-42A5-80CF-3A439FE40657}"/>
              </a:ext>
            </a:extLst>
          </p:cNvPr>
          <p:cNvSpPr/>
          <p:nvPr/>
        </p:nvSpPr>
        <p:spPr>
          <a:xfrm>
            <a:off x="5050665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2512EABC-3284-4A3E-A198-07C74CB27397}"/>
              </a:ext>
            </a:extLst>
          </p:cNvPr>
          <p:cNvSpPr/>
          <p:nvPr/>
        </p:nvSpPr>
        <p:spPr>
          <a:xfrm>
            <a:off x="5577342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E754E99-6365-44B4-8FF1-EDFB58C18C27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5414650" y="1135573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46E887A4-6F47-4B8D-A4CF-84EC758F7281}"/>
              </a:ext>
            </a:extLst>
          </p:cNvPr>
          <p:cNvSpPr/>
          <p:nvPr/>
        </p:nvSpPr>
        <p:spPr>
          <a:xfrm>
            <a:off x="6118389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0020BD98-4D8C-43CD-9931-5652883B457E}"/>
              </a:ext>
            </a:extLst>
          </p:cNvPr>
          <p:cNvSpPr/>
          <p:nvPr/>
        </p:nvSpPr>
        <p:spPr>
          <a:xfrm>
            <a:off x="6645066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7F323B1-269B-4EFE-A33D-56AAFB41D547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>
            <a:off x="6482374" y="1135573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032BBF-9F2F-4215-B4B5-F4F4C639CD28}"/>
              </a:ext>
            </a:extLst>
          </p:cNvPr>
          <p:cNvCxnSpPr>
            <a:cxnSpLocks/>
          </p:cNvCxnSpPr>
          <p:nvPr/>
        </p:nvCxnSpPr>
        <p:spPr>
          <a:xfrm flipH="1">
            <a:off x="5941327" y="1135573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E08F6963-84D1-4C15-96F9-D7417AF0A499}"/>
              </a:ext>
            </a:extLst>
          </p:cNvPr>
          <p:cNvSpPr txBox="1"/>
          <p:nvPr/>
        </p:nvSpPr>
        <p:spPr>
          <a:xfrm>
            <a:off x="6673662" y="1466138"/>
            <a:ext cx="281861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log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checkout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diff</a:t>
            </a:r>
            <a:r>
              <a:rPr lang="de-DE" b="1" dirty="0"/>
              <a:t> </a:t>
            </a:r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E7370BE-12AD-43C6-A9CC-DFD67EDEBE32}"/>
              </a:ext>
            </a:extLst>
          </p:cNvPr>
          <p:cNvSpPr txBox="1"/>
          <p:nvPr/>
        </p:nvSpPr>
        <p:spPr>
          <a:xfrm>
            <a:off x="4216403" y="1462677"/>
            <a:ext cx="187071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clone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79438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E242B3-C20C-4C45-8FB2-910A2A951755}"/>
              </a:ext>
            </a:extLst>
          </p:cNvPr>
          <p:cNvSpPr txBox="1"/>
          <p:nvPr/>
        </p:nvSpPr>
        <p:spPr>
          <a:xfrm>
            <a:off x="1699179" y="2321005"/>
            <a:ext cx="87936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 err="1"/>
              <a:t>Git</a:t>
            </a:r>
            <a:r>
              <a:rPr lang="de-DE" sz="13800" b="1" dirty="0"/>
              <a:t> Tutorial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274322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C4BDF30-6195-4282-BBA4-0D3E8D5FFE26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7B3FBF3-98E3-40D7-8C65-BB46CD27AC3D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AF9150EB-0CAD-486C-9E5D-1A71350A25AF}"/>
              </a:ext>
            </a:extLst>
          </p:cNvPr>
          <p:cNvSpPr/>
          <p:nvPr/>
        </p:nvSpPr>
        <p:spPr>
          <a:xfrm>
            <a:off x="2433159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D9AEEE5-A574-4E43-8583-BDB5D0A5B8B5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2817813" y="5658524"/>
            <a:ext cx="2490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B7BC57F-921F-442E-9ED3-64BECFCB822A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820303" y="5093700"/>
            <a:ext cx="2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6808DB3-B001-4CBE-ACDC-D59C1723055A}"/>
              </a:ext>
            </a:extLst>
          </p:cNvPr>
          <p:cNvSpPr/>
          <p:nvPr/>
        </p:nvSpPr>
        <p:spPr>
          <a:xfrm>
            <a:off x="2433161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0345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C4BDF30-6195-4282-BBA4-0D3E8D5FFE26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7B3FBF3-98E3-40D7-8C65-BB46CD27AC3D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591F4A-EABC-4524-B66C-1C5BFBF01F03}"/>
              </a:ext>
            </a:extLst>
          </p:cNvPr>
          <p:cNvCxnSpPr>
            <a:cxnSpLocks/>
            <a:stCxn id="26" idx="2"/>
            <a:endCxn id="22" idx="1"/>
          </p:cNvCxnSpPr>
          <p:nvPr/>
        </p:nvCxnSpPr>
        <p:spPr>
          <a:xfrm>
            <a:off x="1933953" y="5658524"/>
            <a:ext cx="755171" cy="2526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29CB770-68D4-42B3-9B96-01831A3A8A21}"/>
              </a:ext>
            </a:extLst>
          </p:cNvPr>
          <p:cNvSpPr/>
          <p:nvPr/>
        </p:nvSpPr>
        <p:spPr>
          <a:xfrm>
            <a:off x="1546809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dev</a:t>
            </a:r>
            <a:endParaRPr lang="en-US" sz="1600" b="1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5F34393-6F9C-4129-8119-0FD91EB863EA}"/>
              </a:ext>
            </a:extLst>
          </p:cNvPr>
          <p:cNvSpPr/>
          <p:nvPr/>
        </p:nvSpPr>
        <p:spPr>
          <a:xfrm>
            <a:off x="2433159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1CEC75D-D7EA-49CD-B6EA-12CE8B8FC80B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817813" y="5658524"/>
            <a:ext cx="2490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FAC8DEA-2FCA-44A9-B59A-C0F494609812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 flipH="1">
            <a:off x="2820303" y="5093700"/>
            <a:ext cx="2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51A985-4079-4C73-8EB1-785737D7E761}"/>
              </a:ext>
            </a:extLst>
          </p:cNvPr>
          <p:cNvSpPr/>
          <p:nvPr/>
        </p:nvSpPr>
        <p:spPr>
          <a:xfrm>
            <a:off x="2433161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3816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C4BDF30-6195-4282-BBA4-0D3E8D5FFE26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7B3FBF3-98E3-40D7-8C65-BB46CD27AC3D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591F4A-EABC-4524-B66C-1C5BFBF01F03}"/>
              </a:ext>
            </a:extLst>
          </p:cNvPr>
          <p:cNvCxnSpPr>
            <a:cxnSpLocks/>
            <a:stCxn id="26" idx="2"/>
            <a:endCxn id="22" idx="1"/>
          </p:cNvCxnSpPr>
          <p:nvPr/>
        </p:nvCxnSpPr>
        <p:spPr>
          <a:xfrm>
            <a:off x="1933953" y="5658524"/>
            <a:ext cx="755171" cy="2526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29CB770-68D4-42B3-9B96-01831A3A8A21}"/>
              </a:ext>
            </a:extLst>
          </p:cNvPr>
          <p:cNvSpPr/>
          <p:nvPr/>
        </p:nvSpPr>
        <p:spPr>
          <a:xfrm>
            <a:off x="1546809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dev</a:t>
            </a:r>
            <a:endParaRPr lang="en-US" sz="1600" b="1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5F34393-6F9C-4129-8119-0FD91EB863EA}"/>
              </a:ext>
            </a:extLst>
          </p:cNvPr>
          <p:cNvSpPr/>
          <p:nvPr/>
        </p:nvSpPr>
        <p:spPr>
          <a:xfrm>
            <a:off x="2433159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1CEC75D-D7EA-49CD-B6EA-12CE8B8FC80B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817813" y="5658524"/>
            <a:ext cx="2490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FAC8DEA-2FCA-44A9-B59A-C0F494609812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flipH="1">
            <a:off x="1933953" y="5093700"/>
            <a:ext cx="231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51A985-4079-4C73-8EB1-785737D7E761}"/>
              </a:ext>
            </a:extLst>
          </p:cNvPr>
          <p:cNvSpPr/>
          <p:nvPr/>
        </p:nvSpPr>
        <p:spPr>
          <a:xfrm>
            <a:off x="1547040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6251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C4BDF30-6195-4282-BBA4-0D3E8D5FFE26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7B3FBF3-98E3-40D7-8C65-BB46CD27AC3D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591F4A-EABC-4524-B66C-1C5BFBF01F03}"/>
              </a:ext>
            </a:extLst>
          </p:cNvPr>
          <p:cNvCxnSpPr>
            <a:cxnSpLocks/>
            <a:stCxn id="26" idx="2"/>
            <a:endCxn id="22" idx="1"/>
          </p:cNvCxnSpPr>
          <p:nvPr/>
        </p:nvCxnSpPr>
        <p:spPr>
          <a:xfrm>
            <a:off x="1933953" y="5658524"/>
            <a:ext cx="755171" cy="2526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29CB770-68D4-42B3-9B96-01831A3A8A21}"/>
              </a:ext>
            </a:extLst>
          </p:cNvPr>
          <p:cNvSpPr/>
          <p:nvPr/>
        </p:nvSpPr>
        <p:spPr>
          <a:xfrm>
            <a:off x="1546809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dev</a:t>
            </a:r>
            <a:endParaRPr lang="en-US" sz="1600" b="1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5F34393-6F9C-4129-8119-0FD91EB863EA}"/>
              </a:ext>
            </a:extLst>
          </p:cNvPr>
          <p:cNvSpPr/>
          <p:nvPr/>
        </p:nvSpPr>
        <p:spPr>
          <a:xfrm>
            <a:off x="2433159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1CEC75D-D7EA-49CD-B6EA-12CE8B8FC80B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817813" y="5658524"/>
            <a:ext cx="2490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FAC8DEA-2FCA-44A9-B59A-C0F494609812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flipH="1">
            <a:off x="1933953" y="5093700"/>
            <a:ext cx="231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51A985-4079-4C73-8EB1-785737D7E761}"/>
              </a:ext>
            </a:extLst>
          </p:cNvPr>
          <p:cNvSpPr/>
          <p:nvPr/>
        </p:nvSpPr>
        <p:spPr>
          <a:xfrm>
            <a:off x="1547040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1" name="Flussdiagramm: Dokument 30">
            <a:extLst>
              <a:ext uri="{FF2B5EF4-FFF2-40B4-BE49-F238E27FC236}">
                <a16:creationId xmlns:a16="http://schemas.microsoft.com/office/drawing/2014/main" id="{3AA79CEF-AE0B-4157-AFB5-A094FDAB169B}"/>
              </a:ext>
            </a:extLst>
          </p:cNvPr>
          <p:cNvSpPr/>
          <p:nvPr/>
        </p:nvSpPr>
        <p:spPr>
          <a:xfrm>
            <a:off x="2113039" y="696185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game.py</a:t>
            </a:r>
            <a:endParaRPr lang="en-US" sz="1400" dirty="0"/>
          </a:p>
        </p:txBody>
      </p:sp>
      <p:sp>
        <p:nvSpPr>
          <p:cNvPr id="32" name="Flussdiagramm: Dokument 31">
            <a:extLst>
              <a:ext uri="{FF2B5EF4-FFF2-40B4-BE49-F238E27FC236}">
                <a16:creationId xmlns:a16="http://schemas.microsoft.com/office/drawing/2014/main" id="{D86F2B9C-BBFC-4D41-9EAF-CD75450AEF90}"/>
              </a:ext>
            </a:extLst>
          </p:cNvPr>
          <p:cNvSpPr/>
          <p:nvPr/>
        </p:nvSpPr>
        <p:spPr>
          <a:xfrm>
            <a:off x="4084812" y="696185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.</a:t>
            </a:r>
            <a:r>
              <a:rPr lang="de-DE" sz="1400" dirty="0" err="1"/>
              <a:t>gitignore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539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C4BDF30-6195-4282-BBA4-0D3E8D5FFE26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7B3FBF3-98E3-40D7-8C65-BB46CD27AC3D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591F4A-EABC-4524-B66C-1C5BFBF01F03}"/>
              </a:ext>
            </a:extLst>
          </p:cNvPr>
          <p:cNvCxnSpPr>
            <a:cxnSpLocks/>
            <a:stCxn id="26" idx="2"/>
            <a:endCxn id="22" idx="1"/>
          </p:cNvCxnSpPr>
          <p:nvPr/>
        </p:nvCxnSpPr>
        <p:spPr>
          <a:xfrm>
            <a:off x="1933953" y="5658524"/>
            <a:ext cx="755171" cy="2526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29CB770-68D4-42B3-9B96-01831A3A8A21}"/>
              </a:ext>
            </a:extLst>
          </p:cNvPr>
          <p:cNvSpPr/>
          <p:nvPr/>
        </p:nvSpPr>
        <p:spPr>
          <a:xfrm>
            <a:off x="1546809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dev</a:t>
            </a:r>
            <a:endParaRPr lang="en-US" sz="1600" b="1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5F34393-6F9C-4129-8119-0FD91EB863EA}"/>
              </a:ext>
            </a:extLst>
          </p:cNvPr>
          <p:cNvSpPr/>
          <p:nvPr/>
        </p:nvSpPr>
        <p:spPr>
          <a:xfrm>
            <a:off x="2433159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1CEC75D-D7EA-49CD-B6EA-12CE8B8FC80B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817813" y="5658524"/>
            <a:ext cx="2490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FAC8DEA-2FCA-44A9-B59A-C0F494609812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flipH="1">
            <a:off x="1933953" y="5093700"/>
            <a:ext cx="231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51A985-4079-4C73-8EB1-785737D7E761}"/>
              </a:ext>
            </a:extLst>
          </p:cNvPr>
          <p:cNvSpPr/>
          <p:nvPr/>
        </p:nvSpPr>
        <p:spPr>
          <a:xfrm>
            <a:off x="1547040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2" name="Flussdiagramm: Dokument 31">
            <a:extLst>
              <a:ext uri="{FF2B5EF4-FFF2-40B4-BE49-F238E27FC236}">
                <a16:creationId xmlns:a16="http://schemas.microsoft.com/office/drawing/2014/main" id="{70487141-934F-44B4-976B-714A06FEBE5F}"/>
              </a:ext>
            </a:extLst>
          </p:cNvPr>
          <p:cNvSpPr/>
          <p:nvPr/>
        </p:nvSpPr>
        <p:spPr>
          <a:xfrm>
            <a:off x="2113039" y="2958618"/>
            <a:ext cx="1067724" cy="1041688"/>
          </a:xfrm>
          <a:prstGeom prst="flowChartDocumen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game.py</a:t>
            </a:r>
            <a:endParaRPr lang="en-US" sz="1400" dirty="0"/>
          </a:p>
        </p:txBody>
      </p:sp>
      <p:sp>
        <p:nvSpPr>
          <p:cNvPr id="33" name="Flussdiagramm: Dokument 32">
            <a:extLst>
              <a:ext uri="{FF2B5EF4-FFF2-40B4-BE49-F238E27FC236}">
                <a16:creationId xmlns:a16="http://schemas.microsoft.com/office/drawing/2014/main" id="{8873A49E-3F1F-4143-A9CF-B56E37B07D04}"/>
              </a:ext>
            </a:extLst>
          </p:cNvPr>
          <p:cNvSpPr/>
          <p:nvPr/>
        </p:nvSpPr>
        <p:spPr>
          <a:xfrm>
            <a:off x="4084812" y="2958618"/>
            <a:ext cx="1067724" cy="1041688"/>
          </a:xfrm>
          <a:prstGeom prst="flowChartDocumen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.</a:t>
            </a:r>
            <a:r>
              <a:rPr lang="de-DE" sz="1400" dirty="0" err="1"/>
              <a:t>gitignore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616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C4BDF30-6195-4282-BBA4-0D3E8D5FFE26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7B3FBF3-98E3-40D7-8C65-BB46CD27AC3D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591F4A-EABC-4524-B66C-1C5BFBF01F03}"/>
              </a:ext>
            </a:extLst>
          </p:cNvPr>
          <p:cNvCxnSpPr>
            <a:cxnSpLocks/>
            <a:stCxn id="26" idx="2"/>
            <a:endCxn id="31" idx="7"/>
          </p:cNvCxnSpPr>
          <p:nvPr/>
        </p:nvCxnSpPr>
        <p:spPr>
          <a:xfrm flipH="1">
            <a:off x="3473178" y="5658524"/>
            <a:ext cx="723208" cy="2526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29CB770-68D4-42B3-9B96-01831A3A8A21}"/>
              </a:ext>
            </a:extLst>
          </p:cNvPr>
          <p:cNvSpPr/>
          <p:nvPr/>
        </p:nvSpPr>
        <p:spPr>
          <a:xfrm>
            <a:off x="3809242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dev</a:t>
            </a:r>
            <a:endParaRPr lang="en-US" sz="1600" b="1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FAC8DEA-2FCA-44A9-B59A-C0F494609812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flipH="1">
            <a:off x="4196386" y="5093700"/>
            <a:ext cx="232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51A985-4079-4C73-8EB1-785737D7E761}"/>
              </a:ext>
            </a:extLst>
          </p:cNvPr>
          <p:cNvSpPr/>
          <p:nvPr/>
        </p:nvSpPr>
        <p:spPr>
          <a:xfrm>
            <a:off x="3809474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E900F763-432A-47DD-B91A-50BA6F88DADB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F935F2A-CB94-487D-B0B8-88582347422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80E761D2-2739-4707-B025-3ABB46D61369}"/>
              </a:ext>
            </a:extLst>
          </p:cNvPr>
          <p:cNvSpPr/>
          <p:nvPr/>
        </p:nvSpPr>
        <p:spPr>
          <a:xfrm>
            <a:off x="2433159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D20FFFC-78FB-4562-9A00-F3F8404A7EAF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2817813" y="5658524"/>
            <a:ext cx="2490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538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C4BDF30-6195-4282-BBA4-0D3E8D5FFE26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7B3FBF3-98E3-40D7-8C65-BB46CD27AC3D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591F4A-EABC-4524-B66C-1C5BFBF01F03}"/>
              </a:ext>
            </a:extLst>
          </p:cNvPr>
          <p:cNvCxnSpPr>
            <a:cxnSpLocks/>
            <a:stCxn id="26" idx="2"/>
            <a:endCxn id="31" idx="7"/>
          </p:cNvCxnSpPr>
          <p:nvPr/>
        </p:nvCxnSpPr>
        <p:spPr>
          <a:xfrm flipH="1">
            <a:off x="3473178" y="5658524"/>
            <a:ext cx="723208" cy="2526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29CB770-68D4-42B3-9B96-01831A3A8A21}"/>
              </a:ext>
            </a:extLst>
          </p:cNvPr>
          <p:cNvSpPr/>
          <p:nvPr/>
        </p:nvSpPr>
        <p:spPr>
          <a:xfrm>
            <a:off x="3809242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dev</a:t>
            </a:r>
            <a:endParaRPr lang="en-US" sz="1600" b="1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FAC8DEA-2FCA-44A9-B59A-C0F494609812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2820303" y="5093700"/>
            <a:ext cx="1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51A985-4079-4C73-8EB1-785737D7E761}"/>
              </a:ext>
            </a:extLst>
          </p:cNvPr>
          <p:cNvSpPr/>
          <p:nvPr/>
        </p:nvSpPr>
        <p:spPr>
          <a:xfrm>
            <a:off x="2433160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E900F763-432A-47DD-B91A-50BA6F88DADB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F935F2A-CB94-487D-B0B8-88582347422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80E761D2-2739-4707-B025-3ABB46D61369}"/>
              </a:ext>
            </a:extLst>
          </p:cNvPr>
          <p:cNvSpPr/>
          <p:nvPr/>
        </p:nvSpPr>
        <p:spPr>
          <a:xfrm>
            <a:off x="2433159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D20FFFC-78FB-4562-9A00-F3F8404A7EAF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2817813" y="5658524"/>
            <a:ext cx="2490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1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C4BDF30-6195-4282-BBA4-0D3E8D5FFE26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7B3FBF3-98E3-40D7-8C65-BB46CD27AC3D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591F4A-EABC-4524-B66C-1C5BFBF01F03}"/>
              </a:ext>
            </a:extLst>
          </p:cNvPr>
          <p:cNvCxnSpPr>
            <a:cxnSpLocks/>
            <a:stCxn id="26" idx="2"/>
            <a:endCxn id="31" idx="7"/>
          </p:cNvCxnSpPr>
          <p:nvPr/>
        </p:nvCxnSpPr>
        <p:spPr>
          <a:xfrm flipH="1">
            <a:off x="3473178" y="5658524"/>
            <a:ext cx="723208" cy="2526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29CB770-68D4-42B3-9B96-01831A3A8A21}"/>
              </a:ext>
            </a:extLst>
          </p:cNvPr>
          <p:cNvSpPr/>
          <p:nvPr/>
        </p:nvSpPr>
        <p:spPr>
          <a:xfrm>
            <a:off x="3809242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dev</a:t>
            </a:r>
            <a:endParaRPr lang="en-US" sz="1600" b="1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5F34393-6F9C-4129-8119-0FD91EB863EA}"/>
              </a:ext>
            </a:extLst>
          </p:cNvPr>
          <p:cNvSpPr/>
          <p:nvPr/>
        </p:nvSpPr>
        <p:spPr>
          <a:xfrm>
            <a:off x="2961062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1CEC75D-D7EA-49CD-B6EA-12CE8B8FC80B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3344490" y="5658524"/>
            <a:ext cx="3716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FAC8DEA-2FCA-44A9-B59A-C0F494609812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>
            <a:off x="3348202" y="5093700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51A985-4079-4C73-8EB1-785737D7E761}"/>
              </a:ext>
            </a:extLst>
          </p:cNvPr>
          <p:cNvSpPr/>
          <p:nvPr/>
        </p:nvSpPr>
        <p:spPr>
          <a:xfrm>
            <a:off x="2961058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E900F763-432A-47DD-B91A-50BA6F88DADB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F935F2A-CB94-487D-B0B8-88582347422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5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C4BDF30-6195-4282-BBA4-0D3E8D5FFE26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7B3FBF3-98E3-40D7-8C65-BB46CD27AC3D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5F34393-6F9C-4129-8119-0FD91EB863EA}"/>
              </a:ext>
            </a:extLst>
          </p:cNvPr>
          <p:cNvSpPr/>
          <p:nvPr/>
        </p:nvSpPr>
        <p:spPr>
          <a:xfrm>
            <a:off x="2961062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1CEC75D-D7EA-49CD-B6EA-12CE8B8FC80B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3344490" y="5658524"/>
            <a:ext cx="3716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FAC8DEA-2FCA-44A9-B59A-C0F494609812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>
            <a:off x="3348202" y="5093700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51A985-4079-4C73-8EB1-785737D7E761}"/>
              </a:ext>
            </a:extLst>
          </p:cNvPr>
          <p:cNvSpPr/>
          <p:nvPr/>
        </p:nvSpPr>
        <p:spPr>
          <a:xfrm>
            <a:off x="2961058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E900F763-432A-47DD-B91A-50BA6F88DADB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F935F2A-CB94-487D-B0B8-88582347422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38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E242B3-C20C-4C45-8FB2-910A2A951755}"/>
              </a:ext>
            </a:extLst>
          </p:cNvPr>
          <p:cNvSpPr txBox="1"/>
          <p:nvPr/>
        </p:nvSpPr>
        <p:spPr>
          <a:xfrm>
            <a:off x="1699179" y="2321005"/>
            <a:ext cx="87936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 err="1"/>
              <a:t>Git</a:t>
            </a:r>
            <a:r>
              <a:rPr lang="de-DE" sz="13800" b="1" dirty="0"/>
              <a:t> Tutorial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4074812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C4BDF30-6195-4282-BBA4-0D3E8D5FFE26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7B3FBF3-98E3-40D7-8C65-BB46CD27AC3D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5F34393-6F9C-4129-8119-0FD91EB863EA}"/>
              </a:ext>
            </a:extLst>
          </p:cNvPr>
          <p:cNvSpPr/>
          <p:nvPr/>
        </p:nvSpPr>
        <p:spPr>
          <a:xfrm>
            <a:off x="2961062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1CEC75D-D7EA-49CD-B6EA-12CE8B8FC80B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3344490" y="5658524"/>
            <a:ext cx="3716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FAC8DEA-2FCA-44A9-B59A-C0F494609812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>
            <a:off x="3348202" y="5093700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51A985-4079-4C73-8EB1-785737D7E761}"/>
              </a:ext>
            </a:extLst>
          </p:cNvPr>
          <p:cNvSpPr/>
          <p:nvPr/>
        </p:nvSpPr>
        <p:spPr>
          <a:xfrm>
            <a:off x="2961058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E900F763-432A-47DD-B91A-50BA6F88DADB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F935F2A-CB94-487D-B0B8-88582347422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6D9879C-1B18-49E4-8611-D69427871889}"/>
              </a:ext>
            </a:extLst>
          </p:cNvPr>
          <p:cNvSpPr/>
          <p:nvPr/>
        </p:nvSpPr>
        <p:spPr>
          <a:xfrm>
            <a:off x="1958311" y="6331299"/>
            <a:ext cx="1095813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all_the_same</a:t>
            </a:r>
            <a:endParaRPr lang="en-US" sz="1400" b="1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DF382E9-EC67-42AE-AADB-E256204B1110}"/>
              </a:ext>
            </a:extLst>
          </p:cNvPr>
          <p:cNvCxnSpPr>
            <a:cxnSpLocks/>
            <a:stCxn id="24" idx="3"/>
            <a:endCxn id="31" idx="3"/>
          </p:cNvCxnSpPr>
          <p:nvPr/>
        </p:nvCxnSpPr>
        <p:spPr>
          <a:xfrm flipV="1">
            <a:off x="3054124" y="6155951"/>
            <a:ext cx="161677" cy="34831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64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C4BDF30-6195-4282-BBA4-0D3E8D5FFE26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7B3FBF3-98E3-40D7-8C65-BB46CD27AC3D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5F34393-6F9C-4129-8119-0FD91EB863EA}"/>
              </a:ext>
            </a:extLst>
          </p:cNvPr>
          <p:cNvSpPr/>
          <p:nvPr/>
        </p:nvSpPr>
        <p:spPr>
          <a:xfrm>
            <a:off x="2961062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1CEC75D-D7EA-49CD-B6EA-12CE8B8FC80B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3344490" y="5658524"/>
            <a:ext cx="3716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FAC8DEA-2FCA-44A9-B59A-C0F494609812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1764458" y="6504265"/>
            <a:ext cx="19385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51A985-4079-4C73-8EB1-785737D7E761}"/>
              </a:ext>
            </a:extLst>
          </p:cNvPr>
          <p:cNvSpPr/>
          <p:nvPr/>
        </p:nvSpPr>
        <p:spPr>
          <a:xfrm>
            <a:off x="990171" y="6331299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E900F763-432A-47DD-B91A-50BA6F88DADB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F935F2A-CB94-487D-B0B8-88582347422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6D9879C-1B18-49E4-8611-D69427871889}"/>
              </a:ext>
            </a:extLst>
          </p:cNvPr>
          <p:cNvSpPr/>
          <p:nvPr/>
        </p:nvSpPr>
        <p:spPr>
          <a:xfrm>
            <a:off x="1958311" y="6331299"/>
            <a:ext cx="1095813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all_the_same</a:t>
            </a:r>
            <a:endParaRPr lang="en-US" sz="1400" b="1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DF382E9-EC67-42AE-AADB-E256204B1110}"/>
              </a:ext>
            </a:extLst>
          </p:cNvPr>
          <p:cNvCxnSpPr>
            <a:cxnSpLocks/>
            <a:stCxn id="24" idx="3"/>
            <a:endCxn id="31" idx="3"/>
          </p:cNvCxnSpPr>
          <p:nvPr/>
        </p:nvCxnSpPr>
        <p:spPr>
          <a:xfrm flipV="1">
            <a:off x="3054124" y="6155951"/>
            <a:ext cx="161677" cy="34831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11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</a:t>
            </a:r>
            <a:r>
              <a:rPr lang="de-DE" sz="1600" dirty="0" err="1"/>
              <a:t>refactor</a:t>
            </a:r>
            <a:r>
              <a:rPr lang="de-DE" sz="1600" dirty="0"/>
              <a:t> code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all_the_same</a:t>
            </a:r>
            <a:r>
              <a:rPr lang="de-DE" sz="1600" dirty="0"/>
              <a:t>()</a:t>
            </a:r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C530CCDB-016F-4891-928E-AC30841C5FBB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FE6D3295-29F3-406B-B9A7-3F68F4481504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048A15E-8A25-48B5-A70D-3F46A6AD3E72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C1282E36-1A22-4612-9C20-4C387C94CF32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0B12E5F5-4FCB-4F6D-9634-4E96DD7EBD2E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3E32885-D298-4843-8132-C57E1DA3D253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CBD3897-93D3-4F5A-9E86-8CA77B9D1E13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372AD863-F235-4613-BC88-27E56193C068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B2B2CAC9-00BE-4F09-9BD0-BB1F9004307F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45ABAB0-A157-4CAE-89CB-F416CDEF738F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27D3B40-8CAD-4BDB-8245-FB5E64E447EC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Verbinder 45">
            <a:extLst>
              <a:ext uri="{FF2B5EF4-FFF2-40B4-BE49-F238E27FC236}">
                <a16:creationId xmlns:a16="http://schemas.microsoft.com/office/drawing/2014/main" id="{907CD7BB-9D02-4081-BA4B-7D5D347DCF70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AFB49AF-3866-4C95-A8AD-EBE2309C86E3}"/>
              </a:ext>
            </a:extLst>
          </p:cNvPr>
          <p:cNvCxnSpPr>
            <a:cxnSpLocks/>
            <a:stCxn id="46" idx="1"/>
            <a:endCxn id="41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9653A07-19E7-4B88-B078-33C50202875D}"/>
              </a:ext>
            </a:extLst>
          </p:cNvPr>
          <p:cNvCxnSpPr>
            <a:cxnSpLocks/>
            <a:stCxn id="50" idx="3"/>
            <a:endCxn id="46" idx="2"/>
          </p:cNvCxnSpPr>
          <p:nvPr/>
        </p:nvCxnSpPr>
        <p:spPr>
          <a:xfrm>
            <a:off x="3204955" y="6504265"/>
            <a:ext cx="498589" cy="148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B8A14DE-8BCE-4E66-BBBF-466A4F6935CA}"/>
              </a:ext>
            </a:extLst>
          </p:cNvPr>
          <p:cNvSpPr/>
          <p:nvPr/>
        </p:nvSpPr>
        <p:spPr>
          <a:xfrm>
            <a:off x="2109142" y="6331299"/>
            <a:ext cx="1095813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all_the_same</a:t>
            </a:r>
            <a:endParaRPr lang="en-US" sz="1400" b="1" dirty="0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AF17FE6A-3789-4602-A4AD-86E483957F96}"/>
              </a:ext>
            </a:extLst>
          </p:cNvPr>
          <p:cNvSpPr/>
          <p:nvPr/>
        </p:nvSpPr>
        <p:spPr>
          <a:xfrm>
            <a:off x="2961062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889C808-6CBB-4005-BACF-37D2BA8CE82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344490" y="5658524"/>
            <a:ext cx="3716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A01444-7B7B-4243-9B52-F031B8E5AC07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>
            <a:off x="1915290" y="6504265"/>
            <a:ext cx="19385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5020F898-D186-492A-BEAC-1DB5A3D564C1}"/>
              </a:ext>
            </a:extLst>
          </p:cNvPr>
          <p:cNvSpPr/>
          <p:nvPr/>
        </p:nvSpPr>
        <p:spPr>
          <a:xfrm>
            <a:off x="1141003" y="6331299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71934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</a:t>
            </a:r>
            <a:r>
              <a:rPr lang="de-DE" sz="1600" dirty="0" err="1"/>
              <a:t>refactor</a:t>
            </a:r>
            <a:r>
              <a:rPr lang="de-DE" sz="1600" dirty="0"/>
              <a:t> code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all_the_same</a:t>
            </a:r>
            <a:r>
              <a:rPr lang="de-DE" sz="1600" dirty="0"/>
              <a:t>()</a:t>
            </a:r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C530CCDB-016F-4891-928E-AC30841C5FBB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FE6D3295-29F3-406B-B9A7-3F68F4481504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048A15E-8A25-48B5-A70D-3F46A6AD3E72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C1282E36-1A22-4612-9C20-4C387C94CF32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0B12E5F5-4FCB-4F6D-9634-4E96DD7EBD2E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3E32885-D298-4843-8132-C57E1DA3D253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CBD3897-93D3-4F5A-9E86-8CA77B9D1E13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372AD863-F235-4613-BC88-27E56193C068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B2B2CAC9-00BE-4F09-9BD0-BB1F9004307F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45ABAB0-A157-4CAE-89CB-F416CDEF738F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27D3B40-8CAD-4BDB-8245-FB5E64E447EC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Verbinder 45">
            <a:extLst>
              <a:ext uri="{FF2B5EF4-FFF2-40B4-BE49-F238E27FC236}">
                <a16:creationId xmlns:a16="http://schemas.microsoft.com/office/drawing/2014/main" id="{907CD7BB-9D02-4081-BA4B-7D5D347DCF70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AFB49AF-3866-4C95-A8AD-EBE2309C86E3}"/>
              </a:ext>
            </a:extLst>
          </p:cNvPr>
          <p:cNvCxnSpPr>
            <a:cxnSpLocks/>
            <a:stCxn id="46" idx="1"/>
            <a:endCxn id="41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9653A07-19E7-4B88-B078-33C50202875D}"/>
              </a:ext>
            </a:extLst>
          </p:cNvPr>
          <p:cNvCxnSpPr>
            <a:cxnSpLocks/>
            <a:stCxn id="50" idx="3"/>
            <a:endCxn id="46" idx="2"/>
          </p:cNvCxnSpPr>
          <p:nvPr/>
        </p:nvCxnSpPr>
        <p:spPr>
          <a:xfrm>
            <a:off x="3204955" y="6504265"/>
            <a:ext cx="498589" cy="148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B8A14DE-8BCE-4E66-BBBF-466A4F6935CA}"/>
              </a:ext>
            </a:extLst>
          </p:cNvPr>
          <p:cNvSpPr/>
          <p:nvPr/>
        </p:nvSpPr>
        <p:spPr>
          <a:xfrm>
            <a:off x="2109142" y="6331299"/>
            <a:ext cx="1095813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all_the_same</a:t>
            </a:r>
            <a:endParaRPr lang="en-US" sz="1400" b="1" dirty="0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AF17FE6A-3789-4602-A4AD-86E483957F96}"/>
              </a:ext>
            </a:extLst>
          </p:cNvPr>
          <p:cNvSpPr/>
          <p:nvPr/>
        </p:nvSpPr>
        <p:spPr>
          <a:xfrm>
            <a:off x="2961062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889C808-6CBB-4005-BACF-37D2BA8CE82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344490" y="5658524"/>
            <a:ext cx="3716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829BB1F-953A-41F1-9ADD-B93B7A620B45}"/>
              </a:ext>
            </a:extLst>
          </p:cNvPr>
          <p:cNvCxnSpPr>
            <a:cxnSpLocks/>
            <a:stCxn id="52" idx="2"/>
            <a:endCxn id="31" idx="0"/>
          </p:cNvCxnSpPr>
          <p:nvPr/>
        </p:nvCxnSpPr>
        <p:spPr>
          <a:xfrm>
            <a:off x="3348202" y="5093700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02692BE4-5A66-483D-AF34-43467C454BAE}"/>
              </a:ext>
            </a:extLst>
          </p:cNvPr>
          <p:cNvSpPr/>
          <p:nvPr/>
        </p:nvSpPr>
        <p:spPr>
          <a:xfrm>
            <a:off x="2961058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96534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</a:t>
            </a:r>
            <a:r>
              <a:rPr lang="de-DE" sz="1600" dirty="0" err="1"/>
              <a:t>refactor</a:t>
            </a:r>
            <a:r>
              <a:rPr lang="de-DE" sz="1600" dirty="0"/>
              <a:t> code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all_the_same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</a:t>
            </a:r>
            <a:r>
              <a:rPr lang="de-DE" sz="1600" dirty="0" err="1"/>
              <a:t>add</a:t>
            </a:r>
            <a:r>
              <a:rPr lang="de-DE" sz="1600" dirty="0"/>
              <a:t> check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draw</a:t>
            </a:r>
            <a:endParaRPr lang="de-DE" sz="1600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5F34393-6F9C-4129-8119-0FD91EB863EA}"/>
              </a:ext>
            </a:extLst>
          </p:cNvPr>
          <p:cNvSpPr/>
          <p:nvPr/>
        </p:nvSpPr>
        <p:spPr>
          <a:xfrm>
            <a:off x="3498389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FAC8DEA-2FCA-44A9-B59A-C0F494609812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>
            <a:off x="3885529" y="5093700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51A985-4079-4C73-8EB1-785737D7E761}"/>
              </a:ext>
            </a:extLst>
          </p:cNvPr>
          <p:cNvSpPr/>
          <p:nvPr/>
        </p:nvSpPr>
        <p:spPr>
          <a:xfrm>
            <a:off x="3498385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C530CCDB-016F-4891-928E-AC30841C5FBB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FE6D3295-29F3-406B-B9A7-3F68F4481504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048A15E-8A25-48B5-A70D-3F46A6AD3E72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C1282E36-1A22-4612-9C20-4C387C94CF32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0B12E5F5-4FCB-4F6D-9634-4E96DD7EBD2E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3E32885-D298-4843-8132-C57E1DA3D253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CBD3897-93D3-4F5A-9E86-8CA77B9D1E13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372AD863-F235-4613-BC88-27E56193C068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B2B2CAC9-00BE-4F09-9BD0-BB1F9004307F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45ABAB0-A157-4CAE-89CB-F416CDEF738F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Verbinder 42">
            <a:extLst>
              <a:ext uri="{FF2B5EF4-FFF2-40B4-BE49-F238E27FC236}">
                <a16:creationId xmlns:a16="http://schemas.microsoft.com/office/drawing/2014/main" id="{E3D790F0-0356-41F1-8A0A-F54257321841}"/>
              </a:ext>
            </a:extLst>
          </p:cNvPr>
          <p:cNvSpPr/>
          <p:nvPr/>
        </p:nvSpPr>
        <p:spPr>
          <a:xfrm>
            <a:off x="3703544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77666CB-D754-4ED5-8388-1EF4D0373C21}"/>
              </a:ext>
            </a:extLst>
          </p:cNvPr>
          <p:cNvCxnSpPr>
            <a:cxnSpLocks/>
          </p:cNvCxnSpPr>
          <p:nvPr/>
        </p:nvCxnSpPr>
        <p:spPr>
          <a:xfrm flipH="1">
            <a:off x="3526482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27D3B40-8CAD-4BDB-8245-FB5E64E447EC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Verbinder 45">
            <a:extLst>
              <a:ext uri="{FF2B5EF4-FFF2-40B4-BE49-F238E27FC236}">
                <a16:creationId xmlns:a16="http://schemas.microsoft.com/office/drawing/2014/main" id="{907CD7BB-9D02-4081-BA4B-7D5D347DCF70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AFB49AF-3866-4C95-A8AD-EBE2309C86E3}"/>
              </a:ext>
            </a:extLst>
          </p:cNvPr>
          <p:cNvCxnSpPr>
            <a:cxnSpLocks/>
            <a:stCxn id="46" idx="1"/>
            <a:endCxn id="41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6FAB0D5-C60A-403B-A6AE-A10C1A46B15F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3885533" y="5658524"/>
            <a:ext cx="4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9653A07-19E7-4B88-B078-33C50202875D}"/>
              </a:ext>
            </a:extLst>
          </p:cNvPr>
          <p:cNvCxnSpPr>
            <a:cxnSpLocks/>
            <a:stCxn id="50" idx="3"/>
            <a:endCxn id="46" idx="2"/>
          </p:cNvCxnSpPr>
          <p:nvPr/>
        </p:nvCxnSpPr>
        <p:spPr>
          <a:xfrm>
            <a:off x="3204955" y="6504265"/>
            <a:ext cx="498589" cy="148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B8A14DE-8BCE-4E66-BBBF-466A4F6935CA}"/>
              </a:ext>
            </a:extLst>
          </p:cNvPr>
          <p:cNvSpPr/>
          <p:nvPr/>
        </p:nvSpPr>
        <p:spPr>
          <a:xfrm>
            <a:off x="2109142" y="6331299"/>
            <a:ext cx="1095813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all_the_same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67115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</a:t>
            </a:r>
            <a:r>
              <a:rPr lang="de-DE" sz="1600" dirty="0" err="1"/>
              <a:t>refactor</a:t>
            </a:r>
            <a:r>
              <a:rPr lang="de-DE" sz="1600" dirty="0"/>
              <a:t> code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all_the_same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</a:t>
            </a:r>
            <a:r>
              <a:rPr lang="de-DE" sz="1600" dirty="0" err="1"/>
              <a:t>add</a:t>
            </a:r>
            <a:r>
              <a:rPr lang="de-DE" sz="1600" dirty="0"/>
              <a:t> check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draw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9 – </a:t>
            </a:r>
            <a:r>
              <a:rPr lang="de-DE" sz="1600" dirty="0" err="1"/>
              <a:t>merge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‘</a:t>
            </a:r>
            <a:r>
              <a:rPr lang="de-DE" sz="1600" dirty="0" err="1"/>
              <a:t>all_the_same</a:t>
            </a:r>
            <a:r>
              <a:rPr lang="de-DE" sz="1600" dirty="0"/>
              <a:t>‘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5F34393-6F9C-4129-8119-0FD91EB863EA}"/>
              </a:ext>
            </a:extLst>
          </p:cNvPr>
          <p:cNvSpPr/>
          <p:nvPr/>
        </p:nvSpPr>
        <p:spPr>
          <a:xfrm>
            <a:off x="4026294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FAC8DEA-2FCA-44A9-B59A-C0F494609812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>
            <a:off x="4413434" y="5093700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51A985-4079-4C73-8EB1-785737D7E761}"/>
              </a:ext>
            </a:extLst>
          </p:cNvPr>
          <p:cNvSpPr/>
          <p:nvPr/>
        </p:nvSpPr>
        <p:spPr>
          <a:xfrm>
            <a:off x="4026290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C530CCDB-016F-4891-928E-AC30841C5FBB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FE6D3295-29F3-406B-B9A7-3F68F4481504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048A15E-8A25-48B5-A70D-3F46A6AD3E72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C1282E36-1A22-4612-9C20-4C387C94CF32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0B12E5F5-4FCB-4F6D-9634-4E96DD7EBD2E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3E32885-D298-4843-8132-C57E1DA3D253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CBD3897-93D3-4F5A-9E86-8CA77B9D1E13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372AD863-F235-4613-BC88-27E56193C068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B2B2CAC9-00BE-4F09-9BD0-BB1F9004307F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45ABAB0-A157-4CAE-89CB-F416CDEF738F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Verbinder 42">
            <a:extLst>
              <a:ext uri="{FF2B5EF4-FFF2-40B4-BE49-F238E27FC236}">
                <a16:creationId xmlns:a16="http://schemas.microsoft.com/office/drawing/2014/main" id="{E3D790F0-0356-41F1-8A0A-F54257321841}"/>
              </a:ext>
            </a:extLst>
          </p:cNvPr>
          <p:cNvSpPr/>
          <p:nvPr/>
        </p:nvSpPr>
        <p:spPr>
          <a:xfrm>
            <a:off x="3703544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77666CB-D754-4ED5-8388-1EF4D0373C21}"/>
              </a:ext>
            </a:extLst>
          </p:cNvPr>
          <p:cNvCxnSpPr>
            <a:cxnSpLocks/>
          </p:cNvCxnSpPr>
          <p:nvPr/>
        </p:nvCxnSpPr>
        <p:spPr>
          <a:xfrm flipH="1">
            <a:off x="3526482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27D3B40-8CAD-4BDB-8245-FB5E64E447EC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Verbinder 45">
            <a:extLst>
              <a:ext uri="{FF2B5EF4-FFF2-40B4-BE49-F238E27FC236}">
                <a16:creationId xmlns:a16="http://schemas.microsoft.com/office/drawing/2014/main" id="{907CD7BB-9D02-4081-BA4B-7D5D347DCF70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AFB49AF-3866-4C95-A8AD-EBE2309C86E3}"/>
              </a:ext>
            </a:extLst>
          </p:cNvPr>
          <p:cNvCxnSpPr>
            <a:cxnSpLocks/>
            <a:stCxn id="46" idx="1"/>
            <a:endCxn id="41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6FAB0D5-C60A-403B-A6AE-A10C1A46B15F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4412214" y="5658524"/>
            <a:ext cx="1224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9653A07-19E7-4B88-B078-33C50202875D}"/>
              </a:ext>
            </a:extLst>
          </p:cNvPr>
          <p:cNvCxnSpPr>
            <a:cxnSpLocks/>
            <a:stCxn id="50" idx="3"/>
            <a:endCxn id="46" idx="2"/>
          </p:cNvCxnSpPr>
          <p:nvPr/>
        </p:nvCxnSpPr>
        <p:spPr>
          <a:xfrm>
            <a:off x="3204955" y="6504265"/>
            <a:ext cx="498589" cy="148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B8A14DE-8BCE-4E66-BBBF-466A4F6935CA}"/>
              </a:ext>
            </a:extLst>
          </p:cNvPr>
          <p:cNvSpPr/>
          <p:nvPr/>
        </p:nvSpPr>
        <p:spPr>
          <a:xfrm>
            <a:off x="2109142" y="6331299"/>
            <a:ext cx="1095813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all_the_same</a:t>
            </a:r>
            <a:endParaRPr lang="en-US" sz="1400" b="1" dirty="0"/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A7D109C5-EE10-434C-BDAD-F6F438A01023}"/>
              </a:ext>
            </a:extLst>
          </p:cNvPr>
          <p:cNvSpPr/>
          <p:nvPr/>
        </p:nvSpPr>
        <p:spPr>
          <a:xfrm>
            <a:off x="4230221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CA54C7D-895C-4A92-8E9F-12AF4F4311B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067529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5ED3C35-6BB8-4C96-9216-BEC78A31FDE5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014225" y="6155951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14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</a:t>
            </a:r>
            <a:r>
              <a:rPr lang="de-DE" sz="1600" dirty="0" err="1"/>
              <a:t>refactor</a:t>
            </a:r>
            <a:r>
              <a:rPr lang="de-DE" sz="1600" dirty="0"/>
              <a:t> code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all_the_same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</a:t>
            </a:r>
            <a:r>
              <a:rPr lang="de-DE" sz="1600" dirty="0" err="1"/>
              <a:t>add</a:t>
            </a:r>
            <a:r>
              <a:rPr lang="de-DE" sz="1600" dirty="0"/>
              <a:t> check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draw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9 – </a:t>
            </a:r>
            <a:r>
              <a:rPr lang="de-DE" sz="1600" dirty="0" err="1"/>
              <a:t>merge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‘</a:t>
            </a:r>
            <a:r>
              <a:rPr lang="de-DE" sz="1600" dirty="0" err="1"/>
              <a:t>all_the_same</a:t>
            </a:r>
            <a:r>
              <a:rPr lang="de-DE" sz="1600" dirty="0"/>
              <a:t>‘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5F34393-6F9C-4129-8119-0FD91EB863EA}"/>
              </a:ext>
            </a:extLst>
          </p:cNvPr>
          <p:cNvSpPr/>
          <p:nvPr/>
        </p:nvSpPr>
        <p:spPr>
          <a:xfrm>
            <a:off x="4026294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FAC8DEA-2FCA-44A9-B59A-C0F494609812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>
            <a:off x="4413434" y="5093700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51A985-4079-4C73-8EB1-785737D7E761}"/>
              </a:ext>
            </a:extLst>
          </p:cNvPr>
          <p:cNvSpPr/>
          <p:nvPr/>
        </p:nvSpPr>
        <p:spPr>
          <a:xfrm>
            <a:off x="4026290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C530CCDB-016F-4891-928E-AC30841C5FBB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FE6D3295-29F3-406B-B9A7-3F68F4481504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048A15E-8A25-48B5-A70D-3F46A6AD3E72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C1282E36-1A22-4612-9C20-4C387C94CF32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0B12E5F5-4FCB-4F6D-9634-4E96DD7EBD2E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3E32885-D298-4843-8132-C57E1DA3D253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CBD3897-93D3-4F5A-9E86-8CA77B9D1E13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372AD863-F235-4613-BC88-27E56193C068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B2B2CAC9-00BE-4F09-9BD0-BB1F9004307F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45ABAB0-A157-4CAE-89CB-F416CDEF738F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Verbinder 42">
            <a:extLst>
              <a:ext uri="{FF2B5EF4-FFF2-40B4-BE49-F238E27FC236}">
                <a16:creationId xmlns:a16="http://schemas.microsoft.com/office/drawing/2014/main" id="{E3D790F0-0356-41F1-8A0A-F54257321841}"/>
              </a:ext>
            </a:extLst>
          </p:cNvPr>
          <p:cNvSpPr/>
          <p:nvPr/>
        </p:nvSpPr>
        <p:spPr>
          <a:xfrm>
            <a:off x="3703544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77666CB-D754-4ED5-8388-1EF4D0373C21}"/>
              </a:ext>
            </a:extLst>
          </p:cNvPr>
          <p:cNvCxnSpPr>
            <a:cxnSpLocks/>
          </p:cNvCxnSpPr>
          <p:nvPr/>
        </p:nvCxnSpPr>
        <p:spPr>
          <a:xfrm flipH="1">
            <a:off x="3526482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27D3B40-8CAD-4BDB-8245-FB5E64E447EC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Verbinder 45">
            <a:extLst>
              <a:ext uri="{FF2B5EF4-FFF2-40B4-BE49-F238E27FC236}">
                <a16:creationId xmlns:a16="http://schemas.microsoft.com/office/drawing/2014/main" id="{907CD7BB-9D02-4081-BA4B-7D5D347DCF70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AFB49AF-3866-4C95-A8AD-EBE2309C86E3}"/>
              </a:ext>
            </a:extLst>
          </p:cNvPr>
          <p:cNvCxnSpPr>
            <a:cxnSpLocks/>
            <a:stCxn id="46" idx="1"/>
            <a:endCxn id="41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6FAB0D5-C60A-403B-A6AE-A10C1A46B15F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4412214" y="5658524"/>
            <a:ext cx="1224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A7D109C5-EE10-434C-BDAD-F6F438A01023}"/>
              </a:ext>
            </a:extLst>
          </p:cNvPr>
          <p:cNvSpPr/>
          <p:nvPr/>
        </p:nvSpPr>
        <p:spPr>
          <a:xfrm>
            <a:off x="4230221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CA54C7D-895C-4A92-8E9F-12AF4F4311B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067529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5ED3C35-6BB8-4C96-9216-BEC78A31FDE5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014225" y="6155951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51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</a:t>
            </a:r>
            <a:r>
              <a:rPr lang="de-DE" sz="1600" dirty="0" err="1"/>
              <a:t>refactor</a:t>
            </a:r>
            <a:r>
              <a:rPr lang="de-DE" sz="1600" dirty="0"/>
              <a:t> code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all_the_same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</a:t>
            </a:r>
            <a:r>
              <a:rPr lang="de-DE" sz="1600" dirty="0" err="1"/>
              <a:t>add</a:t>
            </a:r>
            <a:r>
              <a:rPr lang="de-DE" sz="1600" dirty="0"/>
              <a:t> check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draw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9 – </a:t>
            </a:r>
            <a:r>
              <a:rPr lang="de-DE" sz="1600" dirty="0" err="1"/>
              <a:t>merge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‘</a:t>
            </a:r>
            <a:r>
              <a:rPr lang="de-DE" sz="1600" dirty="0" err="1"/>
              <a:t>all_the_same</a:t>
            </a:r>
            <a:r>
              <a:rPr lang="de-DE" sz="1600" dirty="0"/>
              <a:t>‘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5F34393-6F9C-4129-8119-0FD91EB863EA}"/>
              </a:ext>
            </a:extLst>
          </p:cNvPr>
          <p:cNvSpPr/>
          <p:nvPr/>
        </p:nvSpPr>
        <p:spPr>
          <a:xfrm>
            <a:off x="4026294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FAC8DEA-2FCA-44A9-B59A-C0F494609812}"/>
              </a:ext>
            </a:extLst>
          </p:cNvPr>
          <p:cNvCxnSpPr>
            <a:cxnSpLocks/>
            <a:stCxn id="30" idx="2"/>
            <a:endCxn id="49" idx="0"/>
          </p:cNvCxnSpPr>
          <p:nvPr/>
        </p:nvCxnSpPr>
        <p:spPr>
          <a:xfrm>
            <a:off x="5518795" y="6105407"/>
            <a:ext cx="0" cy="225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51A985-4079-4C73-8EB1-785737D7E761}"/>
              </a:ext>
            </a:extLst>
          </p:cNvPr>
          <p:cNvSpPr/>
          <p:nvPr/>
        </p:nvSpPr>
        <p:spPr>
          <a:xfrm>
            <a:off x="5131651" y="5759475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C530CCDB-016F-4891-928E-AC30841C5FBB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FE6D3295-29F3-406B-B9A7-3F68F4481504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048A15E-8A25-48B5-A70D-3F46A6AD3E72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C1282E36-1A22-4612-9C20-4C387C94CF32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0B12E5F5-4FCB-4F6D-9634-4E96DD7EBD2E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3E32885-D298-4843-8132-C57E1DA3D253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CBD3897-93D3-4F5A-9E86-8CA77B9D1E13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372AD863-F235-4613-BC88-27E56193C068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B2B2CAC9-00BE-4F09-9BD0-BB1F9004307F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45ABAB0-A157-4CAE-89CB-F416CDEF738F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Verbinder 42">
            <a:extLst>
              <a:ext uri="{FF2B5EF4-FFF2-40B4-BE49-F238E27FC236}">
                <a16:creationId xmlns:a16="http://schemas.microsoft.com/office/drawing/2014/main" id="{E3D790F0-0356-41F1-8A0A-F54257321841}"/>
              </a:ext>
            </a:extLst>
          </p:cNvPr>
          <p:cNvSpPr/>
          <p:nvPr/>
        </p:nvSpPr>
        <p:spPr>
          <a:xfrm>
            <a:off x="3703544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77666CB-D754-4ED5-8388-1EF4D0373C21}"/>
              </a:ext>
            </a:extLst>
          </p:cNvPr>
          <p:cNvCxnSpPr>
            <a:cxnSpLocks/>
          </p:cNvCxnSpPr>
          <p:nvPr/>
        </p:nvCxnSpPr>
        <p:spPr>
          <a:xfrm flipH="1">
            <a:off x="3526482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27D3B40-8CAD-4BDB-8245-FB5E64E447EC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Verbinder 45">
            <a:extLst>
              <a:ext uri="{FF2B5EF4-FFF2-40B4-BE49-F238E27FC236}">
                <a16:creationId xmlns:a16="http://schemas.microsoft.com/office/drawing/2014/main" id="{907CD7BB-9D02-4081-BA4B-7D5D347DCF70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AFB49AF-3866-4C95-A8AD-EBE2309C86E3}"/>
              </a:ext>
            </a:extLst>
          </p:cNvPr>
          <p:cNvCxnSpPr>
            <a:cxnSpLocks/>
            <a:stCxn id="46" idx="1"/>
            <a:endCxn id="41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6FAB0D5-C60A-403B-A6AE-A10C1A46B15F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4412214" y="5658524"/>
            <a:ext cx="1224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A7D109C5-EE10-434C-BDAD-F6F438A01023}"/>
              </a:ext>
            </a:extLst>
          </p:cNvPr>
          <p:cNvSpPr/>
          <p:nvPr/>
        </p:nvSpPr>
        <p:spPr>
          <a:xfrm>
            <a:off x="4230221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CA54C7D-895C-4A92-8E9F-12AF4F4311B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067529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5ED3C35-6BB8-4C96-9216-BEC78A31FDE5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014225" y="6155951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A5334EB2-43F0-4579-8424-188438E6E910}"/>
              </a:ext>
            </a:extLst>
          </p:cNvPr>
          <p:cNvSpPr/>
          <p:nvPr/>
        </p:nvSpPr>
        <p:spPr>
          <a:xfrm>
            <a:off x="4965465" y="6331299"/>
            <a:ext cx="1106659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valid_move</a:t>
            </a:r>
            <a:endParaRPr lang="en-US" sz="1400" b="1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364B29D-037B-4B23-B909-D153D1BAD0CC}"/>
              </a:ext>
            </a:extLst>
          </p:cNvPr>
          <p:cNvCxnSpPr>
            <a:cxnSpLocks/>
            <a:stCxn id="49" idx="1"/>
            <a:endCxn id="31" idx="5"/>
          </p:cNvCxnSpPr>
          <p:nvPr/>
        </p:nvCxnSpPr>
        <p:spPr>
          <a:xfrm flipH="1" flipV="1">
            <a:off x="4540902" y="6155951"/>
            <a:ext cx="424563" cy="34831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80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DE08C444-7A39-4631-8952-9ADF997890F0}"/>
              </a:ext>
            </a:extLst>
          </p:cNvPr>
          <p:cNvSpPr/>
          <p:nvPr/>
        </p:nvSpPr>
        <p:spPr>
          <a:xfrm>
            <a:off x="4756898" y="63310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062556D-9094-410B-B64D-77A5445332D9}"/>
              </a:ext>
            </a:extLst>
          </p:cNvPr>
          <p:cNvSpPr txBox="1"/>
          <p:nvPr/>
        </p:nvSpPr>
        <p:spPr>
          <a:xfrm>
            <a:off x="4733706" y="631516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</a:t>
            </a:r>
            <a:r>
              <a:rPr lang="de-DE" sz="1600" dirty="0" err="1"/>
              <a:t>refactor</a:t>
            </a:r>
            <a:r>
              <a:rPr lang="de-DE" sz="1600" dirty="0"/>
              <a:t> code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all_the_same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</a:t>
            </a:r>
            <a:r>
              <a:rPr lang="de-DE" sz="1600" dirty="0" err="1"/>
              <a:t>add</a:t>
            </a:r>
            <a:r>
              <a:rPr lang="de-DE" sz="1600" dirty="0"/>
              <a:t> check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draw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9 – </a:t>
            </a:r>
            <a:r>
              <a:rPr lang="de-DE" sz="1600" dirty="0" err="1"/>
              <a:t>merge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‘</a:t>
            </a:r>
            <a:r>
              <a:rPr lang="de-DE" sz="1600" dirty="0" err="1"/>
              <a:t>all_the_same</a:t>
            </a:r>
            <a:r>
              <a:rPr lang="de-DE" sz="1600" dirty="0"/>
              <a:t>‘</a:t>
            </a:r>
          </a:p>
          <a:p>
            <a:r>
              <a:rPr lang="de-DE" sz="1600" dirty="0"/>
              <a:t>    10 – </a:t>
            </a:r>
            <a:r>
              <a:rPr lang="de-DE" sz="1600" dirty="0" err="1"/>
              <a:t>add</a:t>
            </a:r>
            <a:r>
              <a:rPr lang="de-DE" sz="1600" dirty="0"/>
              <a:t> check </a:t>
            </a: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player‘s</a:t>
            </a:r>
            <a:r>
              <a:rPr lang="de-DE" sz="1600" dirty="0"/>
              <a:t> </a:t>
            </a:r>
            <a:r>
              <a:rPr lang="de-DE" sz="1600" dirty="0" err="1"/>
              <a:t>move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valid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A5334EB2-43F0-4579-8424-188438E6E910}"/>
              </a:ext>
            </a:extLst>
          </p:cNvPr>
          <p:cNvSpPr/>
          <p:nvPr/>
        </p:nvSpPr>
        <p:spPr>
          <a:xfrm>
            <a:off x="5446227" y="6331299"/>
            <a:ext cx="1106659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valid_move</a:t>
            </a:r>
            <a:endParaRPr lang="en-US" sz="1400" b="1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364B29D-037B-4B23-B909-D153D1BAD0CC}"/>
              </a:ext>
            </a:extLst>
          </p:cNvPr>
          <p:cNvCxnSpPr>
            <a:cxnSpLocks/>
            <a:stCxn id="49" idx="1"/>
            <a:endCxn id="94" idx="6"/>
          </p:cNvCxnSpPr>
          <p:nvPr/>
        </p:nvCxnSpPr>
        <p:spPr>
          <a:xfrm flipH="1" flipV="1">
            <a:off x="5120883" y="6504117"/>
            <a:ext cx="325344" cy="14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05EF3E9C-8E57-4B44-8AAD-E9369CE3E0E2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A078B28A-65D6-4416-9366-4AD297F9F562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7782BA2C-1448-4F44-9DD2-10AEA1B674B3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7A3DBEC-EDD7-44BE-B878-B39211ED26FF}"/>
              </a:ext>
            </a:extLst>
          </p:cNvPr>
          <p:cNvCxnSpPr>
            <a:cxnSpLocks/>
            <a:stCxn id="73" idx="2"/>
            <a:endCxn id="72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1CAE103A-44C3-4921-BA9B-2801EE65A2E1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9753EE4D-A5A9-4553-8C19-196AF570BE5B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FDF3A79-60AC-4D7A-90A7-24E9485BEE02}"/>
              </a:ext>
            </a:extLst>
          </p:cNvPr>
          <p:cNvCxnSpPr>
            <a:cxnSpLocks/>
            <a:stCxn id="76" idx="2"/>
            <a:endCxn id="75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8A0F42C8-4A4D-4EEF-AF38-B29A01EED117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ussdiagramm: Verbinder 78">
            <a:extLst>
              <a:ext uri="{FF2B5EF4-FFF2-40B4-BE49-F238E27FC236}">
                <a16:creationId xmlns:a16="http://schemas.microsoft.com/office/drawing/2014/main" id="{5F047B9F-427B-468B-8376-55A6AC84B918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lussdiagramm: Verbinder 79">
            <a:extLst>
              <a:ext uri="{FF2B5EF4-FFF2-40B4-BE49-F238E27FC236}">
                <a16:creationId xmlns:a16="http://schemas.microsoft.com/office/drawing/2014/main" id="{84BD46D2-5501-4C0A-8D05-B57BF17D35F0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C2FEAB1-7F32-4FF9-AF31-4E41A3FA1E1C}"/>
              </a:ext>
            </a:extLst>
          </p:cNvPr>
          <p:cNvCxnSpPr>
            <a:cxnSpLocks/>
            <a:stCxn id="80" idx="2"/>
            <a:endCxn id="79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ussdiagramm: Verbinder 81">
            <a:extLst>
              <a:ext uri="{FF2B5EF4-FFF2-40B4-BE49-F238E27FC236}">
                <a16:creationId xmlns:a16="http://schemas.microsoft.com/office/drawing/2014/main" id="{77A3154B-5D0C-4603-92D9-1A5720197271}"/>
              </a:ext>
            </a:extLst>
          </p:cNvPr>
          <p:cNvSpPr/>
          <p:nvPr/>
        </p:nvSpPr>
        <p:spPr>
          <a:xfrm>
            <a:off x="3703544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13A7576-C0DE-4602-BE42-292D8733155A}"/>
              </a:ext>
            </a:extLst>
          </p:cNvPr>
          <p:cNvCxnSpPr>
            <a:cxnSpLocks/>
          </p:cNvCxnSpPr>
          <p:nvPr/>
        </p:nvCxnSpPr>
        <p:spPr>
          <a:xfrm flipH="1">
            <a:off x="3526482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8917565-EACB-4120-927B-402D9FABCD90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Verbinder 84">
            <a:extLst>
              <a:ext uri="{FF2B5EF4-FFF2-40B4-BE49-F238E27FC236}">
                <a16:creationId xmlns:a16="http://schemas.microsoft.com/office/drawing/2014/main" id="{738E4147-12BC-459C-BBDF-0010357F32B3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02811FC-E12D-45F6-8F3C-C7549689CC04}"/>
              </a:ext>
            </a:extLst>
          </p:cNvPr>
          <p:cNvCxnSpPr>
            <a:cxnSpLocks/>
            <a:stCxn id="85" idx="1"/>
            <a:endCxn id="80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ussdiagramm: Verbinder 87">
            <a:extLst>
              <a:ext uri="{FF2B5EF4-FFF2-40B4-BE49-F238E27FC236}">
                <a16:creationId xmlns:a16="http://schemas.microsoft.com/office/drawing/2014/main" id="{E1FF3BDB-8CF2-4B5A-A45F-B78A1E3FFC5F}"/>
              </a:ext>
            </a:extLst>
          </p:cNvPr>
          <p:cNvSpPr/>
          <p:nvPr/>
        </p:nvSpPr>
        <p:spPr>
          <a:xfrm>
            <a:off x="4230221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1F774620-3845-496B-80BB-DCB8311E3812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4067529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1581F61-7848-4CEB-B182-885D84FF6C93}"/>
              </a:ext>
            </a:extLst>
          </p:cNvPr>
          <p:cNvCxnSpPr>
            <a:cxnSpLocks/>
            <a:stCxn id="88" idx="3"/>
          </p:cNvCxnSpPr>
          <p:nvPr/>
        </p:nvCxnSpPr>
        <p:spPr>
          <a:xfrm flipH="1">
            <a:off x="4014225" y="6155951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2F46A4A-ADC0-4C72-A746-237E7EC16A57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4540902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3DEFAE80-5F0C-4060-834D-7C921D0E81D7}"/>
              </a:ext>
            </a:extLst>
          </p:cNvPr>
          <p:cNvSpPr/>
          <p:nvPr/>
        </p:nvSpPr>
        <p:spPr>
          <a:xfrm>
            <a:off x="4026294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0F17E25-B8EE-4873-B48F-920CBB96F71C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412214" y="5658524"/>
            <a:ext cx="1224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97EAC83E-22AE-4EEF-9FC3-61BB0226AECE}"/>
              </a:ext>
            </a:extLst>
          </p:cNvPr>
          <p:cNvCxnSpPr>
            <a:cxnSpLocks/>
            <a:stCxn id="104" idx="2"/>
            <a:endCxn id="49" idx="0"/>
          </p:cNvCxnSpPr>
          <p:nvPr/>
        </p:nvCxnSpPr>
        <p:spPr>
          <a:xfrm flipH="1">
            <a:off x="5999557" y="6105407"/>
            <a:ext cx="5" cy="225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C2B551DA-514D-49A8-99AC-54503830028A}"/>
              </a:ext>
            </a:extLst>
          </p:cNvPr>
          <p:cNvSpPr/>
          <p:nvPr/>
        </p:nvSpPr>
        <p:spPr>
          <a:xfrm>
            <a:off x="5612418" y="5759475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02879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DE08C444-7A39-4631-8952-9ADF997890F0}"/>
              </a:ext>
            </a:extLst>
          </p:cNvPr>
          <p:cNvSpPr/>
          <p:nvPr/>
        </p:nvSpPr>
        <p:spPr>
          <a:xfrm>
            <a:off x="4756898" y="63310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062556D-9094-410B-B64D-77A5445332D9}"/>
              </a:ext>
            </a:extLst>
          </p:cNvPr>
          <p:cNvSpPr txBox="1"/>
          <p:nvPr/>
        </p:nvSpPr>
        <p:spPr>
          <a:xfrm>
            <a:off x="4733706" y="631516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</a:t>
            </a:r>
            <a:r>
              <a:rPr lang="de-DE" sz="1600" dirty="0" err="1"/>
              <a:t>refactor</a:t>
            </a:r>
            <a:r>
              <a:rPr lang="de-DE" sz="1600" dirty="0"/>
              <a:t> code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all_the_same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</a:t>
            </a:r>
            <a:r>
              <a:rPr lang="de-DE" sz="1600" dirty="0" err="1"/>
              <a:t>add</a:t>
            </a:r>
            <a:r>
              <a:rPr lang="de-DE" sz="1600" dirty="0"/>
              <a:t> check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draw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9 – </a:t>
            </a:r>
            <a:r>
              <a:rPr lang="de-DE" sz="1600" dirty="0" err="1"/>
              <a:t>merge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‘</a:t>
            </a:r>
            <a:r>
              <a:rPr lang="de-DE" sz="1600" dirty="0" err="1"/>
              <a:t>all_the_same</a:t>
            </a:r>
            <a:r>
              <a:rPr lang="de-DE" sz="1600" dirty="0"/>
              <a:t>‘</a:t>
            </a:r>
          </a:p>
          <a:p>
            <a:r>
              <a:rPr lang="de-DE" sz="1600" dirty="0"/>
              <a:t>    10 – </a:t>
            </a:r>
            <a:r>
              <a:rPr lang="de-DE" sz="1600" dirty="0" err="1"/>
              <a:t>add</a:t>
            </a:r>
            <a:r>
              <a:rPr lang="de-DE" sz="1600" dirty="0"/>
              <a:t> check </a:t>
            </a: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player‘s</a:t>
            </a:r>
            <a:r>
              <a:rPr lang="de-DE" sz="1600" dirty="0"/>
              <a:t> </a:t>
            </a:r>
            <a:r>
              <a:rPr lang="de-DE" sz="1600" dirty="0" err="1"/>
              <a:t>move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valid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A5334EB2-43F0-4579-8424-188438E6E910}"/>
              </a:ext>
            </a:extLst>
          </p:cNvPr>
          <p:cNvSpPr/>
          <p:nvPr/>
        </p:nvSpPr>
        <p:spPr>
          <a:xfrm>
            <a:off x="5446227" y="6331299"/>
            <a:ext cx="1106659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valid_move</a:t>
            </a:r>
            <a:endParaRPr lang="en-US" sz="1400" b="1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364B29D-037B-4B23-B909-D153D1BAD0CC}"/>
              </a:ext>
            </a:extLst>
          </p:cNvPr>
          <p:cNvCxnSpPr>
            <a:cxnSpLocks/>
            <a:stCxn id="49" idx="1"/>
            <a:endCxn id="94" idx="6"/>
          </p:cNvCxnSpPr>
          <p:nvPr/>
        </p:nvCxnSpPr>
        <p:spPr>
          <a:xfrm flipH="1" flipV="1">
            <a:off x="5120883" y="6504117"/>
            <a:ext cx="325344" cy="14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05EF3E9C-8E57-4B44-8AAD-E9369CE3E0E2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A078B28A-65D6-4416-9366-4AD297F9F562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7782BA2C-1448-4F44-9DD2-10AEA1B674B3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7A3DBEC-EDD7-44BE-B878-B39211ED26FF}"/>
              </a:ext>
            </a:extLst>
          </p:cNvPr>
          <p:cNvCxnSpPr>
            <a:cxnSpLocks/>
            <a:stCxn id="73" idx="2"/>
            <a:endCxn id="72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1CAE103A-44C3-4921-BA9B-2801EE65A2E1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9753EE4D-A5A9-4553-8C19-196AF570BE5B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FDF3A79-60AC-4D7A-90A7-24E9485BEE02}"/>
              </a:ext>
            </a:extLst>
          </p:cNvPr>
          <p:cNvCxnSpPr>
            <a:cxnSpLocks/>
            <a:stCxn id="76" idx="2"/>
            <a:endCxn id="75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8A0F42C8-4A4D-4EEF-AF38-B29A01EED117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ussdiagramm: Verbinder 78">
            <a:extLst>
              <a:ext uri="{FF2B5EF4-FFF2-40B4-BE49-F238E27FC236}">
                <a16:creationId xmlns:a16="http://schemas.microsoft.com/office/drawing/2014/main" id="{5F047B9F-427B-468B-8376-55A6AC84B918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lussdiagramm: Verbinder 79">
            <a:extLst>
              <a:ext uri="{FF2B5EF4-FFF2-40B4-BE49-F238E27FC236}">
                <a16:creationId xmlns:a16="http://schemas.microsoft.com/office/drawing/2014/main" id="{84BD46D2-5501-4C0A-8D05-B57BF17D35F0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C2FEAB1-7F32-4FF9-AF31-4E41A3FA1E1C}"/>
              </a:ext>
            </a:extLst>
          </p:cNvPr>
          <p:cNvCxnSpPr>
            <a:cxnSpLocks/>
            <a:stCxn id="80" idx="2"/>
            <a:endCxn id="79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ussdiagramm: Verbinder 81">
            <a:extLst>
              <a:ext uri="{FF2B5EF4-FFF2-40B4-BE49-F238E27FC236}">
                <a16:creationId xmlns:a16="http://schemas.microsoft.com/office/drawing/2014/main" id="{77A3154B-5D0C-4603-92D9-1A5720197271}"/>
              </a:ext>
            </a:extLst>
          </p:cNvPr>
          <p:cNvSpPr/>
          <p:nvPr/>
        </p:nvSpPr>
        <p:spPr>
          <a:xfrm>
            <a:off x="3703544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13A7576-C0DE-4602-BE42-292D8733155A}"/>
              </a:ext>
            </a:extLst>
          </p:cNvPr>
          <p:cNvCxnSpPr>
            <a:cxnSpLocks/>
          </p:cNvCxnSpPr>
          <p:nvPr/>
        </p:nvCxnSpPr>
        <p:spPr>
          <a:xfrm flipH="1">
            <a:off x="3526482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8917565-EACB-4120-927B-402D9FABCD90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Verbinder 84">
            <a:extLst>
              <a:ext uri="{FF2B5EF4-FFF2-40B4-BE49-F238E27FC236}">
                <a16:creationId xmlns:a16="http://schemas.microsoft.com/office/drawing/2014/main" id="{738E4147-12BC-459C-BBDF-0010357F32B3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02811FC-E12D-45F6-8F3C-C7549689CC04}"/>
              </a:ext>
            </a:extLst>
          </p:cNvPr>
          <p:cNvCxnSpPr>
            <a:cxnSpLocks/>
            <a:stCxn id="85" idx="1"/>
            <a:endCxn id="80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ussdiagramm: Verbinder 87">
            <a:extLst>
              <a:ext uri="{FF2B5EF4-FFF2-40B4-BE49-F238E27FC236}">
                <a16:creationId xmlns:a16="http://schemas.microsoft.com/office/drawing/2014/main" id="{E1FF3BDB-8CF2-4B5A-A45F-B78A1E3FFC5F}"/>
              </a:ext>
            </a:extLst>
          </p:cNvPr>
          <p:cNvSpPr/>
          <p:nvPr/>
        </p:nvSpPr>
        <p:spPr>
          <a:xfrm>
            <a:off x="4230221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1F774620-3845-496B-80BB-DCB8311E3812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4067529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1581F61-7848-4CEB-B182-885D84FF6C93}"/>
              </a:ext>
            </a:extLst>
          </p:cNvPr>
          <p:cNvCxnSpPr>
            <a:cxnSpLocks/>
            <a:stCxn id="88" idx="3"/>
          </p:cNvCxnSpPr>
          <p:nvPr/>
        </p:nvCxnSpPr>
        <p:spPr>
          <a:xfrm flipH="1">
            <a:off x="4014225" y="6155951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2F46A4A-ADC0-4C72-A746-237E7EC16A57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4540902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3DEFAE80-5F0C-4060-834D-7C921D0E81D7}"/>
              </a:ext>
            </a:extLst>
          </p:cNvPr>
          <p:cNvSpPr/>
          <p:nvPr/>
        </p:nvSpPr>
        <p:spPr>
          <a:xfrm>
            <a:off x="4026294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53B603D-1A05-4F93-90E2-42CB39E2C2DA}"/>
              </a:ext>
            </a:extLst>
          </p:cNvPr>
          <p:cNvCxnSpPr>
            <a:cxnSpLocks/>
            <a:stCxn id="101" idx="2"/>
            <a:endCxn id="99" idx="0"/>
          </p:cNvCxnSpPr>
          <p:nvPr/>
        </p:nvCxnSpPr>
        <p:spPr>
          <a:xfrm>
            <a:off x="4413434" y="5093700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AAA9376A-E976-475E-81B9-093AD8A116B1}"/>
              </a:ext>
            </a:extLst>
          </p:cNvPr>
          <p:cNvSpPr/>
          <p:nvPr/>
        </p:nvSpPr>
        <p:spPr>
          <a:xfrm>
            <a:off x="4026290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0F17E25-B8EE-4873-B48F-920CBB96F71C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412214" y="5658524"/>
            <a:ext cx="1224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1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29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DE08C444-7A39-4631-8952-9ADF997890F0}"/>
              </a:ext>
            </a:extLst>
          </p:cNvPr>
          <p:cNvSpPr/>
          <p:nvPr/>
        </p:nvSpPr>
        <p:spPr>
          <a:xfrm>
            <a:off x="4756898" y="63310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062556D-9094-410B-B64D-77A5445332D9}"/>
              </a:ext>
            </a:extLst>
          </p:cNvPr>
          <p:cNvSpPr txBox="1"/>
          <p:nvPr/>
        </p:nvSpPr>
        <p:spPr>
          <a:xfrm>
            <a:off x="4733706" y="631516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</a:t>
            </a:r>
            <a:r>
              <a:rPr lang="de-DE" sz="1600" dirty="0" err="1"/>
              <a:t>refactor</a:t>
            </a:r>
            <a:r>
              <a:rPr lang="de-DE" sz="1600" dirty="0"/>
              <a:t> code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all_the_same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</a:t>
            </a:r>
            <a:r>
              <a:rPr lang="de-DE" sz="1600" dirty="0" err="1"/>
              <a:t>add</a:t>
            </a:r>
            <a:r>
              <a:rPr lang="de-DE" sz="1600" dirty="0"/>
              <a:t> check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draw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9 – </a:t>
            </a:r>
            <a:r>
              <a:rPr lang="de-DE" sz="1600" dirty="0" err="1"/>
              <a:t>merge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‘</a:t>
            </a:r>
            <a:r>
              <a:rPr lang="de-DE" sz="1600" dirty="0" err="1"/>
              <a:t>all_the_same</a:t>
            </a:r>
            <a:r>
              <a:rPr lang="de-DE" sz="1600" dirty="0"/>
              <a:t>‘</a:t>
            </a:r>
          </a:p>
          <a:p>
            <a:r>
              <a:rPr lang="de-DE" sz="1600" dirty="0"/>
              <a:t>    10 – </a:t>
            </a:r>
            <a:r>
              <a:rPr lang="de-DE" sz="1600" dirty="0" err="1"/>
              <a:t>add</a:t>
            </a:r>
            <a:r>
              <a:rPr lang="de-DE" sz="1600" dirty="0"/>
              <a:t> check </a:t>
            </a: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player‘s</a:t>
            </a:r>
            <a:r>
              <a:rPr lang="de-DE" sz="1600" dirty="0"/>
              <a:t> </a:t>
            </a:r>
            <a:r>
              <a:rPr lang="de-DE" sz="1600" dirty="0" err="1"/>
              <a:t>move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valid</a:t>
            </a:r>
          </a:p>
          <a:p>
            <a:r>
              <a:rPr lang="de-DE" sz="1600" dirty="0"/>
              <a:t>11 – </a:t>
            </a:r>
            <a:r>
              <a:rPr lang="de-DE" sz="1600" dirty="0" err="1"/>
              <a:t>rename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make_move</a:t>
            </a:r>
            <a:r>
              <a:rPr lang="de-DE" sz="1600" dirty="0"/>
              <a:t>()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A5334EB2-43F0-4579-8424-188438E6E910}"/>
              </a:ext>
            </a:extLst>
          </p:cNvPr>
          <p:cNvSpPr/>
          <p:nvPr/>
        </p:nvSpPr>
        <p:spPr>
          <a:xfrm>
            <a:off x="5446227" y="6331299"/>
            <a:ext cx="1106659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valid_move</a:t>
            </a:r>
            <a:endParaRPr lang="en-US" sz="1400" b="1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364B29D-037B-4B23-B909-D153D1BAD0CC}"/>
              </a:ext>
            </a:extLst>
          </p:cNvPr>
          <p:cNvCxnSpPr>
            <a:cxnSpLocks/>
            <a:stCxn id="49" idx="1"/>
            <a:endCxn id="94" idx="6"/>
          </p:cNvCxnSpPr>
          <p:nvPr/>
        </p:nvCxnSpPr>
        <p:spPr>
          <a:xfrm flipH="1" flipV="1">
            <a:off x="5120883" y="6504117"/>
            <a:ext cx="325344" cy="14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05EF3E9C-8E57-4B44-8AAD-E9369CE3E0E2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A078B28A-65D6-4416-9366-4AD297F9F562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7782BA2C-1448-4F44-9DD2-10AEA1B674B3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7A3DBEC-EDD7-44BE-B878-B39211ED26FF}"/>
              </a:ext>
            </a:extLst>
          </p:cNvPr>
          <p:cNvCxnSpPr>
            <a:cxnSpLocks/>
            <a:stCxn id="73" idx="2"/>
            <a:endCxn id="72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1CAE103A-44C3-4921-BA9B-2801EE65A2E1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9753EE4D-A5A9-4553-8C19-196AF570BE5B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FDF3A79-60AC-4D7A-90A7-24E9485BEE02}"/>
              </a:ext>
            </a:extLst>
          </p:cNvPr>
          <p:cNvCxnSpPr>
            <a:cxnSpLocks/>
            <a:stCxn id="76" idx="2"/>
            <a:endCxn id="75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8A0F42C8-4A4D-4EEF-AF38-B29A01EED117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ussdiagramm: Verbinder 78">
            <a:extLst>
              <a:ext uri="{FF2B5EF4-FFF2-40B4-BE49-F238E27FC236}">
                <a16:creationId xmlns:a16="http://schemas.microsoft.com/office/drawing/2014/main" id="{5F047B9F-427B-468B-8376-55A6AC84B918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lussdiagramm: Verbinder 79">
            <a:extLst>
              <a:ext uri="{FF2B5EF4-FFF2-40B4-BE49-F238E27FC236}">
                <a16:creationId xmlns:a16="http://schemas.microsoft.com/office/drawing/2014/main" id="{84BD46D2-5501-4C0A-8D05-B57BF17D35F0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C2FEAB1-7F32-4FF9-AF31-4E41A3FA1E1C}"/>
              </a:ext>
            </a:extLst>
          </p:cNvPr>
          <p:cNvCxnSpPr>
            <a:cxnSpLocks/>
            <a:stCxn id="80" idx="2"/>
            <a:endCxn id="79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ussdiagramm: Verbinder 81">
            <a:extLst>
              <a:ext uri="{FF2B5EF4-FFF2-40B4-BE49-F238E27FC236}">
                <a16:creationId xmlns:a16="http://schemas.microsoft.com/office/drawing/2014/main" id="{77A3154B-5D0C-4603-92D9-1A5720197271}"/>
              </a:ext>
            </a:extLst>
          </p:cNvPr>
          <p:cNvSpPr/>
          <p:nvPr/>
        </p:nvSpPr>
        <p:spPr>
          <a:xfrm>
            <a:off x="3703544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13A7576-C0DE-4602-BE42-292D8733155A}"/>
              </a:ext>
            </a:extLst>
          </p:cNvPr>
          <p:cNvCxnSpPr>
            <a:cxnSpLocks/>
          </p:cNvCxnSpPr>
          <p:nvPr/>
        </p:nvCxnSpPr>
        <p:spPr>
          <a:xfrm flipH="1">
            <a:off x="3526482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8917565-EACB-4120-927B-402D9FABCD90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Verbinder 84">
            <a:extLst>
              <a:ext uri="{FF2B5EF4-FFF2-40B4-BE49-F238E27FC236}">
                <a16:creationId xmlns:a16="http://schemas.microsoft.com/office/drawing/2014/main" id="{738E4147-12BC-459C-BBDF-0010357F32B3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02811FC-E12D-45F6-8F3C-C7549689CC04}"/>
              </a:ext>
            </a:extLst>
          </p:cNvPr>
          <p:cNvCxnSpPr>
            <a:cxnSpLocks/>
            <a:stCxn id="85" idx="1"/>
            <a:endCxn id="80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ussdiagramm: Verbinder 87">
            <a:extLst>
              <a:ext uri="{FF2B5EF4-FFF2-40B4-BE49-F238E27FC236}">
                <a16:creationId xmlns:a16="http://schemas.microsoft.com/office/drawing/2014/main" id="{E1FF3BDB-8CF2-4B5A-A45F-B78A1E3FFC5F}"/>
              </a:ext>
            </a:extLst>
          </p:cNvPr>
          <p:cNvSpPr/>
          <p:nvPr/>
        </p:nvSpPr>
        <p:spPr>
          <a:xfrm>
            <a:off x="4230221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1F774620-3845-496B-80BB-DCB8311E3812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4067529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1581F61-7848-4CEB-B182-885D84FF6C93}"/>
              </a:ext>
            </a:extLst>
          </p:cNvPr>
          <p:cNvCxnSpPr>
            <a:cxnSpLocks/>
            <a:stCxn id="88" idx="3"/>
          </p:cNvCxnSpPr>
          <p:nvPr/>
        </p:nvCxnSpPr>
        <p:spPr>
          <a:xfrm flipH="1">
            <a:off x="4014225" y="6155951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2F46A4A-ADC0-4C72-A746-237E7EC16A57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4540902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3DEFAE80-5F0C-4060-834D-7C921D0E81D7}"/>
              </a:ext>
            </a:extLst>
          </p:cNvPr>
          <p:cNvSpPr/>
          <p:nvPr/>
        </p:nvSpPr>
        <p:spPr>
          <a:xfrm>
            <a:off x="4554198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53B603D-1A05-4F93-90E2-42CB39E2C2DA}"/>
              </a:ext>
            </a:extLst>
          </p:cNvPr>
          <p:cNvCxnSpPr>
            <a:cxnSpLocks/>
            <a:stCxn id="101" idx="2"/>
            <a:endCxn id="99" idx="0"/>
          </p:cNvCxnSpPr>
          <p:nvPr/>
        </p:nvCxnSpPr>
        <p:spPr>
          <a:xfrm>
            <a:off x="4941338" y="5093700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AAA9376A-E976-475E-81B9-093AD8A116B1}"/>
              </a:ext>
            </a:extLst>
          </p:cNvPr>
          <p:cNvSpPr/>
          <p:nvPr/>
        </p:nvSpPr>
        <p:spPr>
          <a:xfrm>
            <a:off x="4554194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0F17E25-B8EE-4873-B48F-920CBB96F71C}"/>
              </a:ext>
            </a:extLst>
          </p:cNvPr>
          <p:cNvCxnSpPr>
            <a:cxnSpLocks/>
            <a:stCxn id="99" idx="2"/>
            <a:endCxn id="36" idx="0"/>
          </p:cNvCxnSpPr>
          <p:nvPr/>
        </p:nvCxnSpPr>
        <p:spPr>
          <a:xfrm flipH="1">
            <a:off x="4938891" y="5658524"/>
            <a:ext cx="2451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3EE93F78-DD03-4620-90C7-F3A84180AA11}"/>
              </a:ext>
            </a:extLst>
          </p:cNvPr>
          <p:cNvSpPr/>
          <p:nvPr/>
        </p:nvSpPr>
        <p:spPr>
          <a:xfrm>
            <a:off x="4756898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BDE9696-996D-419C-AAAE-10D02D5B3ECB}"/>
              </a:ext>
            </a:extLst>
          </p:cNvPr>
          <p:cNvCxnSpPr>
            <a:cxnSpLocks/>
          </p:cNvCxnSpPr>
          <p:nvPr/>
        </p:nvCxnSpPr>
        <p:spPr>
          <a:xfrm flipH="1">
            <a:off x="4594206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6CF2E2D-BBFD-405E-BDF0-B8E0B2222D91}"/>
              </a:ext>
            </a:extLst>
          </p:cNvPr>
          <p:cNvSpPr txBox="1"/>
          <p:nvPr/>
        </p:nvSpPr>
        <p:spPr>
          <a:xfrm>
            <a:off x="4733706" y="583096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76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DE08C444-7A39-4631-8952-9ADF997890F0}"/>
              </a:ext>
            </a:extLst>
          </p:cNvPr>
          <p:cNvSpPr/>
          <p:nvPr/>
        </p:nvSpPr>
        <p:spPr>
          <a:xfrm>
            <a:off x="4756898" y="63310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062556D-9094-410B-B64D-77A5445332D9}"/>
              </a:ext>
            </a:extLst>
          </p:cNvPr>
          <p:cNvSpPr txBox="1"/>
          <p:nvPr/>
        </p:nvSpPr>
        <p:spPr>
          <a:xfrm>
            <a:off x="4733706" y="631516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</a:t>
            </a:r>
            <a:r>
              <a:rPr lang="de-DE" sz="1600" dirty="0" err="1"/>
              <a:t>refactor</a:t>
            </a:r>
            <a:r>
              <a:rPr lang="de-DE" sz="1600" dirty="0"/>
              <a:t> code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all_the_same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</a:t>
            </a:r>
            <a:r>
              <a:rPr lang="de-DE" sz="1600" dirty="0" err="1"/>
              <a:t>add</a:t>
            </a:r>
            <a:r>
              <a:rPr lang="de-DE" sz="1600" dirty="0"/>
              <a:t> check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draw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9 – </a:t>
            </a:r>
            <a:r>
              <a:rPr lang="de-DE" sz="1600" dirty="0" err="1"/>
              <a:t>merge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‘</a:t>
            </a:r>
            <a:r>
              <a:rPr lang="de-DE" sz="1600" dirty="0" err="1"/>
              <a:t>all_the_same</a:t>
            </a:r>
            <a:r>
              <a:rPr lang="de-DE" sz="1600" dirty="0"/>
              <a:t>‘</a:t>
            </a:r>
          </a:p>
          <a:p>
            <a:r>
              <a:rPr lang="de-DE" sz="1600" dirty="0"/>
              <a:t>    10 – </a:t>
            </a:r>
            <a:r>
              <a:rPr lang="de-DE" sz="1600" dirty="0" err="1"/>
              <a:t>add</a:t>
            </a:r>
            <a:r>
              <a:rPr lang="de-DE" sz="1600" dirty="0"/>
              <a:t> check </a:t>
            </a: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player‘s</a:t>
            </a:r>
            <a:r>
              <a:rPr lang="de-DE" sz="1600" dirty="0"/>
              <a:t> </a:t>
            </a:r>
            <a:r>
              <a:rPr lang="de-DE" sz="1600" dirty="0" err="1"/>
              <a:t>move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valid</a:t>
            </a:r>
          </a:p>
          <a:p>
            <a:r>
              <a:rPr lang="de-DE" sz="1600" dirty="0"/>
              <a:t>11 – </a:t>
            </a:r>
            <a:r>
              <a:rPr lang="de-DE" sz="1600" dirty="0" err="1"/>
              <a:t>rename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make_move</a:t>
            </a:r>
            <a:r>
              <a:rPr lang="de-DE" sz="1600" dirty="0"/>
              <a:t>()</a:t>
            </a:r>
          </a:p>
          <a:p>
            <a:r>
              <a:rPr lang="de-DE" sz="1600" dirty="0"/>
              <a:t>12 – </a:t>
            </a:r>
            <a:r>
              <a:rPr lang="de-DE" sz="1600" dirty="0" err="1"/>
              <a:t>merge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‘</a:t>
            </a:r>
            <a:r>
              <a:rPr lang="de-DE" sz="1600" dirty="0" err="1"/>
              <a:t>valid_move</a:t>
            </a:r>
            <a:r>
              <a:rPr lang="de-DE" sz="1600" dirty="0"/>
              <a:t>‘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A5334EB2-43F0-4579-8424-188438E6E910}"/>
              </a:ext>
            </a:extLst>
          </p:cNvPr>
          <p:cNvSpPr/>
          <p:nvPr/>
        </p:nvSpPr>
        <p:spPr>
          <a:xfrm>
            <a:off x="5446227" y="6331299"/>
            <a:ext cx="1106659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valid_move</a:t>
            </a:r>
            <a:endParaRPr lang="en-US" sz="1400" b="1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364B29D-037B-4B23-B909-D153D1BAD0CC}"/>
              </a:ext>
            </a:extLst>
          </p:cNvPr>
          <p:cNvCxnSpPr>
            <a:cxnSpLocks/>
            <a:stCxn id="49" idx="1"/>
            <a:endCxn id="94" idx="6"/>
          </p:cNvCxnSpPr>
          <p:nvPr/>
        </p:nvCxnSpPr>
        <p:spPr>
          <a:xfrm flipH="1" flipV="1">
            <a:off x="5120883" y="6504117"/>
            <a:ext cx="325344" cy="14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05EF3E9C-8E57-4B44-8AAD-E9369CE3E0E2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A078B28A-65D6-4416-9366-4AD297F9F562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7782BA2C-1448-4F44-9DD2-10AEA1B674B3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7A3DBEC-EDD7-44BE-B878-B39211ED26FF}"/>
              </a:ext>
            </a:extLst>
          </p:cNvPr>
          <p:cNvCxnSpPr>
            <a:cxnSpLocks/>
            <a:stCxn id="73" idx="2"/>
            <a:endCxn id="72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1CAE103A-44C3-4921-BA9B-2801EE65A2E1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9753EE4D-A5A9-4553-8C19-196AF570BE5B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FDF3A79-60AC-4D7A-90A7-24E9485BEE02}"/>
              </a:ext>
            </a:extLst>
          </p:cNvPr>
          <p:cNvCxnSpPr>
            <a:cxnSpLocks/>
            <a:stCxn id="76" idx="2"/>
            <a:endCxn id="75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8A0F42C8-4A4D-4EEF-AF38-B29A01EED117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ussdiagramm: Verbinder 78">
            <a:extLst>
              <a:ext uri="{FF2B5EF4-FFF2-40B4-BE49-F238E27FC236}">
                <a16:creationId xmlns:a16="http://schemas.microsoft.com/office/drawing/2014/main" id="{5F047B9F-427B-468B-8376-55A6AC84B918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lussdiagramm: Verbinder 79">
            <a:extLst>
              <a:ext uri="{FF2B5EF4-FFF2-40B4-BE49-F238E27FC236}">
                <a16:creationId xmlns:a16="http://schemas.microsoft.com/office/drawing/2014/main" id="{84BD46D2-5501-4C0A-8D05-B57BF17D35F0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C2FEAB1-7F32-4FF9-AF31-4E41A3FA1E1C}"/>
              </a:ext>
            </a:extLst>
          </p:cNvPr>
          <p:cNvCxnSpPr>
            <a:cxnSpLocks/>
            <a:stCxn id="80" idx="2"/>
            <a:endCxn id="79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ussdiagramm: Verbinder 81">
            <a:extLst>
              <a:ext uri="{FF2B5EF4-FFF2-40B4-BE49-F238E27FC236}">
                <a16:creationId xmlns:a16="http://schemas.microsoft.com/office/drawing/2014/main" id="{77A3154B-5D0C-4603-92D9-1A5720197271}"/>
              </a:ext>
            </a:extLst>
          </p:cNvPr>
          <p:cNvSpPr/>
          <p:nvPr/>
        </p:nvSpPr>
        <p:spPr>
          <a:xfrm>
            <a:off x="3703544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13A7576-C0DE-4602-BE42-292D8733155A}"/>
              </a:ext>
            </a:extLst>
          </p:cNvPr>
          <p:cNvCxnSpPr>
            <a:cxnSpLocks/>
          </p:cNvCxnSpPr>
          <p:nvPr/>
        </p:nvCxnSpPr>
        <p:spPr>
          <a:xfrm flipH="1">
            <a:off x="3526482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8917565-EACB-4120-927B-402D9FABCD90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Verbinder 84">
            <a:extLst>
              <a:ext uri="{FF2B5EF4-FFF2-40B4-BE49-F238E27FC236}">
                <a16:creationId xmlns:a16="http://schemas.microsoft.com/office/drawing/2014/main" id="{738E4147-12BC-459C-BBDF-0010357F32B3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02811FC-E12D-45F6-8F3C-C7549689CC04}"/>
              </a:ext>
            </a:extLst>
          </p:cNvPr>
          <p:cNvCxnSpPr>
            <a:cxnSpLocks/>
            <a:stCxn id="85" idx="1"/>
            <a:endCxn id="80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ussdiagramm: Verbinder 87">
            <a:extLst>
              <a:ext uri="{FF2B5EF4-FFF2-40B4-BE49-F238E27FC236}">
                <a16:creationId xmlns:a16="http://schemas.microsoft.com/office/drawing/2014/main" id="{E1FF3BDB-8CF2-4B5A-A45F-B78A1E3FFC5F}"/>
              </a:ext>
            </a:extLst>
          </p:cNvPr>
          <p:cNvSpPr/>
          <p:nvPr/>
        </p:nvSpPr>
        <p:spPr>
          <a:xfrm>
            <a:off x="4230221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1F774620-3845-496B-80BB-DCB8311E3812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4067529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1581F61-7848-4CEB-B182-885D84FF6C93}"/>
              </a:ext>
            </a:extLst>
          </p:cNvPr>
          <p:cNvCxnSpPr>
            <a:cxnSpLocks/>
            <a:stCxn id="88" idx="3"/>
          </p:cNvCxnSpPr>
          <p:nvPr/>
        </p:nvCxnSpPr>
        <p:spPr>
          <a:xfrm flipH="1">
            <a:off x="4014225" y="6155951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2F46A4A-ADC0-4C72-A746-237E7EC16A57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4540902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3EE93F78-DD03-4620-90C7-F3A84180AA11}"/>
              </a:ext>
            </a:extLst>
          </p:cNvPr>
          <p:cNvSpPr/>
          <p:nvPr/>
        </p:nvSpPr>
        <p:spPr>
          <a:xfrm>
            <a:off x="4756898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BDE9696-996D-419C-AAAE-10D02D5B3ECB}"/>
              </a:ext>
            </a:extLst>
          </p:cNvPr>
          <p:cNvCxnSpPr>
            <a:cxnSpLocks/>
          </p:cNvCxnSpPr>
          <p:nvPr/>
        </p:nvCxnSpPr>
        <p:spPr>
          <a:xfrm flipH="1">
            <a:off x="4594206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6CF2E2D-BBFD-405E-BDF0-B8E0B2222D91}"/>
              </a:ext>
            </a:extLst>
          </p:cNvPr>
          <p:cNvSpPr txBox="1"/>
          <p:nvPr/>
        </p:nvSpPr>
        <p:spPr>
          <a:xfrm>
            <a:off x="4733706" y="583096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  <p:sp>
        <p:nvSpPr>
          <p:cNvPr id="39" name="Flussdiagramm: Verbinder 38">
            <a:extLst>
              <a:ext uri="{FF2B5EF4-FFF2-40B4-BE49-F238E27FC236}">
                <a16:creationId xmlns:a16="http://schemas.microsoft.com/office/drawing/2014/main" id="{651F0986-24FA-4371-B59C-D9132771F737}"/>
              </a:ext>
            </a:extLst>
          </p:cNvPr>
          <p:cNvSpPr/>
          <p:nvPr/>
        </p:nvSpPr>
        <p:spPr>
          <a:xfrm>
            <a:off x="5283575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218D166-FE7F-4137-91AC-7290608AC64B}"/>
              </a:ext>
            </a:extLst>
          </p:cNvPr>
          <p:cNvSpPr txBox="1"/>
          <p:nvPr/>
        </p:nvSpPr>
        <p:spPr>
          <a:xfrm>
            <a:off x="5257127" y="5840081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  <a:endParaRPr lang="en-US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C4968855-C9F1-4BFC-BA40-CF3E47C2C78B}"/>
              </a:ext>
            </a:extLst>
          </p:cNvPr>
          <p:cNvSpPr/>
          <p:nvPr/>
        </p:nvSpPr>
        <p:spPr>
          <a:xfrm>
            <a:off x="5082097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904A881-4612-4396-B91F-DD5C17640F41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5469237" y="5093700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0A7DF7D-6083-4A68-A89D-959DD1C37EB9}"/>
              </a:ext>
            </a:extLst>
          </p:cNvPr>
          <p:cNvSpPr/>
          <p:nvPr/>
        </p:nvSpPr>
        <p:spPr>
          <a:xfrm>
            <a:off x="5082093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1FBB77C-3C13-467E-B39E-4B403DC29167}"/>
              </a:ext>
            </a:extLst>
          </p:cNvPr>
          <p:cNvCxnSpPr>
            <a:cxnSpLocks/>
            <a:stCxn id="42" idx="2"/>
            <a:endCxn id="39" idx="0"/>
          </p:cNvCxnSpPr>
          <p:nvPr/>
        </p:nvCxnSpPr>
        <p:spPr>
          <a:xfrm flipH="1">
            <a:off x="5465568" y="5658524"/>
            <a:ext cx="3673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9C06F62-5D5F-4135-8DC8-8401FD31D7CD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120883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B890636-BA4E-40B8-909C-1239B21FCC7E}"/>
              </a:ext>
            </a:extLst>
          </p:cNvPr>
          <p:cNvCxnSpPr>
            <a:cxnSpLocks/>
          </p:cNvCxnSpPr>
          <p:nvPr/>
        </p:nvCxnSpPr>
        <p:spPr>
          <a:xfrm flipH="1">
            <a:off x="5067579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4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DE08C444-7A39-4631-8952-9ADF997890F0}"/>
              </a:ext>
            </a:extLst>
          </p:cNvPr>
          <p:cNvSpPr/>
          <p:nvPr/>
        </p:nvSpPr>
        <p:spPr>
          <a:xfrm>
            <a:off x="4756898" y="63310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062556D-9094-410B-B64D-77A5445332D9}"/>
              </a:ext>
            </a:extLst>
          </p:cNvPr>
          <p:cNvSpPr txBox="1"/>
          <p:nvPr/>
        </p:nvSpPr>
        <p:spPr>
          <a:xfrm>
            <a:off x="4733706" y="631516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</a:t>
            </a:r>
            <a:r>
              <a:rPr lang="de-DE" sz="1600" dirty="0" err="1"/>
              <a:t>refactor</a:t>
            </a:r>
            <a:r>
              <a:rPr lang="de-DE" sz="1600" dirty="0"/>
              <a:t> code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all_the_same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</a:t>
            </a:r>
            <a:r>
              <a:rPr lang="de-DE" sz="1600" dirty="0" err="1"/>
              <a:t>add</a:t>
            </a:r>
            <a:r>
              <a:rPr lang="de-DE" sz="1600" dirty="0"/>
              <a:t> check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draw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9 – </a:t>
            </a:r>
            <a:r>
              <a:rPr lang="de-DE" sz="1600" dirty="0" err="1"/>
              <a:t>merge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‘</a:t>
            </a:r>
            <a:r>
              <a:rPr lang="de-DE" sz="1600" dirty="0" err="1"/>
              <a:t>all_the_same</a:t>
            </a:r>
            <a:r>
              <a:rPr lang="de-DE" sz="1600" dirty="0"/>
              <a:t>‘</a:t>
            </a:r>
          </a:p>
          <a:p>
            <a:r>
              <a:rPr lang="de-DE" sz="1600" dirty="0"/>
              <a:t>    10 – </a:t>
            </a:r>
            <a:r>
              <a:rPr lang="de-DE" sz="1600" dirty="0" err="1"/>
              <a:t>add</a:t>
            </a:r>
            <a:r>
              <a:rPr lang="de-DE" sz="1600" dirty="0"/>
              <a:t> check </a:t>
            </a: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player‘s</a:t>
            </a:r>
            <a:r>
              <a:rPr lang="de-DE" sz="1600" dirty="0"/>
              <a:t> </a:t>
            </a:r>
            <a:r>
              <a:rPr lang="de-DE" sz="1600" dirty="0" err="1"/>
              <a:t>move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valid</a:t>
            </a:r>
          </a:p>
          <a:p>
            <a:r>
              <a:rPr lang="de-DE" sz="1600" dirty="0"/>
              <a:t>11 – </a:t>
            </a:r>
            <a:r>
              <a:rPr lang="de-DE" sz="1600" dirty="0" err="1"/>
              <a:t>rename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make_move</a:t>
            </a:r>
            <a:r>
              <a:rPr lang="de-DE" sz="1600" dirty="0"/>
              <a:t>()</a:t>
            </a:r>
          </a:p>
          <a:p>
            <a:r>
              <a:rPr lang="de-DE" sz="1600" dirty="0"/>
              <a:t>12 – </a:t>
            </a:r>
            <a:r>
              <a:rPr lang="de-DE" sz="1600" dirty="0" err="1"/>
              <a:t>merge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‘</a:t>
            </a:r>
            <a:r>
              <a:rPr lang="de-DE" sz="1600" dirty="0" err="1"/>
              <a:t>valid_move</a:t>
            </a:r>
            <a:r>
              <a:rPr lang="de-DE" sz="1600" dirty="0"/>
              <a:t>‘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5EF3E9C-8E57-4B44-8AAD-E9369CE3E0E2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A078B28A-65D6-4416-9366-4AD297F9F562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7782BA2C-1448-4F44-9DD2-10AEA1B674B3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7A3DBEC-EDD7-44BE-B878-B39211ED26FF}"/>
              </a:ext>
            </a:extLst>
          </p:cNvPr>
          <p:cNvCxnSpPr>
            <a:cxnSpLocks/>
            <a:stCxn id="73" idx="2"/>
            <a:endCxn id="72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1CAE103A-44C3-4921-BA9B-2801EE65A2E1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9753EE4D-A5A9-4553-8C19-196AF570BE5B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FDF3A79-60AC-4D7A-90A7-24E9485BEE02}"/>
              </a:ext>
            </a:extLst>
          </p:cNvPr>
          <p:cNvCxnSpPr>
            <a:cxnSpLocks/>
            <a:stCxn id="76" idx="2"/>
            <a:endCxn id="75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8A0F42C8-4A4D-4EEF-AF38-B29A01EED117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ussdiagramm: Verbinder 78">
            <a:extLst>
              <a:ext uri="{FF2B5EF4-FFF2-40B4-BE49-F238E27FC236}">
                <a16:creationId xmlns:a16="http://schemas.microsoft.com/office/drawing/2014/main" id="{5F047B9F-427B-468B-8376-55A6AC84B918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lussdiagramm: Verbinder 79">
            <a:extLst>
              <a:ext uri="{FF2B5EF4-FFF2-40B4-BE49-F238E27FC236}">
                <a16:creationId xmlns:a16="http://schemas.microsoft.com/office/drawing/2014/main" id="{84BD46D2-5501-4C0A-8D05-B57BF17D35F0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C2FEAB1-7F32-4FF9-AF31-4E41A3FA1E1C}"/>
              </a:ext>
            </a:extLst>
          </p:cNvPr>
          <p:cNvCxnSpPr>
            <a:cxnSpLocks/>
            <a:stCxn id="80" idx="2"/>
            <a:endCxn id="79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ussdiagramm: Verbinder 81">
            <a:extLst>
              <a:ext uri="{FF2B5EF4-FFF2-40B4-BE49-F238E27FC236}">
                <a16:creationId xmlns:a16="http://schemas.microsoft.com/office/drawing/2014/main" id="{77A3154B-5D0C-4603-92D9-1A5720197271}"/>
              </a:ext>
            </a:extLst>
          </p:cNvPr>
          <p:cNvSpPr/>
          <p:nvPr/>
        </p:nvSpPr>
        <p:spPr>
          <a:xfrm>
            <a:off x="3703544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13A7576-C0DE-4602-BE42-292D8733155A}"/>
              </a:ext>
            </a:extLst>
          </p:cNvPr>
          <p:cNvCxnSpPr>
            <a:cxnSpLocks/>
          </p:cNvCxnSpPr>
          <p:nvPr/>
        </p:nvCxnSpPr>
        <p:spPr>
          <a:xfrm flipH="1">
            <a:off x="3526482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8917565-EACB-4120-927B-402D9FABCD90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Verbinder 84">
            <a:extLst>
              <a:ext uri="{FF2B5EF4-FFF2-40B4-BE49-F238E27FC236}">
                <a16:creationId xmlns:a16="http://schemas.microsoft.com/office/drawing/2014/main" id="{738E4147-12BC-459C-BBDF-0010357F32B3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02811FC-E12D-45F6-8F3C-C7549689CC04}"/>
              </a:ext>
            </a:extLst>
          </p:cNvPr>
          <p:cNvCxnSpPr>
            <a:cxnSpLocks/>
            <a:stCxn id="85" idx="1"/>
            <a:endCxn id="80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ussdiagramm: Verbinder 87">
            <a:extLst>
              <a:ext uri="{FF2B5EF4-FFF2-40B4-BE49-F238E27FC236}">
                <a16:creationId xmlns:a16="http://schemas.microsoft.com/office/drawing/2014/main" id="{E1FF3BDB-8CF2-4B5A-A45F-B78A1E3FFC5F}"/>
              </a:ext>
            </a:extLst>
          </p:cNvPr>
          <p:cNvSpPr/>
          <p:nvPr/>
        </p:nvSpPr>
        <p:spPr>
          <a:xfrm>
            <a:off x="4230221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1F774620-3845-496B-80BB-DCB8311E3812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4067529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1581F61-7848-4CEB-B182-885D84FF6C93}"/>
              </a:ext>
            </a:extLst>
          </p:cNvPr>
          <p:cNvCxnSpPr>
            <a:cxnSpLocks/>
            <a:stCxn id="88" idx="3"/>
          </p:cNvCxnSpPr>
          <p:nvPr/>
        </p:nvCxnSpPr>
        <p:spPr>
          <a:xfrm flipH="1">
            <a:off x="4014225" y="6155951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2F46A4A-ADC0-4C72-A746-237E7EC16A57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4540902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3EE93F78-DD03-4620-90C7-F3A84180AA11}"/>
              </a:ext>
            </a:extLst>
          </p:cNvPr>
          <p:cNvSpPr/>
          <p:nvPr/>
        </p:nvSpPr>
        <p:spPr>
          <a:xfrm>
            <a:off x="4756898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BDE9696-996D-419C-AAAE-10D02D5B3ECB}"/>
              </a:ext>
            </a:extLst>
          </p:cNvPr>
          <p:cNvCxnSpPr>
            <a:cxnSpLocks/>
          </p:cNvCxnSpPr>
          <p:nvPr/>
        </p:nvCxnSpPr>
        <p:spPr>
          <a:xfrm flipH="1">
            <a:off x="4594206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6CF2E2D-BBFD-405E-BDF0-B8E0B2222D91}"/>
              </a:ext>
            </a:extLst>
          </p:cNvPr>
          <p:cNvSpPr txBox="1"/>
          <p:nvPr/>
        </p:nvSpPr>
        <p:spPr>
          <a:xfrm>
            <a:off x="4733706" y="583096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  <p:sp>
        <p:nvSpPr>
          <p:cNvPr id="39" name="Flussdiagramm: Verbinder 38">
            <a:extLst>
              <a:ext uri="{FF2B5EF4-FFF2-40B4-BE49-F238E27FC236}">
                <a16:creationId xmlns:a16="http://schemas.microsoft.com/office/drawing/2014/main" id="{651F0986-24FA-4371-B59C-D9132771F737}"/>
              </a:ext>
            </a:extLst>
          </p:cNvPr>
          <p:cNvSpPr/>
          <p:nvPr/>
        </p:nvSpPr>
        <p:spPr>
          <a:xfrm>
            <a:off x="5283575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218D166-FE7F-4137-91AC-7290608AC64B}"/>
              </a:ext>
            </a:extLst>
          </p:cNvPr>
          <p:cNvSpPr txBox="1"/>
          <p:nvPr/>
        </p:nvSpPr>
        <p:spPr>
          <a:xfrm>
            <a:off x="5257127" y="5840081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  <a:endParaRPr lang="en-US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C4968855-C9F1-4BFC-BA40-CF3E47C2C78B}"/>
              </a:ext>
            </a:extLst>
          </p:cNvPr>
          <p:cNvSpPr/>
          <p:nvPr/>
        </p:nvSpPr>
        <p:spPr>
          <a:xfrm>
            <a:off x="5082097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904A881-4612-4396-B91F-DD5C17640F41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5469237" y="5093700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40A7DF7D-6083-4A68-A89D-959DD1C37EB9}"/>
              </a:ext>
            </a:extLst>
          </p:cNvPr>
          <p:cNvSpPr/>
          <p:nvPr/>
        </p:nvSpPr>
        <p:spPr>
          <a:xfrm>
            <a:off x="5082093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1FBB77C-3C13-467E-B39E-4B403DC29167}"/>
              </a:ext>
            </a:extLst>
          </p:cNvPr>
          <p:cNvCxnSpPr>
            <a:cxnSpLocks/>
            <a:stCxn id="42" idx="2"/>
            <a:endCxn id="39" idx="0"/>
          </p:cNvCxnSpPr>
          <p:nvPr/>
        </p:nvCxnSpPr>
        <p:spPr>
          <a:xfrm flipH="1">
            <a:off x="5465568" y="5658524"/>
            <a:ext cx="3673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9C06F62-5D5F-4135-8DC8-8401FD31D7CD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120883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B890636-BA4E-40B8-909C-1239B21FCC7E}"/>
              </a:ext>
            </a:extLst>
          </p:cNvPr>
          <p:cNvCxnSpPr>
            <a:cxnSpLocks/>
          </p:cNvCxnSpPr>
          <p:nvPr/>
        </p:nvCxnSpPr>
        <p:spPr>
          <a:xfrm flipH="1">
            <a:off x="5067579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14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">
            <a:extLst>
              <a:ext uri="{FF2B5EF4-FFF2-40B4-BE49-F238E27FC236}">
                <a16:creationId xmlns:a16="http://schemas.microsoft.com/office/drawing/2014/main" id="{58E05C49-2EDB-427E-9A13-88B5DA0CF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41166"/>
              </p:ext>
            </p:extLst>
          </p:nvPr>
        </p:nvGraphicFramePr>
        <p:xfrm>
          <a:off x="377074" y="1916714"/>
          <a:ext cx="10209228" cy="4015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131">
                  <a:extLst>
                    <a:ext uri="{9D8B030D-6E8A-4147-A177-3AD203B41FA5}">
                      <a16:colId xmlns:a16="http://schemas.microsoft.com/office/drawing/2014/main" val="3260677258"/>
                    </a:ext>
                  </a:extLst>
                </a:gridCol>
                <a:gridCol w="3569426">
                  <a:extLst>
                    <a:ext uri="{9D8B030D-6E8A-4147-A177-3AD203B41FA5}">
                      <a16:colId xmlns:a16="http://schemas.microsoft.com/office/drawing/2014/main" val="4234099304"/>
                    </a:ext>
                  </a:extLst>
                </a:gridCol>
                <a:gridCol w="4807671">
                  <a:extLst>
                    <a:ext uri="{9D8B030D-6E8A-4147-A177-3AD203B41FA5}">
                      <a16:colId xmlns:a16="http://schemas.microsoft.com/office/drawing/2014/main" val="3972558599"/>
                    </a:ext>
                  </a:extLst>
                </a:gridCol>
              </a:tblGrid>
              <a:tr h="883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Merge Type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Commits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29334"/>
                  </a:ext>
                </a:extLst>
              </a:tr>
              <a:tr h="92382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Example</a:t>
                      </a:r>
                      <a:r>
                        <a:rPr lang="de-DE" sz="24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fast-forward Merge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create code for actual game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846024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Example</a:t>
                      </a:r>
                      <a:r>
                        <a:rPr lang="de-DE" sz="2400" dirty="0"/>
                        <a:t> 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three-way</a:t>
                      </a:r>
                      <a:r>
                        <a:rPr lang="de-DE" sz="2400" dirty="0"/>
                        <a:t> merge </a:t>
                      </a:r>
                      <a:r>
                        <a:rPr lang="de-DE" sz="2400" dirty="0" err="1"/>
                        <a:t>without</a:t>
                      </a:r>
                      <a:r>
                        <a:rPr lang="de-DE" sz="2400" dirty="0"/>
                        <a:t> Merge-Conflict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refactor code into all_the_same()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add check for a draw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067041"/>
                  </a:ext>
                </a:extLst>
              </a:tr>
              <a:tr h="1102937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Example</a:t>
                      </a:r>
                      <a:r>
                        <a:rPr lang="de-DE" sz="2400" dirty="0"/>
                        <a:t> 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three-way</a:t>
                      </a:r>
                      <a:r>
                        <a:rPr lang="de-DE" sz="2400" dirty="0"/>
                        <a:t> merge </a:t>
                      </a:r>
                      <a:r>
                        <a:rPr lang="de-DE" sz="2400" dirty="0" err="1"/>
                        <a:t>with</a:t>
                      </a:r>
                      <a:r>
                        <a:rPr lang="de-DE" sz="2400" dirty="0"/>
                        <a:t> Merge-Conflict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add check if player‘s move is valid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rename change() to make_move()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4599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57F43EEF-0FB1-4D57-91DF-1A7E0D133D9E}"/>
              </a:ext>
            </a:extLst>
          </p:cNvPr>
          <p:cNvSpPr txBox="1"/>
          <p:nvPr/>
        </p:nvSpPr>
        <p:spPr>
          <a:xfrm>
            <a:off x="1419980" y="553073"/>
            <a:ext cx="8299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 err="1"/>
              <a:t>Examples</a:t>
            </a:r>
            <a:r>
              <a:rPr lang="de-DE" sz="4800" b="1" u="sng" dirty="0"/>
              <a:t> for </a:t>
            </a:r>
            <a:r>
              <a:rPr lang="de-DE" sz="4800" b="1" u="sng" dirty="0" err="1"/>
              <a:t>Merging</a:t>
            </a:r>
            <a:r>
              <a:rPr lang="de-DE" sz="4800" b="1" u="sng" dirty="0"/>
              <a:t> </a:t>
            </a:r>
            <a:r>
              <a:rPr lang="de-DE" sz="4800" b="1" u="sng" dirty="0" err="1"/>
              <a:t>Branches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2938449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334836B-8D32-44B7-94DF-60F39D7BDA46}"/>
              </a:ext>
            </a:extLst>
          </p:cNvPr>
          <p:cNvSpPr txBox="1"/>
          <p:nvPr/>
        </p:nvSpPr>
        <p:spPr>
          <a:xfrm>
            <a:off x="4534293" y="160254"/>
            <a:ext cx="312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u="sng" dirty="0"/>
              <a:t>Version Control</a:t>
            </a:r>
            <a:endParaRPr lang="en-US" sz="3600" b="1" u="sng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82B625-18DA-4E9B-8E1B-695E5CA4C1F9}"/>
              </a:ext>
            </a:extLst>
          </p:cNvPr>
          <p:cNvSpPr txBox="1"/>
          <p:nvPr/>
        </p:nvSpPr>
        <p:spPr>
          <a:xfrm>
            <a:off x="422027" y="3077948"/>
            <a:ext cx="371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u="sng" dirty="0" err="1"/>
              <a:t>Creating</a:t>
            </a:r>
            <a:r>
              <a:rPr lang="de-DE" sz="3600" b="1" u="sng" dirty="0"/>
              <a:t> a Commit</a:t>
            </a:r>
            <a:endParaRPr lang="en-US" sz="3600" b="1" u="sng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FC9C3D7-E184-4847-9914-ACE6761958E1}"/>
              </a:ext>
            </a:extLst>
          </p:cNvPr>
          <p:cNvSpPr txBox="1"/>
          <p:nvPr/>
        </p:nvSpPr>
        <p:spPr>
          <a:xfrm>
            <a:off x="5205358" y="3077948"/>
            <a:ext cx="195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u="sng" dirty="0" err="1"/>
              <a:t>Branches</a:t>
            </a:r>
            <a:endParaRPr lang="en-US" sz="3200" b="1" u="sng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82AB63D-62E8-40A5-ACE9-A9752BCFBE29}"/>
              </a:ext>
            </a:extLst>
          </p:cNvPr>
          <p:cNvSpPr txBox="1"/>
          <p:nvPr/>
        </p:nvSpPr>
        <p:spPr>
          <a:xfrm>
            <a:off x="1337542" y="3792766"/>
            <a:ext cx="15082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Working Directory</a:t>
            </a:r>
            <a:endParaRPr lang="en-US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8E9032F-4859-442D-8187-0FABE47D7F0B}"/>
              </a:ext>
            </a:extLst>
          </p:cNvPr>
          <p:cNvSpPr txBox="1"/>
          <p:nvPr/>
        </p:nvSpPr>
        <p:spPr>
          <a:xfrm>
            <a:off x="1337542" y="4124194"/>
            <a:ext cx="15082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/>
              <a:t>Staging</a:t>
            </a:r>
            <a:r>
              <a:rPr lang="de-DE" sz="1400" dirty="0"/>
              <a:t> Area</a:t>
            </a:r>
            <a:endParaRPr lang="en-US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2743E8C-D7CA-4719-AF9B-F73728D6EB55}"/>
              </a:ext>
            </a:extLst>
          </p:cNvPr>
          <p:cNvSpPr txBox="1"/>
          <p:nvPr/>
        </p:nvSpPr>
        <p:spPr>
          <a:xfrm>
            <a:off x="1337542" y="4476377"/>
            <a:ext cx="15076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/>
              <a:t>Local</a:t>
            </a:r>
            <a:r>
              <a:rPr lang="de-DE" sz="1400" dirty="0"/>
              <a:t> Repository</a:t>
            </a:r>
            <a:endParaRPr lang="en-US" sz="1400" dirty="0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320D33AE-9C00-4031-BE0A-F95B3B07216E}"/>
              </a:ext>
            </a:extLst>
          </p:cNvPr>
          <p:cNvSpPr/>
          <p:nvPr/>
        </p:nvSpPr>
        <p:spPr>
          <a:xfrm>
            <a:off x="5129241" y="392143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BF2A58C7-EFEE-4C84-8D06-A0723DE875FA}"/>
              </a:ext>
            </a:extLst>
          </p:cNvPr>
          <p:cNvSpPr/>
          <p:nvPr/>
        </p:nvSpPr>
        <p:spPr>
          <a:xfrm>
            <a:off x="5655918" y="392143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F1248C1-A5FB-4795-BD9D-E3B84FC184A4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5493226" y="409454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BB0EC253-2FF5-40E7-B0BB-2D8403BC3D8E}"/>
              </a:ext>
            </a:extLst>
          </p:cNvPr>
          <p:cNvSpPr/>
          <p:nvPr/>
        </p:nvSpPr>
        <p:spPr>
          <a:xfrm>
            <a:off x="6196965" y="392143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7ABDEE53-A4C3-4962-97E3-D590EAB38ACE}"/>
              </a:ext>
            </a:extLst>
          </p:cNvPr>
          <p:cNvSpPr/>
          <p:nvPr/>
        </p:nvSpPr>
        <p:spPr>
          <a:xfrm>
            <a:off x="6723642" y="392143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2AB4A7C-8A5E-4FDC-B023-511C700F933E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560950" y="409454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3DA3C49-04AE-4271-90F9-9DA28B0CCBAB}"/>
              </a:ext>
            </a:extLst>
          </p:cNvPr>
          <p:cNvCxnSpPr>
            <a:cxnSpLocks/>
          </p:cNvCxnSpPr>
          <p:nvPr/>
        </p:nvCxnSpPr>
        <p:spPr>
          <a:xfrm flipH="1">
            <a:off x="6019903" y="409454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A54C6DCF-AE55-4970-A33D-C4D8D9CA2D57}"/>
              </a:ext>
            </a:extLst>
          </p:cNvPr>
          <p:cNvSpPr/>
          <p:nvPr/>
        </p:nvSpPr>
        <p:spPr>
          <a:xfrm>
            <a:off x="6196965" y="4440774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BB17913-47A0-44ED-B74E-F92C931D6F04}"/>
              </a:ext>
            </a:extLst>
          </p:cNvPr>
          <p:cNvCxnSpPr>
            <a:cxnSpLocks/>
            <a:stCxn id="17" idx="1"/>
            <a:endCxn id="11" idx="5"/>
          </p:cNvCxnSpPr>
          <p:nvPr/>
        </p:nvCxnSpPr>
        <p:spPr>
          <a:xfrm flipH="1" flipV="1">
            <a:off x="5966599" y="4216955"/>
            <a:ext cx="283670" cy="2745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A64A2E1-501B-4876-A80D-090A99045B54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6507646" y="4216955"/>
            <a:ext cx="269300" cy="2745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505DD22-8596-42A5-80CF-3A439FE40657}"/>
              </a:ext>
            </a:extLst>
          </p:cNvPr>
          <p:cNvSpPr/>
          <p:nvPr/>
        </p:nvSpPr>
        <p:spPr>
          <a:xfrm>
            <a:off x="5050665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2512EABC-3284-4A3E-A198-07C74CB27397}"/>
              </a:ext>
            </a:extLst>
          </p:cNvPr>
          <p:cNvSpPr/>
          <p:nvPr/>
        </p:nvSpPr>
        <p:spPr>
          <a:xfrm>
            <a:off x="5577342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E754E99-6365-44B4-8FF1-EDFB58C18C27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5414650" y="1135573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46E887A4-6F47-4B8D-A4CF-84EC758F7281}"/>
              </a:ext>
            </a:extLst>
          </p:cNvPr>
          <p:cNvSpPr/>
          <p:nvPr/>
        </p:nvSpPr>
        <p:spPr>
          <a:xfrm>
            <a:off x="6118389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0020BD98-4D8C-43CD-9931-5652883B457E}"/>
              </a:ext>
            </a:extLst>
          </p:cNvPr>
          <p:cNvSpPr/>
          <p:nvPr/>
        </p:nvSpPr>
        <p:spPr>
          <a:xfrm>
            <a:off x="6645066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7F323B1-269B-4EFE-A33D-56AAFB41D547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>
            <a:off x="6482374" y="1135573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032BBF-9F2F-4215-B4B5-F4F4C639CD28}"/>
              </a:ext>
            </a:extLst>
          </p:cNvPr>
          <p:cNvCxnSpPr>
            <a:cxnSpLocks/>
          </p:cNvCxnSpPr>
          <p:nvPr/>
        </p:nvCxnSpPr>
        <p:spPr>
          <a:xfrm flipH="1">
            <a:off x="5941327" y="1135573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CEDD65BE-28CD-4EEF-8D58-929B9ECB65FD}"/>
              </a:ext>
            </a:extLst>
          </p:cNvPr>
          <p:cNvSpPr txBox="1"/>
          <p:nvPr/>
        </p:nvSpPr>
        <p:spPr>
          <a:xfrm>
            <a:off x="5426012" y="4989620"/>
            <a:ext cx="165295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branch</a:t>
            </a:r>
            <a:r>
              <a:rPr lang="de-DE" b="1" dirty="0"/>
              <a:t> 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merge</a:t>
            </a:r>
            <a:r>
              <a:rPr lang="de-DE" b="1" dirty="0"/>
              <a:t>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reset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5136D23-F48D-4AC8-B853-D09F9B04FA47}"/>
              </a:ext>
            </a:extLst>
          </p:cNvPr>
          <p:cNvSpPr txBox="1"/>
          <p:nvPr/>
        </p:nvSpPr>
        <p:spPr>
          <a:xfrm>
            <a:off x="1268094" y="4989620"/>
            <a:ext cx="205013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status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add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restore 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08F6963-84D1-4C15-96F9-D7417AF0A499}"/>
              </a:ext>
            </a:extLst>
          </p:cNvPr>
          <p:cNvSpPr txBox="1"/>
          <p:nvPr/>
        </p:nvSpPr>
        <p:spPr>
          <a:xfrm>
            <a:off x="6673662" y="1466138"/>
            <a:ext cx="281861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log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checkout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diff</a:t>
            </a:r>
            <a:r>
              <a:rPr lang="de-DE" b="1" dirty="0"/>
              <a:t> </a:t>
            </a:r>
            <a:endParaRPr lang="en-US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000C8EA-04FB-4F0F-8D77-39AB6C3B4CF6}"/>
              </a:ext>
            </a:extLst>
          </p:cNvPr>
          <p:cNvSpPr txBox="1"/>
          <p:nvPr/>
        </p:nvSpPr>
        <p:spPr>
          <a:xfrm>
            <a:off x="4216403" y="1462677"/>
            <a:ext cx="187071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clone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init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94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E242B3-C20C-4C45-8FB2-910A2A951755}"/>
              </a:ext>
            </a:extLst>
          </p:cNvPr>
          <p:cNvSpPr txBox="1"/>
          <p:nvPr/>
        </p:nvSpPr>
        <p:spPr>
          <a:xfrm>
            <a:off x="1699179" y="2321005"/>
            <a:ext cx="87936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 err="1"/>
              <a:t>Git</a:t>
            </a:r>
            <a:r>
              <a:rPr lang="de-DE" sz="13800" b="1" dirty="0"/>
              <a:t> Tutorial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260744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lussdiagramm: Verbinder 49">
            <a:extLst>
              <a:ext uri="{FF2B5EF4-FFF2-40B4-BE49-F238E27FC236}">
                <a16:creationId xmlns:a16="http://schemas.microsoft.com/office/drawing/2014/main" id="{BED5AA77-9EEA-4639-83DA-C636D6E7801D}"/>
              </a:ext>
            </a:extLst>
          </p:cNvPr>
          <p:cNvSpPr/>
          <p:nvPr/>
        </p:nvSpPr>
        <p:spPr>
          <a:xfrm>
            <a:off x="5283575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3EFD187-BAE0-4E8B-877F-DE31CAA55C6F}"/>
              </a:ext>
            </a:extLst>
          </p:cNvPr>
          <p:cNvSpPr txBox="1"/>
          <p:nvPr/>
        </p:nvSpPr>
        <p:spPr>
          <a:xfrm>
            <a:off x="5257127" y="5840081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</a:t>
            </a:r>
            <a:r>
              <a:rPr lang="de-DE" sz="1600" dirty="0" err="1"/>
              <a:t>enable</a:t>
            </a:r>
            <a:r>
              <a:rPr lang="de-DE" sz="1600" dirty="0"/>
              <a:t> variable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game </a:t>
            </a:r>
            <a:r>
              <a:rPr lang="de-DE" sz="1600" dirty="0" err="1"/>
              <a:t>board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</a:t>
            </a:r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determine_game_status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</a:t>
            </a:r>
            <a:r>
              <a:rPr lang="de-DE" sz="1600" dirty="0" err="1"/>
              <a:t>create</a:t>
            </a:r>
            <a:r>
              <a:rPr lang="de-DE" sz="1600" dirty="0"/>
              <a:t> code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actual</a:t>
            </a:r>
            <a:r>
              <a:rPr lang="de-DE" sz="1600" dirty="0"/>
              <a:t>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</a:t>
            </a:r>
            <a:r>
              <a:rPr lang="de-DE" sz="1600" dirty="0" err="1"/>
              <a:t>refactor</a:t>
            </a:r>
            <a:r>
              <a:rPr lang="de-DE" sz="1600" dirty="0"/>
              <a:t> code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all_the_same</a:t>
            </a:r>
            <a:r>
              <a:rPr lang="de-DE" sz="1600" dirty="0"/>
              <a:t>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</a:t>
            </a:r>
            <a:r>
              <a:rPr lang="de-DE" sz="1600" dirty="0" err="1"/>
              <a:t>add</a:t>
            </a:r>
            <a:r>
              <a:rPr lang="de-DE" sz="1600" dirty="0"/>
              <a:t> check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draw</a:t>
            </a:r>
            <a:endParaRPr lang="de-DE" sz="1600" dirty="0"/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9 – </a:t>
            </a:r>
            <a:r>
              <a:rPr lang="de-DE" sz="1600" dirty="0" err="1"/>
              <a:t>merge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‘</a:t>
            </a:r>
            <a:r>
              <a:rPr lang="de-DE" sz="1600" dirty="0" err="1"/>
              <a:t>all_the_same</a:t>
            </a:r>
            <a:r>
              <a:rPr lang="de-DE" sz="1600" dirty="0"/>
              <a:t>‘</a:t>
            </a:r>
          </a:p>
          <a:p>
            <a:r>
              <a:rPr lang="de-DE" sz="1600" dirty="0"/>
              <a:t>    10 – </a:t>
            </a:r>
            <a:r>
              <a:rPr lang="de-DE" sz="1600" dirty="0" err="1"/>
              <a:t>add</a:t>
            </a:r>
            <a:r>
              <a:rPr lang="de-DE" sz="1600" dirty="0"/>
              <a:t> check </a:t>
            </a: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player‘s</a:t>
            </a:r>
            <a:r>
              <a:rPr lang="de-DE" sz="1600" dirty="0"/>
              <a:t> </a:t>
            </a:r>
            <a:r>
              <a:rPr lang="de-DE" sz="1600" dirty="0" err="1"/>
              <a:t>move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valid</a:t>
            </a:r>
          </a:p>
          <a:p>
            <a:r>
              <a:rPr lang="de-DE" sz="1600" dirty="0"/>
              <a:t>11 – </a:t>
            </a:r>
            <a:r>
              <a:rPr lang="de-DE" sz="1600" dirty="0" err="1"/>
              <a:t>rename</a:t>
            </a:r>
            <a:r>
              <a:rPr lang="de-DE" sz="1600" dirty="0"/>
              <a:t> </a:t>
            </a:r>
            <a:r>
              <a:rPr lang="de-DE" sz="1600" dirty="0" err="1"/>
              <a:t>change</a:t>
            </a:r>
            <a:r>
              <a:rPr lang="de-DE" sz="1600" dirty="0"/>
              <a:t>()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make_move</a:t>
            </a:r>
            <a:r>
              <a:rPr lang="de-DE" sz="1600" dirty="0"/>
              <a:t>()</a:t>
            </a:r>
          </a:p>
          <a:p>
            <a:r>
              <a:rPr lang="de-DE" sz="1600" dirty="0"/>
              <a:t>12 – </a:t>
            </a:r>
            <a:r>
              <a:rPr lang="de-DE" sz="1600" dirty="0" err="1"/>
              <a:t>merge</a:t>
            </a:r>
            <a:r>
              <a:rPr lang="de-DE" sz="1600" dirty="0"/>
              <a:t> </a:t>
            </a:r>
            <a:r>
              <a:rPr lang="de-DE" sz="1600" dirty="0" err="1"/>
              <a:t>branch</a:t>
            </a:r>
            <a:r>
              <a:rPr lang="de-DE" sz="1600" dirty="0"/>
              <a:t> ‘</a:t>
            </a:r>
            <a:r>
              <a:rPr lang="de-DE" sz="1600" dirty="0" err="1"/>
              <a:t>valid_move</a:t>
            </a:r>
            <a:r>
              <a:rPr lang="de-DE" sz="1600" dirty="0"/>
              <a:t>‘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5F34393-6F9C-4129-8119-0FD91EB863EA}"/>
              </a:ext>
            </a:extLst>
          </p:cNvPr>
          <p:cNvSpPr/>
          <p:nvPr/>
        </p:nvSpPr>
        <p:spPr>
          <a:xfrm>
            <a:off x="5082097" y="5312592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FAC8DEA-2FCA-44A9-B59A-C0F494609812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>
            <a:off x="5469237" y="5093700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151A985-4079-4C73-8EB1-785737D7E761}"/>
              </a:ext>
            </a:extLst>
          </p:cNvPr>
          <p:cNvSpPr/>
          <p:nvPr/>
        </p:nvSpPr>
        <p:spPr>
          <a:xfrm>
            <a:off x="5082093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C530CCDB-016F-4891-928E-AC30841C5FBB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FE6D3295-29F3-406B-B9A7-3F68F4481504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048A15E-8A25-48B5-A70D-3F46A6AD3E72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C1282E36-1A22-4612-9C20-4C387C94CF32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0B12E5F5-4FCB-4F6D-9634-4E96DD7EBD2E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3E32885-D298-4843-8132-C57E1DA3D253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CBD3897-93D3-4F5A-9E86-8CA77B9D1E13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372AD863-F235-4613-BC88-27E56193C068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B2B2CAC9-00BE-4F09-9BD0-BB1F9004307F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45ABAB0-A157-4CAE-89CB-F416CDEF738F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Verbinder 42">
            <a:extLst>
              <a:ext uri="{FF2B5EF4-FFF2-40B4-BE49-F238E27FC236}">
                <a16:creationId xmlns:a16="http://schemas.microsoft.com/office/drawing/2014/main" id="{E3D790F0-0356-41F1-8A0A-F54257321841}"/>
              </a:ext>
            </a:extLst>
          </p:cNvPr>
          <p:cNvSpPr/>
          <p:nvPr/>
        </p:nvSpPr>
        <p:spPr>
          <a:xfrm>
            <a:off x="3703544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77666CB-D754-4ED5-8388-1EF4D0373C21}"/>
              </a:ext>
            </a:extLst>
          </p:cNvPr>
          <p:cNvCxnSpPr>
            <a:cxnSpLocks/>
          </p:cNvCxnSpPr>
          <p:nvPr/>
        </p:nvCxnSpPr>
        <p:spPr>
          <a:xfrm flipH="1">
            <a:off x="3526482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27D3B40-8CAD-4BDB-8245-FB5E64E447EC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Verbinder 45">
            <a:extLst>
              <a:ext uri="{FF2B5EF4-FFF2-40B4-BE49-F238E27FC236}">
                <a16:creationId xmlns:a16="http://schemas.microsoft.com/office/drawing/2014/main" id="{907CD7BB-9D02-4081-BA4B-7D5D347DCF70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AFB49AF-3866-4C95-A8AD-EBE2309C86E3}"/>
              </a:ext>
            </a:extLst>
          </p:cNvPr>
          <p:cNvCxnSpPr>
            <a:cxnSpLocks/>
            <a:stCxn id="46" idx="1"/>
            <a:endCxn id="41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6FAB0D5-C60A-403B-A6AE-A10C1A46B15F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 flipH="1">
            <a:off x="5465568" y="5658524"/>
            <a:ext cx="3673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A7D109C5-EE10-434C-BDAD-F6F438A01023}"/>
              </a:ext>
            </a:extLst>
          </p:cNvPr>
          <p:cNvSpPr/>
          <p:nvPr/>
        </p:nvSpPr>
        <p:spPr>
          <a:xfrm>
            <a:off x="4230221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CA54C7D-895C-4A92-8E9F-12AF4F4311B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067529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5ED3C35-6BB8-4C96-9216-BEC78A31FDE5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014225" y="6155951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948614DE-5FE1-49DA-B9AF-CA164C41746E}"/>
              </a:ext>
            </a:extLst>
          </p:cNvPr>
          <p:cNvSpPr/>
          <p:nvPr/>
        </p:nvSpPr>
        <p:spPr>
          <a:xfrm>
            <a:off x="4756898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3669D20B-55D5-4F05-9D7C-C945681D982A}"/>
              </a:ext>
            </a:extLst>
          </p:cNvPr>
          <p:cNvCxnSpPr>
            <a:cxnSpLocks/>
            <a:stCxn id="50" idx="2"/>
            <a:endCxn id="49" idx="6"/>
          </p:cNvCxnSpPr>
          <p:nvPr/>
        </p:nvCxnSpPr>
        <p:spPr>
          <a:xfrm flipH="1">
            <a:off x="5120883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95314E8-78BD-43F4-AC0B-055466505656}"/>
              </a:ext>
            </a:extLst>
          </p:cNvPr>
          <p:cNvCxnSpPr>
            <a:cxnSpLocks/>
          </p:cNvCxnSpPr>
          <p:nvPr/>
        </p:nvCxnSpPr>
        <p:spPr>
          <a:xfrm flipH="1">
            <a:off x="4594206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BFDAE2EB-6BFA-41B4-A6E1-15A9A33BE171}"/>
              </a:ext>
            </a:extLst>
          </p:cNvPr>
          <p:cNvSpPr/>
          <p:nvPr/>
        </p:nvSpPr>
        <p:spPr>
          <a:xfrm>
            <a:off x="4756898" y="63310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0281679-B494-41C4-A4BD-B41D7E2C63AD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4540902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BE8B57A-FE3A-4FE1-A1F1-1998548CD957}"/>
              </a:ext>
            </a:extLst>
          </p:cNvPr>
          <p:cNvCxnSpPr>
            <a:cxnSpLocks/>
            <a:stCxn id="50" idx="3"/>
            <a:endCxn id="54" idx="7"/>
          </p:cNvCxnSpPr>
          <p:nvPr/>
        </p:nvCxnSpPr>
        <p:spPr>
          <a:xfrm flipH="1">
            <a:off x="5067579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4387AE24-A384-4872-9AE2-8C1529D912DD}"/>
              </a:ext>
            </a:extLst>
          </p:cNvPr>
          <p:cNvSpPr txBox="1"/>
          <p:nvPr/>
        </p:nvSpPr>
        <p:spPr>
          <a:xfrm>
            <a:off x="4733706" y="631516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66CCF51A-5CCB-46C9-9295-1CD490A9395D}"/>
              </a:ext>
            </a:extLst>
          </p:cNvPr>
          <p:cNvSpPr txBox="1"/>
          <p:nvPr/>
        </p:nvSpPr>
        <p:spPr>
          <a:xfrm>
            <a:off x="4733706" y="583096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81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lussdiagramm: Verbinder 200">
            <a:extLst>
              <a:ext uri="{FF2B5EF4-FFF2-40B4-BE49-F238E27FC236}">
                <a16:creationId xmlns:a16="http://schemas.microsoft.com/office/drawing/2014/main" id="{C13A0FF0-0A23-42C2-8FB4-2A5A993950B5}"/>
              </a:ext>
            </a:extLst>
          </p:cNvPr>
          <p:cNvSpPr/>
          <p:nvPr/>
        </p:nvSpPr>
        <p:spPr>
          <a:xfrm>
            <a:off x="5283575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6009864B-3134-44B8-ABA6-CAC61008CCDD}"/>
              </a:ext>
            </a:extLst>
          </p:cNvPr>
          <p:cNvSpPr txBox="1"/>
          <p:nvPr/>
        </p:nvSpPr>
        <p:spPr>
          <a:xfrm>
            <a:off x="5257127" y="3559756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3723654" y="87059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202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Remote 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8" y="87060"/>
            <a:ext cx="3404420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3967CC4-3C08-43C5-8A1C-83FCFF45ECEB}"/>
              </a:ext>
            </a:extLst>
          </p:cNvPr>
          <p:cNvSpPr txBox="1"/>
          <p:nvPr/>
        </p:nvSpPr>
        <p:spPr>
          <a:xfrm>
            <a:off x="7172692" y="45491"/>
            <a:ext cx="3894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define change()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enable variable size of the game board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define determine_game_status()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create code for the actual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refactor code into all_the_same()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add check for a draw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9 – merge branch ‘all_the_same‘</a:t>
            </a:r>
          </a:p>
          <a:p>
            <a:r>
              <a:rPr lang="de-DE" sz="1600" dirty="0"/>
              <a:t>    10 – add check if player‘s move is valid</a:t>
            </a:r>
          </a:p>
          <a:p>
            <a:r>
              <a:rPr lang="de-DE" sz="1600" dirty="0"/>
              <a:t>11 – rename change() to make_move()</a:t>
            </a:r>
          </a:p>
          <a:p>
            <a:r>
              <a:rPr lang="de-DE" sz="1600" dirty="0"/>
              <a:t>12 – merge branch ‘</a:t>
            </a:r>
            <a:r>
              <a:rPr lang="de-DE" sz="1600" dirty="0" err="1"/>
              <a:t>valid_move</a:t>
            </a:r>
            <a:r>
              <a:rPr lang="de-DE" sz="1600" dirty="0"/>
              <a:t>‘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E1A9ABDF-1972-4E1B-883F-66152A06F568}"/>
              </a:ext>
            </a:extLst>
          </p:cNvPr>
          <p:cNvSpPr/>
          <p:nvPr/>
        </p:nvSpPr>
        <p:spPr>
          <a:xfrm>
            <a:off x="3749452" y="87059"/>
            <a:ext cx="3379318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BBACEB3-FD06-46E5-B7FE-B82BA92BF6AF}"/>
              </a:ext>
            </a:extLst>
          </p:cNvPr>
          <p:cNvSpPr txBox="1"/>
          <p:nvPr/>
        </p:nvSpPr>
        <p:spPr>
          <a:xfrm>
            <a:off x="138445" y="2342448"/>
            <a:ext cx="17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Repository</a:t>
            </a:r>
          </a:p>
        </p:txBody>
      </p:sp>
      <p:sp>
        <p:nvSpPr>
          <p:cNvPr id="185" name="Flussdiagramm: Verbinder 184">
            <a:extLst>
              <a:ext uri="{FF2B5EF4-FFF2-40B4-BE49-F238E27FC236}">
                <a16:creationId xmlns:a16="http://schemas.microsoft.com/office/drawing/2014/main" id="{5ED62EF7-667F-416F-AD22-AEF422437FF0}"/>
              </a:ext>
            </a:extLst>
          </p:cNvPr>
          <p:cNvSpPr/>
          <p:nvPr/>
        </p:nvSpPr>
        <p:spPr>
          <a:xfrm>
            <a:off x="514742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Flussdiagramm: Verbinder 185">
            <a:extLst>
              <a:ext uri="{FF2B5EF4-FFF2-40B4-BE49-F238E27FC236}">
                <a16:creationId xmlns:a16="http://schemas.microsoft.com/office/drawing/2014/main" id="{C74FC532-8CB6-4A1D-A266-B65ADB5B9651}"/>
              </a:ext>
            </a:extLst>
          </p:cNvPr>
          <p:cNvSpPr/>
          <p:nvPr/>
        </p:nvSpPr>
        <p:spPr>
          <a:xfrm>
            <a:off x="1041419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34636C9E-693B-4F86-BF8F-1CB18F31253A}"/>
              </a:ext>
            </a:extLst>
          </p:cNvPr>
          <p:cNvCxnSpPr>
            <a:cxnSpLocks/>
            <a:stCxn id="186" idx="2"/>
            <a:endCxn id="185" idx="6"/>
          </p:cNvCxnSpPr>
          <p:nvPr/>
        </p:nvCxnSpPr>
        <p:spPr>
          <a:xfrm flipH="1">
            <a:off x="878727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ussdiagramm: Verbinder 187">
            <a:extLst>
              <a:ext uri="{FF2B5EF4-FFF2-40B4-BE49-F238E27FC236}">
                <a16:creationId xmlns:a16="http://schemas.microsoft.com/office/drawing/2014/main" id="{DD8EB40D-9AB3-4D6F-8584-FD951EB95EB0}"/>
              </a:ext>
            </a:extLst>
          </p:cNvPr>
          <p:cNvSpPr/>
          <p:nvPr/>
        </p:nvSpPr>
        <p:spPr>
          <a:xfrm>
            <a:off x="1582466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ussdiagramm: Verbinder 188">
            <a:extLst>
              <a:ext uri="{FF2B5EF4-FFF2-40B4-BE49-F238E27FC236}">
                <a16:creationId xmlns:a16="http://schemas.microsoft.com/office/drawing/2014/main" id="{E3C8FC83-677C-4187-BCED-A35211B68C51}"/>
              </a:ext>
            </a:extLst>
          </p:cNvPr>
          <p:cNvSpPr/>
          <p:nvPr/>
        </p:nvSpPr>
        <p:spPr>
          <a:xfrm>
            <a:off x="2109143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015A7ECA-DE64-42AE-9C32-45FDEAFAB966}"/>
              </a:ext>
            </a:extLst>
          </p:cNvPr>
          <p:cNvCxnSpPr>
            <a:cxnSpLocks/>
            <a:stCxn id="189" idx="2"/>
            <a:endCxn id="188" idx="6"/>
          </p:cNvCxnSpPr>
          <p:nvPr/>
        </p:nvCxnSpPr>
        <p:spPr>
          <a:xfrm flipH="1">
            <a:off x="1946451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DF9CB25A-2346-40D8-B324-72B13BBCEA19}"/>
              </a:ext>
            </a:extLst>
          </p:cNvPr>
          <p:cNvCxnSpPr>
            <a:cxnSpLocks/>
          </p:cNvCxnSpPr>
          <p:nvPr/>
        </p:nvCxnSpPr>
        <p:spPr>
          <a:xfrm flipH="1">
            <a:off x="1405404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lussdiagramm: Verbinder 191">
            <a:extLst>
              <a:ext uri="{FF2B5EF4-FFF2-40B4-BE49-F238E27FC236}">
                <a16:creationId xmlns:a16="http://schemas.microsoft.com/office/drawing/2014/main" id="{CA45A825-5772-4DD8-B912-CC6E4FEFE2FF}"/>
              </a:ext>
            </a:extLst>
          </p:cNvPr>
          <p:cNvSpPr/>
          <p:nvPr/>
        </p:nvSpPr>
        <p:spPr>
          <a:xfrm>
            <a:off x="2635820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Flussdiagramm: Verbinder 192">
            <a:extLst>
              <a:ext uri="{FF2B5EF4-FFF2-40B4-BE49-F238E27FC236}">
                <a16:creationId xmlns:a16="http://schemas.microsoft.com/office/drawing/2014/main" id="{AEAA5A2A-B6D3-467F-9065-CDD9388D3E0B}"/>
              </a:ext>
            </a:extLst>
          </p:cNvPr>
          <p:cNvSpPr/>
          <p:nvPr/>
        </p:nvSpPr>
        <p:spPr>
          <a:xfrm>
            <a:off x="3162497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2E42E4D5-CDF8-4C81-8B43-24C122444698}"/>
              </a:ext>
            </a:extLst>
          </p:cNvPr>
          <p:cNvCxnSpPr>
            <a:cxnSpLocks/>
            <a:stCxn id="193" idx="2"/>
            <a:endCxn id="192" idx="6"/>
          </p:cNvCxnSpPr>
          <p:nvPr/>
        </p:nvCxnSpPr>
        <p:spPr>
          <a:xfrm flipH="1">
            <a:off x="2999805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ussdiagramm: Verbinder 194">
            <a:extLst>
              <a:ext uri="{FF2B5EF4-FFF2-40B4-BE49-F238E27FC236}">
                <a16:creationId xmlns:a16="http://schemas.microsoft.com/office/drawing/2014/main" id="{6A62B598-39CE-4AF7-A58A-938A8E0AC569}"/>
              </a:ext>
            </a:extLst>
          </p:cNvPr>
          <p:cNvSpPr/>
          <p:nvPr/>
        </p:nvSpPr>
        <p:spPr>
          <a:xfrm>
            <a:off x="3703544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Flussdiagramm: Verbinder 195">
            <a:extLst>
              <a:ext uri="{FF2B5EF4-FFF2-40B4-BE49-F238E27FC236}">
                <a16:creationId xmlns:a16="http://schemas.microsoft.com/office/drawing/2014/main" id="{D13811D1-53C2-4DE4-B7BB-DC166EC1AD52}"/>
              </a:ext>
            </a:extLst>
          </p:cNvPr>
          <p:cNvSpPr/>
          <p:nvPr/>
        </p:nvSpPr>
        <p:spPr>
          <a:xfrm>
            <a:off x="4230221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FC2100F3-EC2E-4F46-955C-CAD8E1FC29A6}"/>
              </a:ext>
            </a:extLst>
          </p:cNvPr>
          <p:cNvCxnSpPr>
            <a:cxnSpLocks/>
            <a:stCxn id="196" idx="2"/>
            <a:endCxn id="195" idx="6"/>
          </p:cNvCxnSpPr>
          <p:nvPr/>
        </p:nvCxnSpPr>
        <p:spPr>
          <a:xfrm flipH="1">
            <a:off x="4067529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AE06A783-0C81-4688-B937-825B924E7830}"/>
              </a:ext>
            </a:extLst>
          </p:cNvPr>
          <p:cNvCxnSpPr>
            <a:cxnSpLocks/>
          </p:cNvCxnSpPr>
          <p:nvPr/>
        </p:nvCxnSpPr>
        <p:spPr>
          <a:xfrm flipH="1">
            <a:off x="3526482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C5C37395-AAE6-4941-B103-BC8FC6199750}"/>
              </a:ext>
            </a:extLst>
          </p:cNvPr>
          <p:cNvCxnSpPr>
            <a:cxnSpLocks/>
          </p:cNvCxnSpPr>
          <p:nvPr/>
        </p:nvCxnSpPr>
        <p:spPr>
          <a:xfrm flipH="1">
            <a:off x="2473128" y="375750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ussdiagramm: Verbinder 199">
            <a:extLst>
              <a:ext uri="{FF2B5EF4-FFF2-40B4-BE49-F238E27FC236}">
                <a16:creationId xmlns:a16="http://schemas.microsoft.com/office/drawing/2014/main" id="{20481831-8CD3-4841-A556-09E78EA5AD8F}"/>
              </a:ext>
            </a:extLst>
          </p:cNvPr>
          <p:cNvSpPr/>
          <p:nvPr/>
        </p:nvSpPr>
        <p:spPr>
          <a:xfrm>
            <a:off x="4756898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583DB9E8-EB84-4731-8E3E-9301B066C8F5}"/>
              </a:ext>
            </a:extLst>
          </p:cNvPr>
          <p:cNvCxnSpPr>
            <a:cxnSpLocks/>
            <a:stCxn id="201" idx="2"/>
            <a:endCxn id="200" idx="6"/>
          </p:cNvCxnSpPr>
          <p:nvPr/>
        </p:nvCxnSpPr>
        <p:spPr>
          <a:xfrm flipH="1">
            <a:off x="5120883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561C4077-DE35-4A61-B8AD-84BD72303E16}"/>
              </a:ext>
            </a:extLst>
          </p:cNvPr>
          <p:cNvCxnSpPr>
            <a:cxnSpLocks/>
          </p:cNvCxnSpPr>
          <p:nvPr/>
        </p:nvCxnSpPr>
        <p:spPr>
          <a:xfrm flipH="1">
            <a:off x="4594206" y="375750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lussdiagramm: Verbinder 207">
            <a:extLst>
              <a:ext uri="{FF2B5EF4-FFF2-40B4-BE49-F238E27FC236}">
                <a16:creationId xmlns:a16="http://schemas.microsoft.com/office/drawing/2014/main" id="{40D0E643-FD71-44EE-83EE-8C408CDB654C}"/>
              </a:ext>
            </a:extLst>
          </p:cNvPr>
          <p:cNvSpPr/>
          <p:nvPr/>
        </p:nvSpPr>
        <p:spPr>
          <a:xfrm>
            <a:off x="3703544" y="405231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5ABE647A-FA21-4463-932C-E05E06117C57}"/>
              </a:ext>
            </a:extLst>
          </p:cNvPr>
          <p:cNvCxnSpPr>
            <a:cxnSpLocks/>
            <a:stCxn id="208" idx="1"/>
            <a:endCxn id="193" idx="5"/>
          </p:cNvCxnSpPr>
          <p:nvPr/>
        </p:nvCxnSpPr>
        <p:spPr>
          <a:xfrm flipH="1" flipV="1">
            <a:off x="3473178" y="3875626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1F6E0636-43A9-4D43-81A8-DE04792203FA}"/>
              </a:ext>
            </a:extLst>
          </p:cNvPr>
          <p:cNvCxnSpPr>
            <a:cxnSpLocks/>
            <a:stCxn id="196" idx="3"/>
            <a:endCxn id="208" idx="7"/>
          </p:cNvCxnSpPr>
          <p:nvPr/>
        </p:nvCxnSpPr>
        <p:spPr>
          <a:xfrm flipH="1">
            <a:off x="4014225" y="3875626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4054EBF8-7767-445B-ABD2-48D2FC35CCEF}"/>
              </a:ext>
            </a:extLst>
          </p:cNvPr>
          <p:cNvCxnSpPr>
            <a:cxnSpLocks/>
            <a:stCxn id="223" idx="2"/>
            <a:endCxn id="212" idx="0"/>
          </p:cNvCxnSpPr>
          <p:nvPr/>
        </p:nvCxnSpPr>
        <p:spPr>
          <a:xfrm>
            <a:off x="5469243" y="2813375"/>
            <a:ext cx="0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: abgerundete Ecken 211">
            <a:extLst>
              <a:ext uri="{FF2B5EF4-FFF2-40B4-BE49-F238E27FC236}">
                <a16:creationId xmlns:a16="http://schemas.microsoft.com/office/drawing/2014/main" id="{892DF933-CD58-4189-A4A6-971ACBFB62D9}"/>
              </a:ext>
            </a:extLst>
          </p:cNvPr>
          <p:cNvSpPr/>
          <p:nvPr/>
        </p:nvSpPr>
        <p:spPr>
          <a:xfrm>
            <a:off x="5082099" y="3032267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C85AEC8C-B63D-46AA-A1AB-30D27352DDA9}"/>
              </a:ext>
            </a:extLst>
          </p:cNvPr>
          <p:cNvCxnSpPr>
            <a:cxnSpLocks/>
            <a:stCxn id="212" idx="2"/>
            <a:endCxn id="201" idx="0"/>
          </p:cNvCxnSpPr>
          <p:nvPr/>
        </p:nvCxnSpPr>
        <p:spPr>
          <a:xfrm flipH="1">
            <a:off x="5465568" y="3378199"/>
            <a:ext cx="3675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Flussdiagramm: Verbinder 214">
            <a:extLst>
              <a:ext uri="{FF2B5EF4-FFF2-40B4-BE49-F238E27FC236}">
                <a16:creationId xmlns:a16="http://schemas.microsoft.com/office/drawing/2014/main" id="{9EEEB5C5-41D4-43F4-ADC2-5E4929C99D96}"/>
              </a:ext>
            </a:extLst>
          </p:cNvPr>
          <p:cNvSpPr/>
          <p:nvPr/>
        </p:nvSpPr>
        <p:spPr>
          <a:xfrm>
            <a:off x="4756898" y="4050677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BB274B7D-9D62-4DA0-94DC-F6383A153E90}"/>
              </a:ext>
            </a:extLst>
          </p:cNvPr>
          <p:cNvCxnSpPr>
            <a:cxnSpLocks/>
            <a:stCxn id="215" idx="1"/>
            <a:endCxn id="196" idx="5"/>
          </p:cNvCxnSpPr>
          <p:nvPr/>
        </p:nvCxnSpPr>
        <p:spPr>
          <a:xfrm flipH="1" flipV="1">
            <a:off x="4540902" y="3875626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4B11C4F4-4F3D-4CCC-BD56-E8CD9844DD0A}"/>
              </a:ext>
            </a:extLst>
          </p:cNvPr>
          <p:cNvCxnSpPr>
            <a:cxnSpLocks/>
            <a:stCxn id="201" idx="3"/>
            <a:endCxn id="215" idx="7"/>
          </p:cNvCxnSpPr>
          <p:nvPr/>
        </p:nvCxnSpPr>
        <p:spPr>
          <a:xfrm flipH="1">
            <a:off x="5067579" y="3875626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91435994-2275-4347-B20B-A75FAF072430}"/>
              </a:ext>
            </a:extLst>
          </p:cNvPr>
          <p:cNvSpPr txBox="1"/>
          <p:nvPr/>
        </p:nvSpPr>
        <p:spPr>
          <a:xfrm>
            <a:off x="4733706" y="403484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72E71691-266D-47DA-9042-71EB8EAEB115}"/>
              </a:ext>
            </a:extLst>
          </p:cNvPr>
          <p:cNvSpPr txBox="1"/>
          <p:nvPr/>
        </p:nvSpPr>
        <p:spPr>
          <a:xfrm>
            <a:off x="4733706" y="355063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  <p:sp>
        <p:nvSpPr>
          <p:cNvPr id="223" name="Rechteck: abgerundete Ecken 222">
            <a:extLst>
              <a:ext uri="{FF2B5EF4-FFF2-40B4-BE49-F238E27FC236}">
                <a16:creationId xmlns:a16="http://schemas.microsoft.com/office/drawing/2014/main" id="{16721D78-E01B-4BD0-9B47-45C3B704FCB5}"/>
              </a:ext>
            </a:extLst>
          </p:cNvPr>
          <p:cNvSpPr/>
          <p:nvPr/>
        </p:nvSpPr>
        <p:spPr>
          <a:xfrm>
            <a:off x="5082099" y="246744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272350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lussdiagramm: Verbinder 101">
            <a:extLst>
              <a:ext uri="{FF2B5EF4-FFF2-40B4-BE49-F238E27FC236}">
                <a16:creationId xmlns:a16="http://schemas.microsoft.com/office/drawing/2014/main" id="{BB14CED7-B752-49FF-9F53-D4D1F7A05D5A}"/>
              </a:ext>
            </a:extLst>
          </p:cNvPr>
          <p:cNvSpPr/>
          <p:nvPr/>
        </p:nvSpPr>
        <p:spPr>
          <a:xfrm>
            <a:off x="5283575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28625006-D3EF-4C92-A12E-71E362238EA4}"/>
              </a:ext>
            </a:extLst>
          </p:cNvPr>
          <p:cNvSpPr txBox="1"/>
          <p:nvPr/>
        </p:nvSpPr>
        <p:spPr>
          <a:xfrm>
            <a:off x="5257127" y="5840081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  <a:endParaRPr lang="en-US" dirty="0"/>
          </a:p>
        </p:txBody>
      </p:sp>
      <p:sp>
        <p:nvSpPr>
          <p:cNvPr id="201" name="Flussdiagramm: Verbinder 200">
            <a:extLst>
              <a:ext uri="{FF2B5EF4-FFF2-40B4-BE49-F238E27FC236}">
                <a16:creationId xmlns:a16="http://schemas.microsoft.com/office/drawing/2014/main" id="{C13A0FF0-0A23-42C2-8FB4-2A5A993950B5}"/>
              </a:ext>
            </a:extLst>
          </p:cNvPr>
          <p:cNvSpPr/>
          <p:nvPr/>
        </p:nvSpPr>
        <p:spPr>
          <a:xfrm>
            <a:off x="5283575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6009864B-3134-44B8-ABA6-CAC61008CCDD}"/>
              </a:ext>
            </a:extLst>
          </p:cNvPr>
          <p:cNvSpPr txBox="1"/>
          <p:nvPr/>
        </p:nvSpPr>
        <p:spPr>
          <a:xfrm>
            <a:off x="5257127" y="3559756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3723654" y="87059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202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Remote 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8" y="87060"/>
            <a:ext cx="3404420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3967CC4-3C08-43C5-8A1C-83FCFF45ECEB}"/>
              </a:ext>
            </a:extLst>
          </p:cNvPr>
          <p:cNvSpPr txBox="1"/>
          <p:nvPr/>
        </p:nvSpPr>
        <p:spPr>
          <a:xfrm>
            <a:off x="7172692" y="45491"/>
            <a:ext cx="3894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define change()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enable variable size of the game board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define determine_game_status()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create code for the actual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refactor code into all_the_same()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add check for a draw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9 – merge branch ‘all_the_same‘</a:t>
            </a:r>
          </a:p>
          <a:p>
            <a:r>
              <a:rPr lang="de-DE" sz="1600" dirty="0"/>
              <a:t>    10 – add check if player‘s move is valid</a:t>
            </a:r>
          </a:p>
          <a:p>
            <a:r>
              <a:rPr lang="de-DE" sz="1600" dirty="0"/>
              <a:t>11 – rename change() to make_move()</a:t>
            </a:r>
          </a:p>
          <a:p>
            <a:r>
              <a:rPr lang="de-DE" sz="1600" dirty="0"/>
              <a:t>12 – merge branch ‘</a:t>
            </a:r>
            <a:r>
              <a:rPr lang="de-DE" sz="1600" dirty="0" err="1"/>
              <a:t>valid_move</a:t>
            </a:r>
            <a:r>
              <a:rPr lang="de-DE" sz="1600" dirty="0"/>
              <a:t>‘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E1A9ABDF-1972-4E1B-883F-66152A06F568}"/>
              </a:ext>
            </a:extLst>
          </p:cNvPr>
          <p:cNvSpPr/>
          <p:nvPr/>
        </p:nvSpPr>
        <p:spPr>
          <a:xfrm>
            <a:off x="3749452" y="87059"/>
            <a:ext cx="3379318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BBACEB3-FD06-46E5-B7FE-B82BA92BF6AF}"/>
              </a:ext>
            </a:extLst>
          </p:cNvPr>
          <p:cNvSpPr txBox="1"/>
          <p:nvPr/>
        </p:nvSpPr>
        <p:spPr>
          <a:xfrm>
            <a:off x="138445" y="2342448"/>
            <a:ext cx="17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Repository</a:t>
            </a:r>
          </a:p>
        </p:txBody>
      </p:sp>
      <p:sp>
        <p:nvSpPr>
          <p:cNvPr id="185" name="Flussdiagramm: Verbinder 184">
            <a:extLst>
              <a:ext uri="{FF2B5EF4-FFF2-40B4-BE49-F238E27FC236}">
                <a16:creationId xmlns:a16="http://schemas.microsoft.com/office/drawing/2014/main" id="{5ED62EF7-667F-416F-AD22-AEF422437FF0}"/>
              </a:ext>
            </a:extLst>
          </p:cNvPr>
          <p:cNvSpPr/>
          <p:nvPr/>
        </p:nvSpPr>
        <p:spPr>
          <a:xfrm>
            <a:off x="514742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Flussdiagramm: Verbinder 185">
            <a:extLst>
              <a:ext uri="{FF2B5EF4-FFF2-40B4-BE49-F238E27FC236}">
                <a16:creationId xmlns:a16="http://schemas.microsoft.com/office/drawing/2014/main" id="{C74FC532-8CB6-4A1D-A266-B65ADB5B9651}"/>
              </a:ext>
            </a:extLst>
          </p:cNvPr>
          <p:cNvSpPr/>
          <p:nvPr/>
        </p:nvSpPr>
        <p:spPr>
          <a:xfrm>
            <a:off x="1041419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34636C9E-693B-4F86-BF8F-1CB18F31253A}"/>
              </a:ext>
            </a:extLst>
          </p:cNvPr>
          <p:cNvCxnSpPr>
            <a:cxnSpLocks/>
            <a:stCxn id="186" idx="2"/>
            <a:endCxn id="185" idx="6"/>
          </p:cNvCxnSpPr>
          <p:nvPr/>
        </p:nvCxnSpPr>
        <p:spPr>
          <a:xfrm flipH="1">
            <a:off x="878727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ussdiagramm: Verbinder 187">
            <a:extLst>
              <a:ext uri="{FF2B5EF4-FFF2-40B4-BE49-F238E27FC236}">
                <a16:creationId xmlns:a16="http://schemas.microsoft.com/office/drawing/2014/main" id="{DD8EB40D-9AB3-4D6F-8584-FD951EB95EB0}"/>
              </a:ext>
            </a:extLst>
          </p:cNvPr>
          <p:cNvSpPr/>
          <p:nvPr/>
        </p:nvSpPr>
        <p:spPr>
          <a:xfrm>
            <a:off x="1582466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ussdiagramm: Verbinder 188">
            <a:extLst>
              <a:ext uri="{FF2B5EF4-FFF2-40B4-BE49-F238E27FC236}">
                <a16:creationId xmlns:a16="http://schemas.microsoft.com/office/drawing/2014/main" id="{E3C8FC83-677C-4187-BCED-A35211B68C51}"/>
              </a:ext>
            </a:extLst>
          </p:cNvPr>
          <p:cNvSpPr/>
          <p:nvPr/>
        </p:nvSpPr>
        <p:spPr>
          <a:xfrm>
            <a:off x="2109143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015A7ECA-DE64-42AE-9C32-45FDEAFAB966}"/>
              </a:ext>
            </a:extLst>
          </p:cNvPr>
          <p:cNvCxnSpPr>
            <a:cxnSpLocks/>
            <a:stCxn id="189" idx="2"/>
            <a:endCxn id="188" idx="6"/>
          </p:cNvCxnSpPr>
          <p:nvPr/>
        </p:nvCxnSpPr>
        <p:spPr>
          <a:xfrm flipH="1">
            <a:off x="1946451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DF9CB25A-2346-40D8-B324-72B13BBCEA19}"/>
              </a:ext>
            </a:extLst>
          </p:cNvPr>
          <p:cNvCxnSpPr>
            <a:cxnSpLocks/>
          </p:cNvCxnSpPr>
          <p:nvPr/>
        </p:nvCxnSpPr>
        <p:spPr>
          <a:xfrm flipH="1">
            <a:off x="1405404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lussdiagramm: Verbinder 191">
            <a:extLst>
              <a:ext uri="{FF2B5EF4-FFF2-40B4-BE49-F238E27FC236}">
                <a16:creationId xmlns:a16="http://schemas.microsoft.com/office/drawing/2014/main" id="{CA45A825-5772-4DD8-B912-CC6E4FEFE2FF}"/>
              </a:ext>
            </a:extLst>
          </p:cNvPr>
          <p:cNvSpPr/>
          <p:nvPr/>
        </p:nvSpPr>
        <p:spPr>
          <a:xfrm>
            <a:off x="2635820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Flussdiagramm: Verbinder 192">
            <a:extLst>
              <a:ext uri="{FF2B5EF4-FFF2-40B4-BE49-F238E27FC236}">
                <a16:creationId xmlns:a16="http://schemas.microsoft.com/office/drawing/2014/main" id="{AEAA5A2A-B6D3-467F-9065-CDD9388D3E0B}"/>
              </a:ext>
            </a:extLst>
          </p:cNvPr>
          <p:cNvSpPr/>
          <p:nvPr/>
        </p:nvSpPr>
        <p:spPr>
          <a:xfrm>
            <a:off x="3162497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2E42E4D5-CDF8-4C81-8B43-24C122444698}"/>
              </a:ext>
            </a:extLst>
          </p:cNvPr>
          <p:cNvCxnSpPr>
            <a:cxnSpLocks/>
            <a:stCxn id="193" idx="2"/>
            <a:endCxn id="192" idx="6"/>
          </p:cNvCxnSpPr>
          <p:nvPr/>
        </p:nvCxnSpPr>
        <p:spPr>
          <a:xfrm flipH="1">
            <a:off x="2999805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ussdiagramm: Verbinder 194">
            <a:extLst>
              <a:ext uri="{FF2B5EF4-FFF2-40B4-BE49-F238E27FC236}">
                <a16:creationId xmlns:a16="http://schemas.microsoft.com/office/drawing/2014/main" id="{6A62B598-39CE-4AF7-A58A-938A8E0AC569}"/>
              </a:ext>
            </a:extLst>
          </p:cNvPr>
          <p:cNvSpPr/>
          <p:nvPr/>
        </p:nvSpPr>
        <p:spPr>
          <a:xfrm>
            <a:off x="3703544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Flussdiagramm: Verbinder 195">
            <a:extLst>
              <a:ext uri="{FF2B5EF4-FFF2-40B4-BE49-F238E27FC236}">
                <a16:creationId xmlns:a16="http://schemas.microsoft.com/office/drawing/2014/main" id="{D13811D1-53C2-4DE4-B7BB-DC166EC1AD52}"/>
              </a:ext>
            </a:extLst>
          </p:cNvPr>
          <p:cNvSpPr/>
          <p:nvPr/>
        </p:nvSpPr>
        <p:spPr>
          <a:xfrm>
            <a:off x="4230221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FC2100F3-EC2E-4F46-955C-CAD8E1FC29A6}"/>
              </a:ext>
            </a:extLst>
          </p:cNvPr>
          <p:cNvCxnSpPr>
            <a:cxnSpLocks/>
            <a:stCxn id="196" idx="2"/>
            <a:endCxn id="195" idx="6"/>
          </p:cNvCxnSpPr>
          <p:nvPr/>
        </p:nvCxnSpPr>
        <p:spPr>
          <a:xfrm flipH="1">
            <a:off x="4067529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AE06A783-0C81-4688-B937-825B924E7830}"/>
              </a:ext>
            </a:extLst>
          </p:cNvPr>
          <p:cNvCxnSpPr>
            <a:cxnSpLocks/>
          </p:cNvCxnSpPr>
          <p:nvPr/>
        </p:nvCxnSpPr>
        <p:spPr>
          <a:xfrm flipH="1">
            <a:off x="3526482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C5C37395-AAE6-4941-B103-BC8FC6199750}"/>
              </a:ext>
            </a:extLst>
          </p:cNvPr>
          <p:cNvCxnSpPr>
            <a:cxnSpLocks/>
          </p:cNvCxnSpPr>
          <p:nvPr/>
        </p:nvCxnSpPr>
        <p:spPr>
          <a:xfrm flipH="1">
            <a:off x="2473128" y="375750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ussdiagramm: Verbinder 199">
            <a:extLst>
              <a:ext uri="{FF2B5EF4-FFF2-40B4-BE49-F238E27FC236}">
                <a16:creationId xmlns:a16="http://schemas.microsoft.com/office/drawing/2014/main" id="{20481831-8CD3-4841-A556-09E78EA5AD8F}"/>
              </a:ext>
            </a:extLst>
          </p:cNvPr>
          <p:cNvSpPr/>
          <p:nvPr/>
        </p:nvSpPr>
        <p:spPr>
          <a:xfrm>
            <a:off x="4756898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583DB9E8-EB84-4731-8E3E-9301B066C8F5}"/>
              </a:ext>
            </a:extLst>
          </p:cNvPr>
          <p:cNvCxnSpPr>
            <a:cxnSpLocks/>
            <a:stCxn id="201" idx="2"/>
            <a:endCxn id="200" idx="6"/>
          </p:cNvCxnSpPr>
          <p:nvPr/>
        </p:nvCxnSpPr>
        <p:spPr>
          <a:xfrm flipH="1">
            <a:off x="5120883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561C4077-DE35-4A61-B8AD-84BD72303E16}"/>
              </a:ext>
            </a:extLst>
          </p:cNvPr>
          <p:cNvCxnSpPr>
            <a:cxnSpLocks/>
          </p:cNvCxnSpPr>
          <p:nvPr/>
        </p:nvCxnSpPr>
        <p:spPr>
          <a:xfrm flipH="1">
            <a:off x="4594206" y="375750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lussdiagramm: Verbinder 207">
            <a:extLst>
              <a:ext uri="{FF2B5EF4-FFF2-40B4-BE49-F238E27FC236}">
                <a16:creationId xmlns:a16="http://schemas.microsoft.com/office/drawing/2014/main" id="{40D0E643-FD71-44EE-83EE-8C408CDB654C}"/>
              </a:ext>
            </a:extLst>
          </p:cNvPr>
          <p:cNvSpPr/>
          <p:nvPr/>
        </p:nvSpPr>
        <p:spPr>
          <a:xfrm>
            <a:off x="3703544" y="405231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5ABE647A-FA21-4463-932C-E05E06117C57}"/>
              </a:ext>
            </a:extLst>
          </p:cNvPr>
          <p:cNvCxnSpPr>
            <a:cxnSpLocks/>
            <a:stCxn id="208" idx="1"/>
            <a:endCxn id="193" idx="5"/>
          </p:cNvCxnSpPr>
          <p:nvPr/>
        </p:nvCxnSpPr>
        <p:spPr>
          <a:xfrm flipH="1" flipV="1">
            <a:off x="3473178" y="3875626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1F6E0636-43A9-4D43-81A8-DE04792203FA}"/>
              </a:ext>
            </a:extLst>
          </p:cNvPr>
          <p:cNvCxnSpPr>
            <a:cxnSpLocks/>
            <a:stCxn id="196" idx="3"/>
            <a:endCxn id="208" idx="7"/>
          </p:cNvCxnSpPr>
          <p:nvPr/>
        </p:nvCxnSpPr>
        <p:spPr>
          <a:xfrm flipH="1">
            <a:off x="4014225" y="3875626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Flussdiagramm: Verbinder 214">
            <a:extLst>
              <a:ext uri="{FF2B5EF4-FFF2-40B4-BE49-F238E27FC236}">
                <a16:creationId xmlns:a16="http://schemas.microsoft.com/office/drawing/2014/main" id="{9EEEB5C5-41D4-43F4-ADC2-5E4929C99D96}"/>
              </a:ext>
            </a:extLst>
          </p:cNvPr>
          <p:cNvSpPr/>
          <p:nvPr/>
        </p:nvSpPr>
        <p:spPr>
          <a:xfrm>
            <a:off x="4756898" y="4050677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BB274B7D-9D62-4DA0-94DC-F6383A153E90}"/>
              </a:ext>
            </a:extLst>
          </p:cNvPr>
          <p:cNvCxnSpPr>
            <a:cxnSpLocks/>
            <a:stCxn id="215" idx="1"/>
            <a:endCxn id="196" idx="5"/>
          </p:cNvCxnSpPr>
          <p:nvPr/>
        </p:nvCxnSpPr>
        <p:spPr>
          <a:xfrm flipH="1" flipV="1">
            <a:off x="4540902" y="3875626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4B11C4F4-4F3D-4CCC-BD56-E8CD9844DD0A}"/>
              </a:ext>
            </a:extLst>
          </p:cNvPr>
          <p:cNvCxnSpPr>
            <a:cxnSpLocks/>
            <a:stCxn id="201" idx="3"/>
            <a:endCxn id="215" idx="7"/>
          </p:cNvCxnSpPr>
          <p:nvPr/>
        </p:nvCxnSpPr>
        <p:spPr>
          <a:xfrm flipH="1">
            <a:off x="5067579" y="3875626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91435994-2275-4347-B20B-A75FAF072430}"/>
              </a:ext>
            </a:extLst>
          </p:cNvPr>
          <p:cNvSpPr txBox="1"/>
          <p:nvPr/>
        </p:nvSpPr>
        <p:spPr>
          <a:xfrm>
            <a:off x="4733706" y="403484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72E71691-266D-47DA-9042-71EB8EAEB115}"/>
              </a:ext>
            </a:extLst>
          </p:cNvPr>
          <p:cNvSpPr txBox="1"/>
          <p:nvPr/>
        </p:nvSpPr>
        <p:spPr>
          <a:xfrm>
            <a:off x="4733706" y="355063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8B326A8A-B431-4B09-A1EB-2A55EF4FF3F2}"/>
              </a:ext>
            </a:extLst>
          </p:cNvPr>
          <p:cNvSpPr/>
          <p:nvPr/>
        </p:nvSpPr>
        <p:spPr>
          <a:xfrm>
            <a:off x="3874675" y="3033513"/>
            <a:ext cx="1135213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origin</a:t>
            </a:r>
            <a:r>
              <a:rPr lang="de-DE" sz="1200" b="1" dirty="0"/>
              <a:t>/</a:t>
            </a:r>
            <a:r>
              <a:rPr lang="de-DE" sz="1200" b="1" dirty="0" err="1"/>
              <a:t>master</a:t>
            </a:r>
            <a:endParaRPr lang="en-US" sz="1600" b="1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B9BF4F3-F188-4C49-91A8-A7AA1F9C6CB4}"/>
              </a:ext>
            </a:extLst>
          </p:cNvPr>
          <p:cNvCxnSpPr>
            <a:cxnSpLocks/>
            <a:stCxn id="83" idx="2"/>
            <a:endCxn id="201" idx="1"/>
          </p:cNvCxnSpPr>
          <p:nvPr/>
        </p:nvCxnSpPr>
        <p:spPr>
          <a:xfrm>
            <a:off x="4442282" y="3379445"/>
            <a:ext cx="894597" cy="25136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binder 85">
            <a:extLst>
              <a:ext uri="{FF2B5EF4-FFF2-40B4-BE49-F238E27FC236}">
                <a16:creationId xmlns:a16="http://schemas.microsoft.com/office/drawing/2014/main" id="{22AEC6C9-6EF8-427F-B185-83ACA3B72823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Flussdiagramm: Verbinder 86">
            <a:extLst>
              <a:ext uri="{FF2B5EF4-FFF2-40B4-BE49-F238E27FC236}">
                <a16:creationId xmlns:a16="http://schemas.microsoft.com/office/drawing/2014/main" id="{A0D65E0B-4586-4957-8929-BE21B3B23106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52E37DE6-D7B4-4668-A642-DCA6630043D7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Verbinder 88">
            <a:extLst>
              <a:ext uri="{FF2B5EF4-FFF2-40B4-BE49-F238E27FC236}">
                <a16:creationId xmlns:a16="http://schemas.microsoft.com/office/drawing/2014/main" id="{B8CFF17D-4A26-49B1-A8E9-A0E090943586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lussdiagramm: Verbinder 89">
            <a:extLst>
              <a:ext uri="{FF2B5EF4-FFF2-40B4-BE49-F238E27FC236}">
                <a16:creationId xmlns:a16="http://schemas.microsoft.com/office/drawing/2014/main" id="{C8E9BA8F-4A29-493F-B5B1-D2C1DB3CE65C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52DCCB8B-D4B7-46CF-A045-F59861FD48AE}"/>
              </a:ext>
            </a:extLst>
          </p:cNvPr>
          <p:cNvCxnSpPr>
            <a:cxnSpLocks/>
            <a:stCxn id="90" idx="2"/>
            <a:endCxn id="89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FDCAE458-6BCC-4F65-9A80-FAD10BCE4CF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ssdiagramm: Verbinder 92">
            <a:extLst>
              <a:ext uri="{FF2B5EF4-FFF2-40B4-BE49-F238E27FC236}">
                <a16:creationId xmlns:a16="http://schemas.microsoft.com/office/drawing/2014/main" id="{A58EE0BF-6EC2-4432-A1D3-3E2E35FF0303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9C700514-7895-4BFF-A8DF-E69C6672DEC0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0A89418-85CD-4FCF-AF6D-831F180D6C22}"/>
              </a:ext>
            </a:extLst>
          </p:cNvPr>
          <p:cNvCxnSpPr>
            <a:cxnSpLocks/>
            <a:stCxn id="94" idx="2"/>
            <a:endCxn id="93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ussdiagramm: Verbinder 95">
            <a:extLst>
              <a:ext uri="{FF2B5EF4-FFF2-40B4-BE49-F238E27FC236}">
                <a16:creationId xmlns:a16="http://schemas.microsoft.com/office/drawing/2014/main" id="{E2221226-2EA6-4E6E-B742-729BA0DB0E69}"/>
              </a:ext>
            </a:extLst>
          </p:cNvPr>
          <p:cNvSpPr/>
          <p:nvPr/>
        </p:nvSpPr>
        <p:spPr>
          <a:xfrm>
            <a:off x="3703544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Flussdiagramm: Verbinder 96">
            <a:extLst>
              <a:ext uri="{FF2B5EF4-FFF2-40B4-BE49-F238E27FC236}">
                <a16:creationId xmlns:a16="http://schemas.microsoft.com/office/drawing/2014/main" id="{1C53CC2E-15B7-4470-9844-E3E992727F58}"/>
              </a:ext>
            </a:extLst>
          </p:cNvPr>
          <p:cNvSpPr/>
          <p:nvPr/>
        </p:nvSpPr>
        <p:spPr>
          <a:xfrm>
            <a:off x="4230221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A3CD2080-F03A-4B40-9C35-B89DFF5EEE18}"/>
              </a:ext>
            </a:extLst>
          </p:cNvPr>
          <p:cNvCxnSpPr>
            <a:cxnSpLocks/>
            <a:stCxn id="97" idx="2"/>
            <a:endCxn id="96" idx="6"/>
          </p:cNvCxnSpPr>
          <p:nvPr/>
        </p:nvCxnSpPr>
        <p:spPr>
          <a:xfrm flipH="1">
            <a:off x="4067529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F40FBA42-1A14-4C73-AE53-4A11F81CE6F9}"/>
              </a:ext>
            </a:extLst>
          </p:cNvPr>
          <p:cNvCxnSpPr>
            <a:cxnSpLocks/>
          </p:cNvCxnSpPr>
          <p:nvPr/>
        </p:nvCxnSpPr>
        <p:spPr>
          <a:xfrm flipH="1">
            <a:off x="3526482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B132F982-E2DF-41F2-A2D7-A4A83C5EAF42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ussdiagramm: Verbinder 100">
            <a:extLst>
              <a:ext uri="{FF2B5EF4-FFF2-40B4-BE49-F238E27FC236}">
                <a16:creationId xmlns:a16="http://schemas.microsoft.com/office/drawing/2014/main" id="{CEFDEEDD-2D51-4668-8DD8-59D15F35E9ED}"/>
              </a:ext>
            </a:extLst>
          </p:cNvPr>
          <p:cNvSpPr/>
          <p:nvPr/>
        </p:nvSpPr>
        <p:spPr>
          <a:xfrm>
            <a:off x="4756898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4AD09E6-90C5-4A6E-BEB2-6A6086F85971}"/>
              </a:ext>
            </a:extLst>
          </p:cNvPr>
          <p:cNvCxnSpPr>
            <a:cxnSpLocks/>
            <a:stCxn id="102" idx="2"/>
            <a:endCxn id="101" idx="6"/>
          </p:cNvCxnSpPr>
          <p:nvPr/>
        </p:nvCxnSpPr>
        <p:spPr>
          <a:xfrm flipH="1">
            <a:off x="5120883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4AD1C89-29D5-4A0C-802C-E4610E2ED423}"/>
              </a:ext>
            </a:extLst>
          </p:cNvPr>
          <p:cNvCxnSpPr>
            <a:cxnSpLocks/>
          </p:cNvCxnSpPr>
          <p:nvPr/>
        </p:nvCxnSpPr>
        <p:spPr>
          <a:xfrm flipH="1">
            <a:off x="4594206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ussdiagramm: Verbinder 106">
            <a:extLst>
              <a:ext uri="{FF2B5EF4-FFF2-40B4-BE49-F238E27FC236}">
                <a16:creationId xmlns:a16="http://schemas.microsoft.com/office/drawing/2014/main" id="{899A6B90-D818-423F-BA2D-8D065519B831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681C3405-3F36-4950-B2BA-9896C43DD5AA}"/>
              </a:ext>
            </a:extLst>
          </p:cNvPr>
          <p:cNvCxnSpPr>
            <a:cxnSpLocks/>
            <a:stCxn id="107" idx="1"/>
            <a:endCxn id="94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1BFCBDCB-DFDD-4447-8DFC-C4ED2BBECEC4}"/>
              </a:ext>
            </a:extLst>
          </p:cNvPr>
          <p:cNvCxnSpPr>
            <a:cxnSpLocks/>
            <a:stCxn id="97" idx="3"/>
            <a:endCxn id="107" idx="7"/>
          </p:cNvCxnSpPr>
          <p:nvPr/>
        </p:nvCxnSpPr>
        <p:spPr>
          <a:xfrm flipH="1">
            <a:off x="4014225" y="6155951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ssdiagramm: Verbinder 110">
            <a:extLst>
              <a:ext uri="{FF2B5EF4-FFF2-40B4-BE49-F238E27FC236}">
                <a16:creationId xmlns:a16="http://schemas.microsoft.com/office/drawing/2014/main" id="{1B24CC3A-91C4-4842-8728-C9B37EA55C6A}"/>
              </a:ext>
            </a:extLst>
          </p:cNvPr>
          <p:cNvSpPr/>
          <p:nvPr/>
        </p:nvSpPr>
        <p:spPr>
          <a:xfrm>
            <a:off x="4756898" y="63310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053AD209-6BD7-42E8-BB66-67362AF53655}"/>
              </a:ext>
            </a:extLst>
          </p:cNvPr>
          <p:cNvCxnSpPr>
            <a:cxnSpLocks/>
            <a:stCxn id="111" idx="1"/>
            <a:endCxn id="97" idx="5"/>
          </p:cNvCxnSpPr>
          <p:nvPr/>
        </p:nvCxnSpPr>
        <p:spPr>
          <a:xfrm flipH="1" flipV="1">
            <a:off x="4540902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5AA0CA0C-ADE7-49EB-BC4E-553192E31599}"/>
              </a:ext>
            </a:extLst>
          </p:cNvPr>
          <p:cNvCxnSpPr>
            <a:cxnSpLocks/>
            <a:stCxn id="102" idx="3"/>
            <a:endCxn id="111" idx="7"/>
          </p:cNvCxnSpPr>
          <p:nvPr/>
        </p:nvCxnSpPr>
        <p:spPr>
          <a:xfrm flipH="1">
            <a:off x="5067579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616DB6-FF4D-46E4-B202-9AE70169E80F}"/>
              </a:ext>
            </a:extLst>
          </p:cNvPr>
          <p:cNvSpPr txBox="1"/>
          <p:nvPr/>
        </p:nvSpPr>
        <p:spPr>
          <a:xfrm>
            <a:off x="4733706" y="631516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3ECF130C-AA15-4B8D-992B-7BBD5DDFE3AB}"/>
              </a:ext>
            </a:extLst>
          </p:cNvPr>
          <p:cNvSpPr txBox="1"/>
          <p:nvPr/>
        </p:nvSpPr>
        <p:spPr>
          <a:xfrm>
            <a:off x="4733706" y="583096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E05BE12-1A93-40D6-88CA-F721C3F0E39E}"/>
              </a:ext>
            </a:extLst>
          </p:cNvPr>
          <p:cNvCxnSpPr>
            <a:cxnSpLocks/>
            <a:stCxn id="121" idx="2"/>
            <a:endCxn id="102" idx="0"/>
          </p:cNvCxnSpPr>
          <p:nvPr/>
        </p:nvCxnSpPr>
        <p:spPr>
          <a:xfrm flipH="1">
            <a:off x="5465568" y="5658524"/>
            <a:ext cx="3672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4A086B82-5102-42A8-9CD6-2D734497E273}"/>
              </a:ext>
            </a:extLst>
          </p:cNvPr>
          <p:cNvCxnSpPr>
            <a:cxnSpLocks/>
            <a:stCxn id="122" idx="2"/>
            <a:endCxn id="121" idx="0"/>
          </p:cNvCxnSpPr>
          <p:nvPr/>
        </p:nvCxnSpPr>
        <p:spPr>
          <a:xfrm>
            <a:off x="5469240" y="5093700"/>
            <a:ext cx="0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D206A80E-4FCB-4C37-AFE5-437A68046906}"/>
              </a:ext>
            </a:extLst>
          </p:cNvPr>
          <p:cNvSpPr/>
          <p:nvPr/>
        </p:nvSpPr>
        <p:spPr>
          <a:xfrm>
            <a:off x="5082096" y="5312592"/>
            <a:ext cx="774287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sp>
        <p:nvSpPr>
          <p:cNvPr id="122" name="Rechteck: abgerundete Ecken 121">
            <a:extLst>
              <a:ext uri="{FF2B5EF4-FFF2-40B4-BE49-F238E27FC236}">
                <a16:creationId xmlns:a16="http://schemas.microsoft.com/office/drawing/2014/main" id="{69137F78-0C0E-486C-AE86-B479557F21C2}"/>
              </a:ext>
            </a:extLst>
          </p:cNvPr>
          <p:cNvSpPr/>
          <p:nvPr/>
        </p:nvSpPr>
        <p:spPr>
          <a:xfrm>
            <a:off x="5082096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0ADA8E10-9FEC-4E7C-9C88-796ECFF16927}"/>
              </a:ext>
            </a:extLst>
          </p:cNvPr>
          <p:cNvCxnSpPr>
            <a:cxnSpLocks/>
            <a:stCxn id="118" idx="2"/>
            <a:endCxn id="104" idx="0"/>
          </p:cNvCxnSpPr>
          <p:nvPr/>
        </p:nvCxnSpPr>
        <p:spPr>
          <a:xfrm>
            <a:off x="5469243" y="2813375"/>
            <a:ext cx="0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63685D17-BBB9-4516-A209-9C10472C058D}"/>
              </a:ext>
            </a:extLst>
          </p:cNvPr>
          <p:cNvSpPr/>
          <p:nvPr/>
        </p:nvSpPr>
        <p:spPr>
          <a:xfrm>
            <a:off x="5082099" y="3032267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A217C6D-89FE-43F8-B6DD-4C100880884F}"/>
              </a:ext>
            </a:extLst>
          </p:cNvPr>
          <p:cNvCxnSpPr>
            <a:cxnSpLocks/>
            <a:stCxn id="104" idx="2"/>
          </p:cNvCxnSpPr>
          <p:nvPr/>
        </p:nvCxnSpPr>
        <p:spPr>
          <a:xfrm flipH="1">
            <a:off x="5465568" y="3378199"/>
            <a:ext cx="3675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1F98B6A0-0508-4E1A-99A5-5FFFA3A23005}"/>
              </a:ext>
            </a:extLst>
          </p:cNvPr>
          <p:cNvSpPr/>
          <p:nvPr/>
        </p:nvSpPr>
        <p:spPr>
          <a:xfrm>
            <a:off x="5082099" y="246744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3612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lussdiagramm: Verbinder 101">
            <a:extLst>
              <a:ext uri="{FF2B5EF4-FFF2-40B4-BE49-F238E27FC236}">
                <a16:creationId xmlns:a16="http://schemas.microsoft.com/office/drawing/2014/main" id="{BB14CED7-B752-49FF-9F53-D4D1F7A05D5A}"/>
              </a:ext>
            </a:extLst>
          </p:cNvPr>
          <p:cNvSpPr/>
          <p:nvPr/>
        </p:nvSpPr>
        <p:spPr>
          <a:xfrm>
            <a:off x="5283575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28625006-D3EF-4C92-A12E-71E362238EA4}"/>
              </a:ext>
            </a:extLst>
          </p:cNvPr>
          <p:cNvSpPr txBox="1"/>
          <p:nvPr/>
        </p:nvSpPr>
        <p:spPr>
          <a:xfrm>
            <a:off x="5257127" y="5840081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  <a:endParaRPr lang="en-US" dirty="0"/>
          </a:p>
        </p:txBody>
      </p:sp>
      <p:sp>
        <p:nvSpPr>
          <p:cNvPr id="201" name="Flussdiagramm: Verbinder 200">
            <a:extLst>
              <a:ext uri="{FF2B5EF4-FFF2-40B4-BE49-F238E27FC236}">
                <a16:creationId xmlns:a16="http://schemas.microsoft.com/office/drawing/2014/main" id="{C13A0FF0-0A23-42C2-8FB4-2A5A993950B5}"/>
              </a:ext>
            </a:extLst>
          </p:cNvPr>
          <p:cNvSpPr/>
          <p:nvPr/>
        </p:nvSpPr>
        <p:spPr>
          <a:xfrm>
            <a:off x="5283575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6009864B-3134-44B8-ABA6-CAC61008CCDD}"/>
              </a:ext>
            </a:extLst>
          </p:cNvPr>
          <p:cNvSpPr txBox="1"/>
          <p:nvPr/>
        </p:nvSpPr>
        <p:spPr>
          <a:xfrm>
            <a:off x="5257127" y="3559756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3723654" y="87059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202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Remote 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8" y="87060"/>
            <a:ext cx="3404420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3967CC4-3C08-43C5-8A1C-83FCFF45ECEB}"/>
              </a:ext>
            </a:extLst>
          </p:cNvPr>
          <p:cNvSpPr txBox="1"/>
          <p:nvPr/>
        </p:nvSpPr>
        <p:spPr>
          <a:xfrm>
            <a:off x="7172692" y="45491"/>
            <a:ext cx="38943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define change()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enable variable size of the game board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define determine_game_status()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create code for the actual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refactor code into all_the_same()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add check for a draw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9 – merge branch ‘all_the_same‘</a:t>
            </a:r>
          </a:p>
          <a:p>
            <a:r>
              <a:rPr lang="de-DE" sz="1600" dirty="0"/>
              <a:t>    10 – add check if player‘s move is valid</a:t>
            </a:r>
          </a:p>
          <a:p>
            <a:r>
              <a:rPr lang="de-DE" sz="1600" dirty="0"/>
              <a:t>11 – rename change() to make_move()</a:t>
            </a:r>
          </a:p>
          <a:p>
            <a:r>
              <a:rPr lang="de-DE" sz="1600" dirty="0"/>
              <a:t>12 – merge branch ‘</a:t>
            </a:r>
            <a:r>
              <a:rPr lang="de-DE" sz="1600" dirty="0" err="1"/>
              <a:t>valid_move</a:t>
            </a:r>
            <a:r>
              <a:rPr lang="de-DE" sz="1600" dirty="0"/>
              <a:t>‘</a:t>
            </a:r>
          </a:p>
          <a:p>
            <a:r>
              <a:rPr lang="de-DE" sz="1600" dirty="0"/>
              <a:t>13 – </a:t>
            </a:r>
            <a:r>
              <a:rPr lang="de-DE" sz="1600" dirty="0" err="1"/>
              <a:t>name</a:t>
            </a:r>
            <a:r>
              <a:rPr lang="de-DE" sz="1600" dirty="0"/>
              <a:t> </a:t>
            </a:r>
            <a:r>
              <a:rPr lang="en-US" sz="1600" dirty="0"/>
              <a:t>players</a:t>
            </a:r>
            <a:r>
              <a:rPr lang="de-DE" sz="1600" dirty="0"/>
              <a:t> X and O </a:t>
            </a:r>
            <a:r>
              <a:rPr lang="de-DE" sz="1600" dirty="0" err="1"/>
              <a:t>instead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1 and 2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E1A9ABDF-1972-4E1B-883F-66152A06F568}"/>
              </a:ext>
            </a:extLst>
          </p:cNvPr>
          <p:cNvSpPr/>
          <p:nvPr/>
        </p:nvSpPr>
        <p:spPr>
          <a:xfrm>
            <a:off x="3749452" y="87059"/>
            <a:ext cx="3379318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BBACEB3-FD06-46E5-B7FE-B82BA92BF6AF}"/>
              </a:ext>
            </a:extLst>
          </p:cNvPr>
          <p:cNvSpPr txBox="1"/>
          <p:nvPr/>
        </p:nvSpPr>
        <p:spPr>
          <a:xfrm>
            <a:off x="138445" y="2342448"/>
            <a:ext cx="17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Repository</a:t>
            </a:r>
          </a:p>
        </p:txBody>
      </p:sp>
      <p:sp>
        <p:nvSpPr>
          <p:cNvPr id="185" name="Flussdiagramm: Verbinder 184">
            <a:extLst>
              <a:ext uri="{FF2B5EF4-FFF2-40B4-BE49-F238E27FC236}">
                <a16:creationId xmlns:a16="http://schemas.microsoft.com/office/drawing/2014/main" id="{5ED62EF7-667F-416F-AD22-AEF422437FF0}"/>
              </a:ext>
            </a:extLst>
          </p:cNvPr>
          <p:cNvSpPr/>
          <p:nvPr/>
        </p:nvSpPr>
        <p:spPr>
          <a:xfrm>
            <a:off x="514742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Flussdiagramm: Verbinder 185">
            <a:extLst>
              <a:ext uri="{FF2B5EF4-FFF2-40B4-BE49-F238E27FC236}">
                <a16:creationId xmlns:a16="http://schemas.microsoft.com/office/drawing/2014/main" id="{C74FC532-8CB6-4A1D-A266-B65ADB5B9651}"/>
              </a:ext>
            </a:extLst>
          </p:cNvPr>
          <p:cNvSpPr/>
          <p:nvPr/>
        </p:nvSpPr>
        <p:spPr>
          <a:xfrm>
            <a:off x="1041419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34636C9E-693B-4F86-BF8F-1CB18F31253A}"/>
              </a:ext>
            </a:extLst>
          </p:cNvPr>
          <p:cNvCxnSpPr>
            <a:cxnSpLocks/>
            <a:stCxn id="186" idx="2"/>
            <a:endCxn id="185" idx="6"/>
          </p:cNvCxnSpPr>
          <p:nvPr/>
        </p:nvCxnSpPr>
        <p:spPr>
          <a:xfrm flipH="1">
            <a:off x="878727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ussdiagramm: Verbinder 187">
            <a:extLst>
              <a:ext uri="{FF2B5EF4-FFF2-40B4-BE49-F238E27FC236}">
                <a16:creationId xmlns:a16="http://schemas.microsoft.com/office/drawing/2014/main" id="{DD8EB40D-9AB3-4D6F-8584-FD951EB95EB0}"/>
              </a:ext>
            </a:extLst>
          </p:cNvPr>
          <p:cNvSpPr/>
          <p:nvPr/>
        </p:nvSpPr>
        <p:spPr>
          <a:xfrm>
            <a:off x="1582466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ussdiagramm: Verbinder 188">
            <a:extLst>
              <a:ext uri="{FF2B5EF4-FFF2-40B4-BE49-F238E27FC236}">
                <a16:creationId xmlns:a16="http://schemas.microsoft.com/office/drawing/2014/main" id="{E3C8FC83-677C-4187-BCED-A35211B68C51}"/>
              </a:ext>
            </a:extLst>
          </p:cNvPr>
          <p:cNvSpPr/>
          <p:nvPr/>
        </p:nvSpPr>
        <p:spPr>
          <a:xfrm>
            <a:off x="2109143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015A7ECA-DE64-42AE-9C32-45FDEAFAB966}"/>
              </a:ext>
            </a:extLst>
          </p:cNvPr>
          <p:cNvCxnSpPr>
            <a:cxnSpLocks/>
            <a:stCxn id="189" idx="2"/>
            <a:endCxn id="188" idx="6"/>
          </p:cNvCxnSpPr>
          <p:nvPr/>
        </p:nvCxnSpPr>
        <p:spPr>
          <a:xfrm flipH="1">
            <a:off x="1946451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DF9CB25A-2346-40D8-B324-72B13BBCEA19}"/>
              </a:ext>
            </a:extLst>
          </p:cNvPr>
          <p:cNvCxnSpPr>
            <a:cxnSpLocks/>
          </p:cNvCxnSpPr>
          <p:nvPr/>
        </p:nvCxnSpPr>
        <p:spPr>
          <a:xfrm flipH="1">
            <a:off x="1405404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lussdiagramm: Verbinder 191">
            <a:extLst>
              <a:ext uri="{FF2B5EF4-FFF2-40B4-BE49-F238E27FC236}">
                <a16:creationId xmlns:a16="http://schemas.microsoft.com/office/drawing/2014/main" id="{CA45A825-5772-4DD8-B912-CC6E4FEFE2FF}"/>
              </a:ext>
            </a:extLst>
          </p:cNvPr>
          <p:cNvSpPr/>
          <p:nvPr/>
        </p:nvSpPr>
        <p:spPr>
          <a:xfrm>
            <a:off x="2635820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Flussdiagramm: Verbinder 192">
            <a:extLst>
              <a:ext uri="{FF2B5EF4-FFF2-40B4-BE49-F238E27FC236}">
                <a16:creationId xmlns:a16="http://schemas.microsoft.com/office/drawing/2014/main" id="{AEAA5A2A-B6D3-467F-9065-CDD9388D3E0B}"/>
              </a:ext>
            </a:extLst>
          </p:cNvPr>
          <p:cNvSpPr/>
          <p:nvPr/>
        </p:nvSpPr>
        <p:spPr>
          <a:xfrm>
            <a:off x="3162497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2E42E4D5-CDF8-4C81-8B43-24C122444698}"/>
              </a:ext>
            </a:extLst>
          </p:cNvPr>
          <p:cNvCxnSpPr>
            <a:cxnSpLocks/>
            <a:stCxn id="193" idx="2"/>
            <a:endCxn id="192" idx="6"/>
          </p:cNvCxnSpPr>
          <p:nvPr/>
        </p:nvCxnSpPr>
        <p:spPr>
          <a:xfrm flipH="1">
            <a:off x="2999805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ussdiagramm: Verbinder 194">
            <a:extLst>
              <a:ext uri="{FF2B5EF4-FFF2-40B4-BE49-F238E27FC236}">
                <a16:creationId xmlns:a16="http://schemas.microsoft.com/office/drawing/2014/main" id="{6A62B598-39CE-4AF7-A58A-938A8E0AC569}"/>
              </a:ext>
            </a:extLst>
          </p:cNvPr>
          <p:cNvSpPr/>
          <p:nvPr/>
        </p:nvSpPr>
        <p:spPr>
          <a:xfrm>
            <a:off x="3703544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Flussdiagramm: Verbinder 195">
            <a:extLst>
              <a:ext uri="{FF2B5EF4-FFF2-40B4-BE49-F238E27FC236}">
                <a16:creationId xmlns:a16="http://schemas.microsoft.com/office/drawing/2014/main" id="{D13811D1-53C2-4DE4-B7BB-DC166EC1AD52}"/>
              </a:ext>
            </a:extLst>
          </p:cNvPr>
          <p:cNvSpPr/>
          <p:nvPr/>
        </p:nvSpPr>
        <p:spPr>
          <a:xfrm>
            <a:off x="4230221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FC2100F3-EC2E-4F46-955C-CAD8E1FC29A6}"/>
              </a:ext>
            </a:extLst>
          </p:cNvPr>
          <p:cNvCxnSpPr>
            <a:cxnSpLocks/>
            <a:stCxn id="196" idx="2"/>
            <a:endCxn id="195" idx="6"/>
          </p:cNvCxnSpPr>
          <p:nvPr/>
        </p:nvCxnSpPr>
        <p:spPr>
          <a:xfrm flipH="1">
            <a:off x="4067529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AE06A783-0C81-4688-B937-825B924E7830}"/>
              </a:ext>
            </a:extLst>
          </p:cNvPr>
          <p:cNvCxnSpPr>
            <a:cxnSpLocks/>
          </p:cNvCxnSpPr>
          <p:nvPr/>
        </p:nvCxnSpPr>
        <p:spPr>
          <a:xfrm flipH="1">
            <a:off x="3526482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C5C37395-AAE6-4941-B103-BC8FC6199750}"/>
              </a:ext>
            </a:extLst>
          </p:cNvPr>
          <p:cNvCxnSpPr>
            <a:cxnSpLocks/>
          </p:cNvCxnSpPr>
          <p:nvPr/>
        </p:nvCxnSpPr>
        <p:spPr>
          <a:xfrm flipH="1">
            <a:off x="2473128" y="375750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ussdiagramm: Verbinder 199">
            <a:extLst>
              <a:ext uri="{FF2B5EF4-FFF2-40B4-BE49-F238E27FC236}">
                <a16:creationId xmlns:a16="http://schemas.microsoft.com/office/drawing/2014/main" id="{20481831-8CD3-4841-A556-09E78EA5AD8F}"/>
              </a:ext>
            </a:extLst>
          </p:cNvPr>
          <p:cNvSpPr/>
          <p:nvPr/>
        </p:nvSpPr>
        <p:spPr>
          <a:xfrm>
            <a:off x="4756898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583DB9E8-EB84-4731-8E3E-9301B066C8F5}"/>
              </a:ext>
            </a:extLst>
          </p:cNvPr>
          <p:cNvCxnSpPr>
            <a:cxnSpLocks/>
            <a:stCxn id="201" idx="2"/>
            <a:endCxn id="200" idx="6"/>
          </p:cNvCxnSpPr>
          <p:nvPr/>
        </p:nvCxnSpPr>
        <p:spPr>
          <a:xfrm flipH="1">
            <a:off x="5120883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561C4077-DE35-4A61-B8AD-84BD72303E16}"/>
              </a:ext>
            </a:extLst>
          </p:cNvPr>
          <p:cNvCxnSpPr>
            <a:cxnSpLocks/>
          </p:cNvCxnSpPr>
          <p:nvPr/>
        </p:nvCxnSpPr>
        <p:spPr>
          <a:xfrm flipH="1">
            <a:off x="4594206" y="375750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lussdiagramm: Verbinder 207">
            <a:extLst>
              <a:ext uri="{FF2B5EF4-FFF2-40B4-BE49-F238E27FC236}">
                <a16:creationId xmlns:a16="http://schemas.microsoft.com/office/drawing/2014/main" id="{40D0E643-FD71-44EE-83EE-8C408CDB654C}"/>
              </a:ext>
            </a:extLst>
          </p:cNvPr>
          <p:cNvSpPr/>
          <p:nvPr/>
        </p:nvSpPr>
        <p:spPr>
          <a:xfrm>
            <a:off x="3703544" y="405231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5ABE647A-FA21-4463-932C-E05E06117C57}"/>
              </a:ext>
            </a:extLst>
          </p:cNvPr>
          <p:cNvCxnSpPr>
            <a:cxnSpLocks/>
            <a:stCxn id="208" idx="1"/>
            <a:endCxn id="193" idx="5"/>
          </p:cNvCxnSpPr>
          <p:nvPr/>
        </p:nvCxnSpPr>
        <p:spPr>
          <a:xfrm flipH="1" flipV="1">
            <a:off x="3473178" y="3875626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1F6E0636-43A9-4D43-81A8-DE04792203FA}"/>
              </a:ext>
            </a:extLst>
          </p:cNvPr>
          <p:cNvCxnSpPr>
            <a:cxnSpLocks/>
            <a:stCxn id="196" idx="3"/>
            <a:endCxn id="208" idx="7"/>
          </p:cNvCxnSpPr>
          <p:nvPr/>
        </p:nvCxnSpPr>
        <p:spPr>
          <a:xfrm flipH="1">
            <a:off x="4014225" y="3875626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4054EBF8-7767-445B-ABD2-48D2FC35CCEF}"/>
              </a:ext>
            </a:extLst>
          </p:cNvPr>
          <p:cNvCxnSpPr>
            <a:cxnSpLocks/>
            <a:stCxn id="223" idx="2"/>
            <a:endCxn id="212" idx="0"/>
          </p:cNvCxnSpPr>
          <p:nvPr/>
        </p:nvCxnSpPr>
        <p:spPr>
          <a:xfrm>
            <a:off x="6006571" y="2813375"/>
            <a:ext cx="0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: abgerundete Ecken 211">
            <a:extLst>
              <a:ext uri="{FF2B5EF4-FFF2-40B4-BE49-F238E27FC236}">
                <a16:creationId xmlns:a16="http://schemas.microsoft.com/office/drawing/2014/main" id="{892DF933-CD58-4189-A4A6-971ACBFB62D9}"/>
              </a:ext>
            </a:extLst>
          </p:cNvPr>
          <p:cNvSpPr/>
          <p:nvPr/>
        </p:nvSpPr>
        <p:spPr>
          <a:xfrm>
            <a:off x="5619427" y="3032267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C85AEC8C-B63D-46AA-A1AB-30D27352DDA9}"/>
              </a:ext>
            </a:extLst>
          </p:cNvPr>
          <p:cNvCxnSpPr>
            <a:cxnSpLocks/>
            <a:stCxn id="212" idx="2"/>
          </p:cNvCxnSpPr>
          <p:nvPr/>
        </p:nvCxnSpPr>
        <p:spPr>
          <a:xfrm flipH="1">
            <a:off x="6002896" y="3378199"/>
            <a:ext cx="3675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Flussdiagramm: Verbinder 214">
            <a:extLst>
              <a:ext uri="{FF2B5EF4-FFF2-40B4-BE49-F238E27FC236}">
                <a16:creationId xmlns:a16="http://schemas.microsoft.com/office/drawing/2014/main" id="{9EEEB5C5-41D4-43F4-ADC2-5E4929C99D96}"/>
              </a:ext>
            </a:extLst>
          </p:cNvPr>
          <p:cNvSpPr/>
          <p:nvPr/>
        </p:nvSpPr>
        <p:spPr>
          <a:xfrm>
            <a:off x="4756898" y="4050677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BB274B7D-9D62-4DA0-94DC-F6383A153E90}"/>
              </a:ext>
            </a:extLst>
          </p:cNvPr>
          <p:cNvCxnSpPr>
            <a:cxnSpLocks/>
            <a:stCxn id="215" idx="1"/>
            <a:endCxn id="196" idx="5"/>
          </p:cNvCxnSpPr>
          <p:nvPr/>
        </p:nvCxnSpPr>
        <p:spPr>
          <a:xfrm flipH="1" flipV="1">
            <a:off x="4540902" y="3875626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4B11C4F4-4F3D-4CCC-BD56-E8CD9844DD0A}"/>
              </a:ext>
            </a:extLst>
          </p:cNvPr>
          <p:cNvCxnSpPr>
            <a:cxnSpLocks/>
            <a:stCxn id="201" idx="3"/>
            <a:endCxn id="215" idx="7"/>
          </p:cNvCxnSpPr>
          <p:nvPr/>
        </p:nvCxnSpPr>
        <p:spPr>
          <a:xfrm flipH="1">
            <a:off x="5067579" y="3875626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91435994-2275-4347-B20B-A75FAF072430}"/>
              </a:ext>
            </a:extLst>
          </p:cNvPr>
          <p:cNvSpPr txBox="1"/>
          <p:nvPr/>
        </p:nvSpPr>
        <p:spPr>
          <a:xfrm>
            <a:off x="4733706" y="403484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72E71691-266D-47DA-9042-71EB8EAEB115}"/>
              </a:ext>
            </a:extLst>
          </p:cNvPr>
          <p:cNvSpPr txBox="1"/>
          <p:nvPr/>
        </p:nvSpPr>
        <p:spPr>
          <a:xfrm>
            <a:off x="4733706" y="355063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  <p:sp>
        <p:nvSpPr>
          <p:cNvPr id="223" name="Rechteck: abgerundete Ecken 222">
            <a:extLst>
              <a:ext uri="{FF2B5EF4-FFF2-40B4-BE49-F238E27FC236}">
                <a16:creationId xmlns:a16="http://schemas.microsoft.com/office/drawing/2014/main" id="{16721D78-E01B-4BD0-9B47-45C3B704FCB5}"/>
              </a:ext>
            </a:extLst>
          </p:cNvPr>
          <p:cNvSpPr/>
          <p:nvPr/>
        </p:nvSpPr>
        <p:spPr>
          <a:xfrm>
            <a:off x="5619427" y="246744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80" name="Flussdiagramm: Verbinder 79">
            <a:extLst>
              <a:ext uri="{FF2B5EF4-FFF2-40B4-BE49-F238E27FC236}">
                <a16:creationId xmlns:a16="http://schemas.microsoft.com/office/drawing/2014/main" id="{0A90BBBD-06FD-4FAB-8ED5-2CFD5D79C05A}"/>
              </a:ext>
            </a:extLst>
          </p:cNvPr>
          <p:cNvSpPr/>
          <p:nvPr/>
        </p:nvSpPr>
        <p:spPr>
          <a:xfrm>
            <a:off x="5824622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32FAA44-6553-4151-9859-ACC2B1613651}"/>
              </a:ext>
            </a:extLst>
          </p:cNvPr>
          <p:cNvCxnSpPr>
            <a:cxnSpLocks/>
          </p:cNvCxnSpPr>
          <p:nvPr/>
        </p:nvCxnSpPr>
        <p:spPr>
          <a:xfrm flipH="1">
            <a:off x="5647560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54CB6D41-5CE0-4FD3-AC4D-4A47D975F62F}"/>
              </a:ext>
            </a:extLst>
          </p:cNvPr>
          <p:cNvSpPr txBox="1"/>
          <p:nvPr/>
        </p:nvSpPr>
        <p:spPr>
          <a:xfrm>
            <a:off x="5800564" y="3568549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13</a:t>
            </a:r>
            <a:endParaRPr lang="en-US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B9BF4F3-F188-4C49-91A8-A7AA1F9C6CB4}"/>
              </a:ext>
            </a:extLst>
          </p:cNvPr>
          <p:cNvCxnSpPr>
            <a:cxnSpLocks/>
            <a:stCxn id="84" idx="2"/>
            <a:endCxn id="201" idx="1"/>
          </p:cNvCxnSpPr>
          <p:nvPr/>
        </p:nvCxnSpPr>
        <p:spPr>
          <a:xfrm>
            <a:off x="4442282" y="3379445"/>
            <a:ext cx="894597" cy="25136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binder 85">
            <a:extLst>
              <a:ext uri="{FF2B5EF4-FFF2-40B4-BE49-F238E27FC236}">
                <a16:creationId xmlns:a16="http://schemas.microsoft.com/office/drawing/2014/main" id="{22AEC6C9-6EF8-427F-B185-83ACA3B72823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Flussdiagramm: Verbinder 86">
            <a:extLst>
              <a:ext uri="{FF2B5EF4-FFF2-40B4-BE49-F238E27FC236}">
                <a16:creationId xmlns:a16="http://schemas.microsoft.com/office/drawing/2014/main" id="{A0D65E0B-4586-4957-8929-BE21B3B23106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52E37DE6-D7B4-4668-A642-DCA6630043D7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Verbinder 88">
            <a:extLst>
              <a:ext uri="{FF2B5EF4-FFF2-40B4-BE49-F238E27FC236}">
                <a16:creationId xmlns:a16="http://schemas.microsoft.com/office/drawing/2014/main" id="{B8CFF17D-4A26-49B1-A8E9-A0E090943586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lussdiagramm: Verbinder 89">
            <a:extLst>
              <a:ext uri="{FF2B5EF4-FFF2-40B4-BE49-F238E27FC236}">
                <a16:creationId xmlns:a16="http://schemas.microsoft.com/office/drawing/2014/main" id="{C8E9BA8F-4A29-493F-B5B1-D2C1DB3CE65C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52DCCB8B-D4B7-46CF-A045-F59861FD48AE}"/>
              </a:ext>
            </a:extLst>
          </p:cNvPr>
          <p:cNvCxnSpPr>
            <a:cxnSpLocks/>
            <a:stCxn id="90" idx="2"/>
            <a:endCxn id="89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FDCAE458-6BCC-4F65-9A80-FAD10BCE4CF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ssdiagramm: Verbinder 92">
            <a:extLst>
              <a:ext uri="{FF2B5EF4-FFF2-40B4-BE49-F238E27FC236}">
                <a16:creationId xmlns:a16="http://schemas.microsoft.com/office/drawing/2014/main" id="{A58EE0BF-6EC2-4432-A1D3-3E2E35FF0303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9C700514-7895-4BFF-A8DF-E69C6672DEC0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0A89418-85CD-4FCF-AF6D-831F180D6C22}"/>
              </a:ext>
            </a:extLst>
          </p:cNvPr>
          <p:cNvCxnSpPr>
            <a:cxnSpLocks/>
            <a:stCxn id="94" idx="2"/>
            <a:endCxn id="93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ussdiagramm: Verbinder 95">
            <a:extLst>
              <a:ext uri="{FF2B5EF4-FFF2-40B4-BE49-F238E27FC236}">
                <a16:creationId xmlns:a16="http://schemas.microsoft.com/office/drawing/2014/main" id="{E2221226-2EA6-4E6E-B742-729BA0DB0E69}"/>
              </a:ext>
            </a:extLst>
          </p:cNvPr>
          <p:cNvSpPr/>
          <p:nvPr/>
        </p:nvSpPr>
        <p:spPr>
          <a:xfrm>
            <a:off x="3703544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Flussdiagramm: Verbinder 96">
            <a:extLst>
              <a:ext uri="{FF2B5EF4-FFF2-40B4-BE49-F238E27FC236}">
                <a16:creationId xmlns:a16="http://schemas.microsoft.com/office/drawing/2014/main" id="{1C53CC2E-15B7-4470-9844-E3E992727F58}"/>
              </a:ext>
            </a:extLst>
          </p:cNvPr>
          <p:cNvSpPr/>
          <p:nvPr/>
        </p:nvSpPr>
        <p:spPr>
          <a:xfrm>
            <a:off x="4230221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A3CD2080-F03A-4B40-9C35-B89DFF5EEE18}"/>
              </a:ext>
            </a:extLst>
          </p:cNvPr>
          <p:cNvCxnSpPr>
            <a:cxnSpLocks/>
            <a:stCxn id="97" idx="2"/>
            <a:endCxn id="96" idx="6"/>
          </p:cNvCxnSpPr>
          <p:nvPr/>
        </p:nvCxnSpPr>
        <p:spPr>
          <a:xfrm flipH="1">
            <a:off x="4067529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F40FBA42-1A14-4C73-AE53-4A11F81CE6F9}"/>
              </a:ext>
            </a:extLst>
          </p:cNvPr>
          <p:cNvCxnSpPr>
            <a:cxnSpLocks/>
          </p:cNvCxnSpPr>
          <p:nvPr/>
        </p:nvCxnSpPr>
        <p:spPr>
          <a:xfrm flipH="1">
            <a:off x="3526482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B132F982-E2DF-41F2-A2D7-A4A83C5EAF42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ussdiagramm: Verbinder 100">
            <a:extLst>
              <a:ext uri="{FF2B5EF4-FFF2-40B4-BE49-F238E27FC236}">
                <a16:creationId xmlns:a16="http://schemas.microsoft.com/office/drawing/2014/main" id="{CEFDEEDD-2D51-4668-8DD8-59D15F35E9ED}"/>
              </a:ext>
            </a:extLst>
          </p:cNvPr>
          <p:cNvSpPr/>
          <p:nvPr/>
        </p:nvSpPr>
        <p:spPr>
          <a:xfrm>
            <a:off x="4756898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4AD09E6-90C5-4A6E-BEB2-6A6086F85971}"/>
              </a:ext>
            </a:extLst>
          </p:cNvPr>
          <p:cNvCxnSpPr>
            <a:cxnSpLocks/>
            <a:stCxn id="102" idx="2"/>
            <a:endCxn id="101" idx="6"/>
          </p:cNvCxnSpPr>
          <p:nvPr/>
        </p:nvCxnSpPr>
        <p:spPr>
          <a:xfrm flipH="1">
            <a:off x="5120883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4AD1C89-29D5-4A0C-802C-E4610E2ED423}"/>
              </a:ext>
            </a:extLst>
          </p:cNvPr>
          <p:cNvCxnSpPr>
            <a:cxnSpLocks/>
          </p:cNvCxnSpPr>
          <p:nvPr/>
        </p:nvCxnSpPr>
        <p:spPr>
          <a:xfrm flipH="1">
            <a:off x="4594206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ussdiagramm: Verbinder 106">
            <a:extLst>
              <a:ext uri="{FF2B5EF4-FFF2-40B4-BE49-F238E27FC236}">
                <a16:creationId xmlns:a16="http://schemas.microsoft.com/office/drawing/2014/main" id="{899A6B90-D818-423F-BA2D-8D065519B831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681C3405-3F36-4950-B2BA-9896C43DD5AA}"/>
              </a:ext>
            </a:extLst>
          </p:cNvPr>
          <p:cNvCxnSpPr>
            <a:cxnSpLocks/>
            <a:stCxn id="107" idx="1"/>
            <a:endCxn id="94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1BFCBDCB-DFDD-4447-8DFC-C4ED2BBECEC4}"/>
              </a:ext>
            </a:extLst>
          </p:cNvPr>
          <p:cNvCxnSpPr>
            <a:cxnSpLocks/>
            <a:stCxn id="97" idx="3"/>
            <a:endCxn id="107" idx="7"/>
          </p:cNvCxnSpPr>
          <p:nvPr/>
        </p:nvCxnSpPr>
        <p:spPr>
          <a:xfrm flipH="1">
            <a:off x="4014225" y="6155951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ssdiagramm: Verbinder 110">
            <a:extLst>
              <a:ext uri="{FF2B5EF4-FFF2-40B4-BE49-F238E27FC236}">
                <a16:creationId xmlns:a16="http://schemas.microsoft.com/office/drawing/2014/main" id="{1B24CC3A-91C4-4842-8728-C9B37EA55C6A}"/>
              </a:ext>
            </a:extLst>
          </p:cNvPr>
          <p:cNvSpPr/>
          <p:nvPr/>
        </p:nvSpPr>
        <p:spPr>
          <a:xfrm>
            <a:off x="4756898" y="63310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053AD209-6BD7-42E8-BB66-67362AF53655}"/>
              </a:ext>
            </a:extLst>
          </p:cNvPr>
          <p:cNvCxnSpPr>
            <a:cxnSpLocks/>
            <a:stCxn id="111" idx="1"/>
            <a:endCxn id="97" idx="5"/>
          </p:cNvCxnSpPr>
          <p:nvPr/>
        </p:nvCxnSpPr>
        <p:spPr>
          <a:xfrm flipH="1" flipV="1">
            <a:off x="4540902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5AA0CA0C-ADE7-49EB-BC4E-553192E31599}"/>
              </a:ext>
            </a:extLst>
          </p:cNvPr>
          <p:cNvCxnSpPr>
            <a:cxnSpLocks/>
            <a:stCxn id="102" idx="3"/>
            <a:endCxn id="111" idx="7"/>
          </p:cNvCxnSpPr>
          <p:nvPr/>
        </p:nvCxnSpPr>
        <p:spPr>
          <a:xfrm flipH="1">
            <a:off x="5067579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616DB6-FF4D-46E4-B202-9AE70169E80F}"/>
              </a:ext>
            </a:extLst>
          </p:cNvPr>
          <p:cNvSpPr txBox="1"/>
          <p:nvPr/>
        </p:nvSpPr>
        <p:spPr>
          <a:xfrm>
            <a:off x="4733706" y="631516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3ECF130C-AA15-4B8D-992B-7BBD5DDFE3AB}"/>
              </a:ext>
            </a:extLst>
          </p:cNvPr>
          <p:cNvSpPr txBox="1"/>
          <p:nvPr/>
        </p:nvSpPr>
        <p:spPr>
          <a:xfrm>
            <a:off x="4733706" y="583096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E05BE12-1A93-40D6-88CA-F721C3F0E39E}"/>
              </a:ext>
            </a:extLst>
          </p:cNvPr>
          <p:cNvCxnSpPr>
            <a:cxnSpLocks/>
            <a:stCxn id="121" idx="2"/>
            <a:endCxn id="102" idx="0"/>
          </p:cNvCxnSpPr>
          <p:nvPr/>
        </p:nvCxnSpPr>
        <p:spPr>
          <a:xfrm flipH="1">
            <a:off x="5465568" y="5658524"/>
            <a:ext cx="3672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4A086B82-5102-42A8-9CD6-2D734497E273}"/>
              </a:ext>
            </a:extLst>
          </p:cNvPr>
          <p:cNvCxnSpPr>
            <a:cxnSpLocks/>
            <a:stCxn id="122" idx="2"/>
            <a:endCxn id="121" idx="0"/>
          </p:cNvCxnSpPr>
          <p:nvPr/>
        </p:nvCxnSpPr>
        <p:spPr>
          <a:xfrm>
            <a:off x="5469240" y="5093700"/>
            <a:ext cx="0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D206A80E-4FCB-4C37-AFE5-437A68046906}"/>
              </a:ext>
            </a:extLst>
          </p:cNvPr>
          <p:cNvSpPr/>
          <p:nvPr/>
        </p:nvSpPr>
        <p:spPr>
          <a:xfrm>
            <a:off x="5082096" y="5312592"/>
            <a:ext cx="774287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sp>
        <p:nvSpPr>
          <p:cNvPr id="122" name="Rechteck: abgerundete Ecken 121">
            <a:extLst>
              <a:ext uri="{FF2B5EF4-FFF2-40B4-BE49-F238E27FC236}">
                <a16:creationId xmlns:a16="http://schemas.microsoft.com/office/drawing/2014/main" id="{69137F78-0C0E-486C-AE86-B479557F21C2}"/>
              </a:ext>
            </a:extLst>
          </p:cNvPr>
          <p:cNvSpPr/>
          <p:nvPr/>
        </p:nvSpPr>
        <p:spPr>
          <a:xfrm>
            <a:off x="5082096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C1599C0E-CCC9-4AC5-98BC-FE74987EEE85}"/>
              </a:ext>
            </a:extLst>
          </p:cNvPr>
          <p:cNvSpPr/>
          <p:nvPr/>
        </p:nvSpPr>
        <p:spPr>
          <a:xfrm>
            <a:off x="3874675" y="3033513"/>
            <a:ext cx="1135213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origin</a:t>
            </a:r>
            <a:r>
              <a:rPr lang="de-DE" sz="1200" b="1" dirty="0"/>
              <a:t>/</a:t>
            </a:r>
            <a:r>
              <a:rPr lang="de-DE" sz="1200" b="1" dirty="0" err="1"/>
              <a:t>master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453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ussdiagramm: Dokument 7">
            <a:extLst>
              <a:ext uri="{FF2B5EF4-FFF2-40B4-BE49-F238E27FC236}">
                <a16:creationId xmlns:a16="http://schemas.microsoft.com/office/drawing/2014/main" id="{233F672F-9FB4-4AB6-A81B-C21217BA3D0B}"/>
              </a:ext>
            </a:extLst>
          </p:cNvPr>
          <p:cNvSpPr/>
          <p:nvPr/>
        </p:nvSpPr>
        <p:spPr>
          <a:xfrm>
            <a:off x="2113039" y="696185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README.md</a:t>
            </a:r>
            <a:endParaRPr lang="en-US" sz="1200" dirty="0"/>
          </a:p>
        </p:txBody>
      </p:sp>
      <p:sp>
        <p:nvSpPr>
          <p:cNvPr id="9" name="Flussdiagramm: Dokument 8">
            <a:extLst>
              <a:ext uri="{FF2B5EF4-FFF2-40B4-BE49-F238E27FC236}">
                <a16:creationId xmlns:a16="http://schemas.microsoft.com/office/drawing/2014/main" id="{CEA4BCAB-C6B7-4233-A2F7-C583103EC538}"/>
              </a:ext>
            </a:extLst>
          </p:cNvPr>
          <p:cNvSpPr/>
          <p:nvPr/>
        </p:nvSpPr>
        <p:spPr>
          <a:xfrm>
            <a:off x="4084812" y="696185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helper_functions.py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542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lussdiagramm: Verbinder 79">
            <a:extLst>
              <a:ext uri="{FF2B5EF4-FFF2-40B4-BE49-F238E27FC236}">
                <a16:creationId xmlns:a16="http://schemas.microsoft.com/office/drawing/2014/main" id="{0A90BBBD-06FD-4FAB-8ED5-2CFD5D79C05A}"/>
              </a:ext>
            </a:extLst>
          </p:cNvPr>
          <p:cNvSpPr/>
          <p:nvPr/>
        </p:nvSpPr>
        <p:spPr>
          <a:xfrm>
            <a:off x="5824622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54CB6D41-5CE0-4FD3-AC4D-4A47D975F62F}"/>
              </a:ext>
            </a:extLst>
          </p:cNvPr>
          <p:cNvSpPr txBox="1"/>
          <p:nvPr/>
        </p:nvSpPr>
        <p:spPr>
          <a:xfrm>
            <a:off x="5800564" y="3568549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13</a:t>
            </a:r>
            <a:endParaRPr lang="en-US" dirty="0"/>
          </a:p>
        </p:txBody>
      </p:sp>
      <p:sp>
        <p:nvSpPr>
          <p:cNvPr id="201" name="Flussdiagramm: Verbinder 200">
            <a:extLst>
              <a:ext uri="{FF2B5EF4-FFF2-40B4-BE49-F238E27FC236}">
                <a16:creationId xmlns:a16="http://schemas.microsoft.com/office/drawing/2014/main" id="{C13A0FF0-0A23-42C2-8FB4-2A5A993950B5}"/>
              </a:ext>
            </a:extLst>
          </p:cNvPr>
          <p:cNvSpPr/>
          <p:nvPr/>
        </p:nvSpPr>
        <p:spPr>
          <a:xfrm>
            <a:off x="5283575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6009864B-3134-44B8-ABA6-CAC61008CCDD}"/>
              </a:ext>
            </a:extLst>
          </p:cNvPr>
          <p:cNvSpPr txBox="1"/>
          <p:nvPr/>
        </p:nvSpPr>
        <p:spPr>
          <a:xfrm>
            <a:off x="5257127" y="3559756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3723654" y="87059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202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Remote 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8" y="87060"/>
            <a:ext cx="3404420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3967CC4-3C08-43C5-8A1C-83FCFF45ECEB}"/>
              </a:ext>
            </a:extLst>
          </p:cNvPr>
          <p:cNvSpPr txBox="1"/>
          <p:nvPr/>
        </p:nvSpPr>
        <p:spPr>
          <a:xfrm>
            <a:off x="7172692" y="45491"/>
            <a:ext cx="38943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define change()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enable variable size of the game board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define determine_game_status()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create code for the actual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refactor code into all_the_same()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add check for a draw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9 – merge branch ‘all_the_same‘</a:t>
            </a:r>
          </a:p>
          <a:p>
            <a:r>
              <a:rPr lang="de-DE" sz="1600" dirty="0"/>
              <a:t>    10 – add check if player‘s move is valid</a:t>
            </a:r>
          </a:p>
          <a:p>
            <a:r>
              <a:rPr lang="de-DE" sz="1600" dirty="0"/>
              <a:t>11 – rename change() to make_move()</a:t>
            </a:r>
          </a:p>
          <a:p>
            <a:r>
              <a:rPr lang="de-DE" sz="1600" dirty="0"/>
              <a:t>12 – merge branch ‘</a:t>
            </a:r>
            <a:r>
              <a:rPr lang="de-DE" sz="1600" dirty="0" err="1"/>
              <a:t>valid_move</a:t>
            </a:r>
            <a:r>
              <a:rPr lang="de-DE" sz="1600" dirty="0"/>
              <a:t>‘</a:t>
            </a:r>
          </a:p>
          <a:p>
            <a:r>
              <a:rPr lang="de-DE" sz="1600" dirty="0"/>
              <a:t>13 – </a:t>
            </a:r>
            <a:r>
              <a:rPr lang="de-DE" sz="1600" dirty="0" err="1"/>
              <a:t>name</a:t>
            </a:r>
            <a:r>
              <a:rPr lang="de-DE" sz="1600" dirty="0"/>
              <a:t> </a:t>
            </a:r>
            <a:r>
              <a:rPr lang="en-US" sz="1600" dirty="0"/>
              <a:t>players</a:t>
            </a:r>
            <a:r>
              <a:rPr lang="de-DE" sz="1600" dirty="0"/>
              <a:t> X and O </a:t>
            </a:r>
            <a:r>
              <a:rPr lang="de-DE" sz="1600" dirty="0" err="1"/>
              <a:t>instead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1 and 2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E1A9ABDF-1972-4E1B-883F-66152A06F568}"/>
              </a:ext>
            </a:extLst>
          </p:cNvPr>
          <p:cNvSpPr/>
          <p:nvPr/>
        </p:nvSpPr>
        <p:spPr>
          <a:xfrm>
            <a:off x="3749452" y="87059"/>
            <a:ext cx="3379318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BBACEB3-FD06-46E5-B7FE-B82BA92BF6AF}"/>
              </a:ext>
            </a:extLst>
          </p:cNvPr>
          <p:cNvSpPr txBox="1"/>
          <p:nvPr/>
        </p:nvSpPr>
        <p:spPr>
          <a:xfrm>
            <a:off x="138445" y="2342448"/>
            <a:ext cx="17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Repository</a:t>
            </a:r>
          </a:p>
        </p:txBody>
      </p:sp>
      <p:sp>
        <p:nvSpPr>
          <p:cNvPr id="185" name="Flussdiagramm: Verbinder 184">
            <a:extLst>
              <a:ext uri="{FF2B5EF4-FFF2-40B4-BE49-F238E27FC236}">
                <a16:creationId xmlns:a16="http://schemas.microsoft.com/office/drawing/2014/main" id="{5ED62EF7-667F-416F-AD22-AEF422437FF0}"/>
              </a:ext>
            </a:extLst>
          </p:cNvPr>
          <p:cNvSpPr/>
          <p:nvPr/>
        </p:nvSpPr>
        <p:spPr>
          <a:xfrm>
            <a:off x="514742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Flussdiagramm: Verbinder 185">
            <a:extLst>
              <a:ext uri="{FF2B5EF4-FFF2-40B4-BE49-F238E27FC236}">
                <a16:creationId xmlns:a16="http://schemas.microsoft.com/office/drawing/2014/main" id="{C74FC532-8CB6-4A1D-A266-B65ADB5B9651}"/>
              </a:ext>
            </a:extLst>
          </p:cNvPr>
          <p:cNvSpPr/>
          <p:nvPr/>
        </p:nvSpPr>
        <p:spPr>
          <a:xfrm>
            <a:off x="1041419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34636C9E-693B-4F86-BF8F-1CB18F31253A}"/>
              </a:ext>
            </a:extLst>
          </p:cNvPr>
          <p:cNvCxnSpPr>
            <a:cxnSpLocks/>
            <a:stCxn id="186" idx="2"/>
            <a:endCxn id="185" idx="6"/>
          </p:cNvCxnSpPr>
          <p:nvPr/>
        </p:nvCxnSpPr>
        <p:spPr>
          <a:xfrm flipH="1">
            <a:off x="878727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ussdiagramm: Verbinder 187">
            <a:extLst>
              <a:ext uri="{FF2B5EF4-FFF2-40B4-BE49-F238E27FC236}">
                <a16:creationId xmlns:a16="http://schemas.microsoft.com/office/drawing/2014/main" id="{DD8EB40D-9AB3-4D6F-8584-FD951EB95EB0}"/>
              </a:ext>
            </a:extLst>
          </p:cNvPr>
          <p:cNvSpPr/>
          <p:nvPr/>
        </p:nvSpPr>
        <p:spPr>
          <a:xfrm>
            <a:off x="1582466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ussdiagramm: Verbinder 188">
            <a:extLst>
              <a:ext uri="{FF2B5EF4-FFF2-40B4-BE49-F238E27FC236}">
                <a16:creationId xmlns:a16="http://schemas.microsoft.com/office/drawing/2014/main" id="{E3C8FC83-677C-4187-BCED-A35211B68C51}"/>
              </a:ext>
            </a:extLst>
          </p:cNvPr>
          <p:cNvSpPr/>
          <p:nvPr/>
        </p:nvSpPr>
        <p:spPr>
          <a:xfrm>
            <a:off x="2109143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015A7ECA-DE64-42AE-9C32-45FDEAFAB966}"/>
              </a:ext>
            </a:extLst>
          </p:cNvPr>
          <p:cNvCxnSpPr>
            <a:cxnSpLocks/>
            <a:stCxn id="189" idx="2"/>
            <a:endCxn id="188" idx="6"/>
          </p:cNvCxnSpPr>
          <p:nvPr/>
        </p:nvCxnSpPr>
        <p:spPr>
          <a:xfrm flipH="1">
            <a:off x="1946451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DF9CB25A-2346-40D8-B324-72B13BBCEA19}"/>
              </a:ext>
            </a:extLst>
          </p:cNvPr>
          <p:cNvCxnSpPr>
            <a:cxnSpLocks/>
          </p:cNvCxnSpPr>
          <p:nvPr/>
        </p:nvCxnSpPr>
        <p:spPr>
          <a:xfrm flipH="1">
            <a:off x="1405404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lussdiagramm: Verbinder 191">
            <a:extLst>
              <a:ext uri="{FF2B5EF4-FFF2-40B4-BE49-F238E27FC236}">
                <a16:creationId xmlns:a16="http://schemas.microsoft.com/office/drawing/2014/main" id="{CA45A825-5772-4DD8-B912-CC6E4FEFE2FF}"/>
              </a:ext>
            </a:extLst>
          </p:cNvPr>
          <p:cNvSpPr/>
          <p:nvPr/>
        </p:nvSpPr>
        <p:spPr>
          <a:xfrm>
            <a:off x="2635820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Flussdiagramm: Verbinder 192">
            <a:extLst>
              <a:ext uri="{FF2B5EF4-FFF2-40B4-BE49-F238E27FC236}">
                <a16:creationId xmlns:a16="http://schemas.microsoft.com/office/drawing/2014/main" id="{AEAA5A2A-B6D3-467F-9065-CDD9388D3E0B}"/>
              </a:ext>
            </a:extLst>
          </p:cNvPr>
          <p:cNvSpPr/>
          <p:nvPr/>
        </p:nvSpPr>
        <p:spPr>
          <a:xfrm>
            <a:off x="3162497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2E42E4D5-CDF8-4C81-8B43-24C122444698}"/>
              </a:ext>
            </a:extLst>
          </p:cNvPr>
          <p:cNvCxnSpPr>
            <a:cxnSpLocks/>
            <a:stCxn id="193" idx="2"/>
            <a:endCxn id="192" idx="6"/>
          </p:cNvCxnSpPr>
          <p:nvPr/>
        </p:nvCxnSpPr>
        <p:spPr>
          <a:xfrm flipH="1">
            <a:off x="2999805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ussdiagramm: Verbinder 194">
            <a:extLst>
              <a:ext uri="{FF2B5EF4-FFF2-40B4-BE49-F238E27FC236}">
                <a16:creationId xmlns:a16="http://schemas.microsoft.com/office/drawing/2014/main" id="{6A62B598-39CE-4AF7-A58A-938A8E0AC569}"/>
              </a:ext>
            </a:extLst>
          </p:cNvPr>
          <p:cNvSpPr/>
          <p:nvPr/>
        </p:nvSpPr>
        <p:spPr>
          <a:xfrm>
            <a:off x="3703544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Flussdiagramm: Verbinder 195">
            <a:extLst>
              <a:ext uri="{FF2B5EF4-FFF2-40B4-BE49-F238E27FC236}">
                <a16:creationId xmlns:a16="http://schemas.microsoft.com/office/drawing/2014/main" id="{D13811D1-53C2-4DE4-B7BB-DC166EC1AD52}"/>
              </a:ext>
            </a:extLst>
          </p:cNvPr>
          <p:cNvSpPr/>
          <p:nvPr/>
        </p:nvSpPr>
        <p:spPr>
          <a:xfrm>
            <a:off x="4230221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FC2100F3-EC2E-4F46-955C-CAD8E1FC29A6}"/>
              </a:ext>
            </a:extLst>
          </p:cNvPr>
          <p:cNvCxnSpPr>
            <a:cxnSpLocks/>
            <a:stCxn id="196" idx="2"/>
            <a:endCxn id="195" idx="6"/>
          </p:cNvCxnSpPr>
          <p:nvPr/>
        </p:nvCxnSpPr>
        <p:spPr>
          <a:xfrm flipH="1">
            <a:off x="4067529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AE06A783-0C81-4688-B937-825B924E7830}"/>
              </a:ext>
            </a:extLst>
          </p:cNvPr>
          <p:cNvCxnSpPr>
            <a:cxnSpLocks/>
          </p:cNvCxnSpPr>
          <p:nvPr/>
        </p:nvCxnSpPr>
        <p:spPr>
          <a:xfrm flipH="1">
            <a:off x="3526482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C5C37395-AAE6-4941-B103-BC8FC6199750}"/>
              </a:ext>
            </a:extLst>
          </p:cNvPr>
          <p:cNvCxnSpPr>
            <a:cxnSpLocks/>
          </p:cNvCxnSpPr>
          <p:nvPr/>
        </p:nvCxnSpPr>
        <p:spPr>
          <a:xfrm flipH="1">
            <a:off x="2473128" y="375750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ussdiagramm: Verbinder 199">
            <a:extLst>
              <a:ext uri="{FF2B5EF4-FFF2-40B4-BE49-F238E27FC236}">
                <a16:creationId xmlns:a16="http://schemas.microsoft.com/office/drawing/2014/main" id="{20481831-8CD3-4841-A556-09E78EA5AD8F}"/>
              </a:ext>
            </a:extLst>
          </p:cNvPr>
          <p:cNvSpPr/>
          <p:nvPr/>
        </p:nvSpPr>
        <p:spPr>
          <a:xfrm>
            <a:off x="4756898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583DB9E8-EB84-4731-8E3E-9301B066C8F5}"/>
              </a:ext>
            </a:extLst>
          </p:cNvPr>
          <p:cNvCxnSpPr>
            <a:cxnSpLocks/>
            <a:stCxn id="201" idx="2"/>
            <a:endCxn id="200" idx="6"/>
          </p:cNvCxnSpPr>
          <p:nvPr/>
        </p:nvCxnSpPr>
        <p:spPr>
          <a:xfrm flipH="1">
            <a:off x="5120883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561C4077-DE35-4A61-B8AD-84BD72303E16}"/>
              </a:ext>
            </a:extLst>
          </p:cNvPr>
          <p:cNvCxnSpPr>
            <a:cxnSpLocks/>
          </p:cNvCxnSpPr>
          <p:nvPr/>
        </p:nvCxnSpPr>
        <p:spPr>
          <a:xfrm flipH="1">
            <a:off x="4594206" y="375750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lussdiagramm: Verbinder 207">
            <a:extLst>
              <a:ext uri="{FF2B5EF4-FFF2-40B4-BE49-F238E27FC236}">
                <a16:creationId xmlns:a16="http://schemas.microsoft.com/office/drawing/2014/main" id="{40D0E643-FD71-44EE-83EE-8C408CDB654C}"/>
              </a:ext>
            </a:extLst>
          </p:cNvPr>
          <p:cNvSpPr/>
          <p:nvPr/>
        </p:nvSpPr>
        <p:spPr>
          <a:xfrm>
            <a:off x="3703544" y="405231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5ABE647A-FA21-4463-932C-E05E06117C57}"/>
              </a:ext>
            </a:extLst>
          </p:cNvPr>
          <p:cNvCxnSpPr>
            <a:cxnSpLocks/>
            <a:stCxn id="208" idx="1"/>
            <a:endCxn id="193" idx="5"/>
          </p:cNvCxnSpPr>
          <p:nvPr/>
        </p:nvCxnSpPr>
        <p:spPr>
          <a:xfrm flipH="1" flipV="1">
            <a:off x="3473178" y="3875626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1F6E0636-43A9-4D43-81A8-DE04792203FA}"/>
              </a:ext>
            </a:extLst>
          </p:cNvPr>
          <p:cNvCxnSpPr>
            <a:cxnSpLocks/>
            <a:stCxn id="196" idx="3"/>
            <a:endCxn id="208" idx="7"/>
          </p:cNvCxnSpPr>
          <p:nvPr/>
        </p:nvCxnSpPr>
        <p:spPr>
          <a:xfrm flipH="1">
            <a:off x="4014225" y="3875626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4054EBF8-7767-445B-ABD2-48D2FC35CCEF}"/>
              </a:ext>
            </a:extLst>
          </p:cNvPr>
          <p:cNvCxnSpPr>
            <a:cxnSpLocks/>
            <a:stCxn id="223" idx="2"/>
            <a:endCxn id="212" idx="0"/>
          </p:cNvCxnSpPr>
          <p:nvPr/>
        </p:nvCxnSpPr>
        <p:spPr>
          <a:xfrm>
            <a:off x="6006571" y="2813375"/>
            <a:ext cx="0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: abgerundete Ecken 211">
            <a:extLst>
              <a:ext uri="{FF2B5EF4-FFF2-40B4-BE49-F238E27FC236}">
                <a16:creationId xmlns:a16="http://schemas.microsoft.com/office/drawing/2014/main" id="{892DF933-CD58-4189-A4A6-971ACBFB62D9}"/>
              </a:ext>
            </a:extLst>
          </p:cNvPr>
          <p:cNvSpPr/>
          <p:nvPr/>
        </p:nvSpPr>
        <p:spPr>
          <a:xfrm>
            <a:off x="5619427" y="3032267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C85AEC8C-B63D-46AA-A1AB-30D27352DDA9}"/>
              </a:ext>
            </a:extLst>
          </p:cNvPr>
          <p:cNvCxnSpPr>
            <a:cxnSpLocks/>
            <a:stCxn id="212" idx="2"/>
          </p:cNvCxnSpPr>
          <p:nvPr/>
        </p:nvCxnSpPr>
        <p:spPr>
          <a:xfrm flipH="1">
            <a:off x="6002896" y="3378199"/>
            <a:ext cx="3675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Flussdiagramm: Verbinder 214">
            <a:extLst>
              <a:ext uri="{FF2B5EF4-FFF2-40B4-BE49-F238E27FC236}">
                <a16:creationId xmlns:a16="http://schemas.microsoft.com/office/drawing/2014/main" id="{9EEEB5C5-41D4-43F4-ADC2-5E4929C99D96}"/>
              </a:ext>
            </a:extLst>
          </p:cNvPr>
          <p:cNvSpPr/>
          <p:nvPr/>
        </p:nvSpPr>
        <p:spPr>
          <a:xfrm>
            <a:off x="4756898" y="4050677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BB274B7D-9D62-4DA0-94DC-F6383A153E90}"/>
              </a:ext>
            </a:extLst>
          </p:cNvPr>
          <p:cNvCxnSpPr>
            <a:cxnSpLocks/>
            <a:stCxn id="215" idx="1"/>
            <a:endCxn id="196" idx="5"/>
          </p:cNvCxnSpPr>
          <p:nvPr/>
        </p:nvCxnSpPr>
        <p:spPr>
          <a:xfrm flipH="1" flipV="1">
            <a:off x="4540902" y="3875626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4B11C4F4-4F3D-4CCC-BD56-E8CD9844DD0A}"/>
              </a:ext>
            </a:extLst>
          </p:cNvPr>
          <p:cNvCxnSpPr>
            <a:cxnSpLocks/>
            <a:stCxn id="201" idx="3"/>
            <a:endCxn id="215" idx="7"/>
          </p:cNvCxnSpPr>
          <p:nvPr/>
        </p:nvCxnSpPr>
        <p:spPr>
          <a:xfrm flipH="1">
            <a:off x="5067579" y="3875626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91435994-2275-4347-B20B-A75FAF072430}"/>
              </a:ext>
            </a:extLst>
          </p:cNvPr>
          <p:cNvSpPr txBox="1"/>
          <p:nvPr/>
        </p:nvSpPr>
        <p:spPr>
          <a:xfrm>
            <a:off x="4733706" y="403484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72E71691-266D-47DA-9042-71EB8EAEB115}"/>
              </a:ext>
            </a:extLst>
          </p:cNvPr>
          <p:cNvSpPr txBox="1"/>
          <p:nvPr/>
        </p:nvSpPr>
        <p:spPr>
          <a:xfrm>
            <a:off x="4733706" y="355063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  <p:sp>
        <p:nvSpPr>
          <p:cNvPr id="223" name="Rechteck: abgerundete Ecken 222">
            <a:extLst>
              <a:ext uri="{FF2B5EF4-FFF2-40B4-BE49-F238E27FC236}">
                <a16:creationId xmlns:a16="http://schemas.microsoft.com/office/drawing/2014/main" id="{16721D78-E01B-4BD0-9B47-45C3B704FCB5}"/>
              </a:ext>
            </a:extLst>
          </p:cNvPr>
          <p:cNvSpPr/>
          <p:nvPr/>
        </p:nvSpPr>
        <p:spPr>
          <a:xfrm>
            <a:off x="5619427" y="246744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32FAA44-6553-4151-9859-ACC2B1613651}"/>
              </a:ext>
            </a:extLst>
          </p:cNvPr>
          <p:cNvCxnSpPr>
            <a:cxnSpLocks/>
          </p:cNvCxnSpPr>
          <p:nvPr/>
        </p:nvCxnSpPr>
        <p:spPr>
          <a:xfrm flipH="1">
            <a:off x="5647560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8B326A8A-B431-4B09-A1EB-2A55EF4FF3F2}"/>
              </a:ext>
            </a:extLst>
          </p:cNvPr>
          <p:cNvSpPr/>
          <p:nvPr/>
        </p:nvSpPr>
        <p:spPr>
          <a:xfrm>
            <a:off x="4364871" y="3033513"/>
            <a:ext cx="1135213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origin</a:t>
            </a:r>
            <a:r>
              <a:rPr lang="de-DE" sz="1200" b="1" dirty="0"/>
              <a:t>/</a:t>
            </a:r>
            <a:r>
              <a:rPr lang="de-DE" sz="1200" b="1" dirty="0" err="1"/>
              <a:t>master</a:t>
            </a:r>
            <a:endParaRPr lang="en-US" sz="1600" b="1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B9BF4F3-F188-4C49-91A8-A7AA1F9C6CB4}"/>
              </a:ext>
            </a:extLst>
          </p:cNvPr>
          <p:cNvCxnSpPr>
            <a:cxnSpLocks/>
            <a:stCxn id="83" idx="2"/>
            <a:endCxn id="80" idx="1"/>
          </p:cNvCxnSpPr>
          <p:nvPr/>
        </p:nvCxnSpPr>
        <p:spPr>
          <a:xfrm>
            <a:off x="4932478" y="3379445"/>
            <a:ext cx="945448" cy="25136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binder 90">
            <a:extLst>
              <a:ext uri="{FF2B5EF4-FFF2-40B4-BE49-F238E27FC236}">
                <a16:creationId xmlns:a16="http://schemas.microsoft.com/office/drawing/2014/main" id="{C061E4AF-E288-424E-9CDE-A41817DFD9A2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Flussdiagramm: Verbinder 91">
            <a:extLst>
              <a:ext uri="{FF2B5EF4-FFF2-40B4-BE49-F238E27FC236}">
                <a16:creationId xmlns:a16="http://schemas.microsoft.com/office/drawing/2014/main" id="{E02ADF89-3939-4F93-ADAD-BF2FE5A7726D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5E6AD61-AC33-47FE-92F8-BC82560D98E4}"/>
              </a:ext>
            </a:extLst>
          </p:cNvPr>
          <p:cNvCxnSpPr>
            <a:cxnSpLocks/>
            <a:stCxn id="92" idx="2"/>
            <a:endCxn id="91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1C854E30-9387-4115-B220-B9D3D1DB569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Flussdiagramm: Verbinder 94">
            <a:extLst>
              <a:ext uri="{FF2B5EF4-FFF2-40B4-BE49-F238E27FC236}">
                <a16:creationId xmlns:a16="http://schemas.microsoft.com/office/drawing/2014/main" id="{6AEA2E07-112F-4E98-A70E-A33A763B3A9E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A95FE38-7C39-4FF3-8050-B52BA9142124}"/>
              </a:ext>
            </a:extLst>
          </p:cNvPr>
          <p:cNvCxnSpPr>
            <a:cxnSpLocks/>
            <a:stCxn id="95" idx="2"/>
            <a:endCxn id="94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A52B8F57-D174-46F7-919C-3184C2B4D4AD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207DB206-DF84-4622-963A-E8DFD5BD6EF4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5C63742B-6413-4337-965B-E43206569F45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3EFDF6B-3CC4-4C79-86CC-D0E619D53824}"/>
              </a:ext>
            </a:extLst>
          </p:cNvPr>
          <p:cNvCxnSpPr>
            <a:cxnSpLocks/>
            <a:stCxn id="99" idx="2"/>
            <a:endCxn id="98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ussdiagramm: Verbinder 100">
            <a:extLst>
              <a:ext uri="{FF2B5EF4-FFF2-40B4-BE49-F238E27FC236}">
                <a16:creationId xmlns:a16="http://schemas.microsoft.com/office/drawing/2014/main" id="{A2594DC8-FDC5-4EE2-9BF3-A2B53D9BA538}"/>
              </a:ext>
            </a:extLst>
          </p:cNvPr>
          <p:cNvSpPr/>
          <p:nvPr/>
        </p:nvSpPr>
        <p:spPr>
          <a:xfrm>
            <a:off x="3703544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Flussdiagramm: Verbinder 101">
            <a:extLst>
              <a:ext uri="{FF2B5EF4-FFF2-40B4-BE49-F238E27FC236}">
                <a16:creationId xmlns:a16="http://schemas.microsoft.com/office/drawing/2014/main" id="{4AFB6F4E-9F8D-49E5-A10A-3925D7B2F57B}"/>
              </a:ext>
            </a:extLst>
          </p:cNvPr>
          <p:cNvSpPr/>
          <p:nvPr/>
        </p:nvSpPr>
        <p:spPr>
          <a:xfrm>
            <a:off x="4230221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9B2D785-E4E2-478F-8A50-7D5F687F8491}"/>
              </a:ext>
            </a:extLst>
          </p:cNvPr>
          <p:cNvCxnSpPr>
            <a:cxnSpLocks/>
            <a:stCxn id="102" idx="2"/>
            <a:endCxn id="101" idx="6"/>
          </p:cNvCxnSpPr>
          <p:nvPr/>
        </p:nvCxnSpPr>
        <p:spPr>
          <a:xfrm flipH="1">
            <a:off x="4067529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18D88353-64DE-47F2-AE6F-BDA0FB7C125D}"/>
              </a:ext>
            </a:extLst>
          </p:cNvPr>
          <p:cNvCxnSpPr>
            <a:cxnSpLocks/>
          </p:cNvCxnSpPr>
          <p:nvPr/>
        </p:nvCxnSpPr>
        <p:spPr>
          <a:xfrm flipH="1">
            <a:off x="3526482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78374B6-BC6F-4BF0-84EB-F3A3CE69D94C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ussdiagramm: Verbinder 105">
            <a:extLst>
              <a:ext uri="{FF2B5EF4-FFF2-40B4-BE49-F238E27FC236}">
                <a16:creationId xmlns:a16="http://schemas.microsoft.com/office/drawing/2014/main" id="{054CF9A2-59BB-45DA-AFF9-7D4296ED034E}"/>
              </a:ext>
            </a:extLst>
          </p:cNvPr>
          <p:cNvSpPr/>
          <p:nvPr/>
        </p:nvSpPr>
        <p:spPr>
          <a:xfrm>
            <a:off x="4756898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Flussdiagramm: Verbinder 106">
            <a:extLst>
              <a:ext uri="{FF2B5EF4-FFF2-40B4-BE49-F238E27FC236}">
                <a16:creationId xmlns:a16="http://schemas.microsoft.com/office/drawing/2014/main" id="{FDD04018-B966-451B-B06B-91C54E24AC88}"/>
              </a:ext>
            </a:extLst>
          </p:cNvPr>
          <p:cNvSpPr/>
          <p:nvPr/>
        </p:nvSpPr>
        <p:spPr>
          <a:xfrm>
            <a:off x="5283575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7300108-BEA3-481D-AC36-63E10BCF0B6E}"/>
              </a:ext>
            </a:extLst>
          </p:cNvPr>
          <p:cNvCxnSpPr>
            <a:cxnSpLocks/>
            <a:stCxn id="107" idx="2"/>
            <a:endCxn id="106" idx="6"/>
          </p:cNvCxnSpPr>
          <p:nvPr/>
        </p:nvCxnSpPr>
        <p:spPr>
          <a:xfrm flipH="1">
            <a:off x="5120883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ussdiagramm: Verbinder 108">
            <a:extLst>
              <a:ext uri="{FF2B5EF4-FFF2-40B4-BE49-F238E27FC236}">
                <a16:creationId xmlns:a16="http://schemas.microsoft.com/office/drawing/2014/main" id="{94EA5DF8-91D3-45E7-BBE8-50CFBAA45789}"/>
              </a:ext>
            </a:extLst>
          </p:cNvPr>
          <p:cNvSpPr/>
          <p:nvPr/>
        </p:nvSpPr>
        <p:spPr>
          <a:xfrm>
            <a:off x="582462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95FBF1F9-2039-48CD-AC65-CE02E5DF6185}"/>
              </a:ext>
            </a:extLst>
          </p:cNvPr>
          <p:cNvCxnSpPr>
            <a:cxnSpLocks/>
          </p:cNvCxnSpPr>
          <p:nvPr/>
        </p:nvCxnSpPr>
        <p:spPr>
          <a:xfrm flipH="1">
            <a:off x="5647560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57E4F329-08FA-4E31-985F-61CF8072B0C6}"/>
              </a:ext>
            </a:extLst>
          </p:cNvPr>
          <p:cNvCxnSpPr>
            <a:cxnSpLocks/>
          </p:cNvCxnSpPr>
          <p:nvPr/>
        </p:nvCxnSpPr>
        <p:spPr>
          <a:xfrm flipH="1">
            <a:off x="4594206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ussdiagramm: Verbinder 113">
            <a:extLst>
              <a:ext uri="{FF2B5EF4-FFF2-40B4-BE49-F238E27FC236}">
                <a16:creationId xmlns:a16="http://schemas.microsoft.com/office/drawing/2014/main" id="{84FDC78F-584D-4C67-A6AF-D4E43CDCBDDE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8CDBF17-E61B-457F-AE56-D38DBC7C865E}"/>
              </a:ext>
            </a:extLst>
          </p:cNvPr>
          <p:cNvCxnSpPr>
            <a:cxnSpLocks/>
            <a:stCxn id="114" idx="1"/>
            <a:endCxn id="99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A056E366-E7E4-453C-BAC8-C0B78BEB3FE1}"/>
              </a:ext>
            </a:extLst>
          </p:cNvPr>
          <p:cNvCxnSpPr>
            <a:cxnSpLocks/>
            <a:stCxn id="102" idx="3"/>
            <a:endCxn id="114" idx="7"/>
          </p:cNvCxnSpPr>
          <p:nvPr/>
        </p:nvCxnSpPr>
        <p:spPr>
          <a:xfrm flipH="1">
            <a:off x="4014225" y="6155951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Verbinder 116">
            <a:extLst>
              <a:ext uri="{FF2B5EF4-FFF2-40B4-BE49-F238E27FC236}">
                <a16:creationId xmlns:a16="http://schemas.microsoft.com/office/drawing/2014/main" id="{7400A7C8-2A66-438F-A185-4BE54DEB3A8A}"/>
              </a:ext>
            </a:extLst>
          </p:cNvPr>
          <p:cNvSpPr/>
          <p:nvPr/>
        </p:nvSpPr>
        <p:spPr>
          <a:xfrm>
            <a:off x="4756898" y="63310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A177F748-84D7-43D0-86CE-0831F04955CA}"/>
              </a:ext>
            </a:extLst>
          </p:cNvPr>
          <p:cNvCxnSpPr>
            <a:cxnSpLocks/>
            <a:stCxn id="117" idx="1"/>
            <a:endCxn id="102" idx="5"/>
          </p:cNvCxnSpPr>
          <p:nvPr/>
        </p:nvCxnSpPr>
        <p:spPr>
          <a:xfrm flipH="1" flipV="1">
            <a:off x="4540902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061DCA45-D70C-4333-AAF1-B398ED5835BD}"/>
              </a:ext>
            </a:extLst>
          </p:cNvPr>
          <p:cNvCxnSpPr>
            <a:cxnSpLocks/>
            <a:stCxn id="107" idx="3"/>
            <a:endCxn id="117" idx="7"/>
          </p:cNvCxnSpPr>
          <p:nvPr/>
        </p:nvCxnSpPr>
        <p:spPr>
          <a:xfrm flipH="1">
            <a:off x="5067579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ABBDEC78-4B73-4BCF-9ED5-EEA366BF6D7A}"/>
              </a:ext>
            </a:extLst>
          </p:cNvPr>
          <p:cNvSpPr txBox="1"/>
          <p:nvPr/>
        </p:nvSpPr>
        <p:spPr>
          <a:xfrm>
            <a:off x="4733706" y="631516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CCFF625D-8C4C-47EB-AC3B-E93562F2CF66}"/>
              </a:ext>
            </a:extLst>
          </p:cNvPr>
          <p:cNvSpPr txBox="1"/>
          <p:nvPr/>
        </p:nvSpPr>
        <p:spPr>
          <a:xfrm>
            <a:off x="4733706" y="583096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D2E450B-3CBB-4DA5-9D60-F962D7D0C933}"/>
              </a:ext>
            </a:extLst>
          </p:cNvPr>
          <p:cNvSpPr txBox="1"/>
          <p:nvPr/>
        </p:nvSpPr>
        <p:spPr>
          <a:xfrm>
            <a:off x="5257127" y="5840081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  <a:endParaRPr lang="en-US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27DAE12-77C1-4AF8-B9B9-F2667D319062}"/>
              </a:ext>
            </a:extLst>
          </p:cNvPr>
          <p:cNvSpPr txBox="1"/>
          <p:nvPr/>
        </p:nvSpPr>
        <p:spPr>
          <a:xfrm>
            <a:off x="5800564" y="5848874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13</a:t>
            </a:r>
            <a:endParaRPr lang="en-US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E5CFC6BB-7CC6-43B4-94A7-ED640041D8B4}"/>
              </a:ext>
            </a:extLst>
          </p:cNvPr>
          <p:cNvCxnSpPr>
            <a:cxnSpLocks/>
          </p:cNvCxnSpPr>
          <p:nvPr/>
        </p:nvCxnSpPr>
        <p:spPr>
          <a:xfrm>
            <a:off x="6015997" y="5658524"/>
            <a:ext cx="0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86A417B0-0088-43F9-B5CA-F9F4635155CC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6015997" y="5093700"/>
            <a:ext cx="0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46E12892-A7A9-4174-A31D-A97D538CD256}"/>
              </a:ext>
            </a:extLst>
          </p:cNvPr>
          <p:cNvSpPr/>
          <p:nvPr/>
        </p:nvSpPr>
        <p:spPr>
          <a:xfrm>
            <a:off x="5628853" y="5312592"/>
            <a:ext cx="774287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sp>
        <p:nvSpPr>
          <p:cNvPr id="127" name="Rechteck: abgerundete Ecken 126">
            <a:extLst>
              <a:ext uri="{FF2B5EF4-FFF2-40B4-BE49-F238E27FC236}">
                <a16:creationId xmlns:a16="http://schemas.microsoft.com/office/drawing/2014/main" id="{6B1C5150-94D8-47E1-A1FA-7016E0880260}"/>
              </a:ext>
            </a:extLst>
          </p:cNvPr>
          <p:cNvSpPr/>
          <p:nvPr/>
        </p:nvSpPr>
        <p:spPr>
          <a:xfrm>
            <a:off x="5628853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82699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lussdiagramm: Verbinder 79">
            <a:extLst>
              <a:ext uri="{FF2B5EF4-FFF2-40B4-BE49-F238E27FC236}">
                <a16:creationId xmlns:a16="http://schemas.microsoft.com/office/drawing/2014/main" id="{0A90BBBD-06FD-4FAB-8ED5-2CFD5D79C05A}"/>
              </a:ext>
            </a:extLst>
          </p:cNvPr>
          <p:cNvSpPr/>
          <p:nvPr/>
        </p:nvSpPr>
        <p:spPr>
          <a:xfrm>
            <a:off x="5824622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54CB6D41-5CE0-4FD3-AC4D-4A47D975F62F}"/>
              </a:ext>
            </a:extLst>
          </p:cNvPr>
          <p:cNvSpPr txBox="1"/>
          <p:nvPr/>
        </p:nvSpPr>
        <p:spPr>
          <a:xfrm>
            <a:off x="5800564" y="3568549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13</a:t>
            </a:r>
            <a:endParaRPr lang="en-US" dirty="0"/>
          </a:p>
        </p:txBody>
      </p:sp>
      <p:sp>
        <p:nvSpPr>
          <p:cNvPr id="201" name="Flussdiagramm: Verbinder 200">
            <a:extLst>
              <a:ext uri="{FF2B5EF4-FFF2-40B4-BE49-F238E27FC236}">
                <a16:creationId xmlns:a16="http://schemas.microsoft.com/office/drawing/2014/main" id="{C13A0FF0-0A23-42C2-8FB4-2A5A993950B5}"/>
              </a:ext>
            </a:extLst>
          </p:cNvPr>
          <p:cNvSpPr/>
          <p:nvPr/>
        </p:nvSpPr>
        <p:spPr>
          <a:xfrm>
            <a:off x="5283575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6009864B-3134-44B8-ABA6-CAC61008CCDD}"/>
              </a:ext>
            </a:extLst>
          </p:cNvPr>
          <p:cNvSpPr txBox="1"/>
          <p:nvPr/>
        </p:nvSpPr>
        <p:spPr>
          <a:xfrm>
            <a:off x="5257127" y="3559756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3723654" y="87059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202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Remote 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8" y="87060"/>
            <a:ext cx="3404420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3967CC4-3C08-43C5-8A1C-83FCFF45ECEB}"/>
              </a:ext>
            </a:extLst>
          </p:cNvPr>
          <p:cNvSpPr txBox="1"/>
          <p:nvPr/>
        </p:nvSpPr>
        <p:spPr>
          <a:xfrm>
            <a:off x="7172692" y="45491"/>
            <a:ext cx="3894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define change()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enable variable size of the game board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define determine_game_status()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create code for the actual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refactor code into all_the_same()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add check for a draw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9 – merge branch ‘all_the_same‘</a:t>
            </a:r>
          </a:p>
          <a:p>
            <a:r>
              <a:rPr lang="de-DE" sz="1600" dirty="0"/>
              <a:t>    10 – add check if player‘s move is valid</a:t>
            </a:r>
          </a:p>
          <a:p>
            <a:r>
              <a:rPr lang="de-DE" sz="1600" dirty="0"/>
              <a:t>11 – rename change() to make_move()</a:t>
            </a:r>
          </a:p>
          <a:p>
            <a:r>
              <a:rPr lang="de-DE" sz="1600" dirty="0"/>
              <a:t>12 – merge branch ‘</a:t>
            </a:r>
            <a:r>
              <a:rPr lang="de-DE" sz="1600" dirty="0" err="1"/>
              <a:t>valid_move</a:t>
            </a:r>
            <a:r>
              <a:rPr lang="de-DE" sz="1600" dirty="0"/>
              <a:t>‘</a:t>
            </a:r>
          </a:p>
          <a:p>
            <a:r>
              <a:rPr lang="de-DE" sz="1600" dirty="0"/>
              <a:t>13 – </a:t>
            </a:r>
            <a:r>
              <a:rPr lang="de-DE" sz="1600" dirty="0" err="1"/>
              <a:t>name</a:t>
            </a:r>
            <a:r>
              <a:rPr lang="de-DE" sz="1600" dirty="0"/>
              <a:t> </a:t>
            </a:r>
            <a:r>
              <a:rPr lang="en-US" sz="1600" dirty="0"/>
              <a:t>players</a:t>
            </a:r>
            <a:r>
              <a:rPr lang="de-DE" sz="1600" dirty="0"/>
              <a:t> X and O </a:t>
            </a:r>
            <a:r>
              <a:rPr lang="de-DE" sz="1600" dirty="0" err="1"/>
              <a:t>instead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1 and 2</a:t>
            </a:r>
          </a:p>
          <a:p>
            <a:r>
              <a:rPr lang="de-DE" sz="1600" dirty="0"/>
              <a:t>14 – fix </a:t>
            </a:r>
            <a:r>
              <a:rPr lang="de-DE" sz="1600" dirty="0" err="1"/>
              <a:t>typo</a:t>
            </a:r>
            <a:r>
              <a:rPr lang="de-DE" sz="1600" dirty="0"/>
              <a:t> in README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E1A9ABDF-1972-4E1B-883F-66152A06F568}"/>
              </a:ext>
            </a:extLst>
          </p:cNvPr>
          <p:cNvSpPr/>
          <p:nvPr/>
        </p:nvSpPr>
        <p:spPr>
          <a:xfrm>
            <a:off x="3749452" y="87059"/>
            <a:ext cx="3379318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BBACEB3-FD06-46E5-B7FE-B82BA92BF6AF}"/>
              </a:ext>
            </a:extLst>
          </p:cNvPr>
          <p:cNvSpPr txBox="1"/>
          <p:nvPr/>
        </p:nvSpPr>
        <p:spPr>
          <a:xfrm>
            <a:off x="138445" y="2342448"/>
            <a:ext cx="17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Repository</a:t>
            </a:r>
          </a:p>
        </p:txBody>
      </p:sp>
      <p:sp>
        <p:nvSpPr>
          <p:cNvPr id="185" name="Flussdiagramm: Verbinder 184">
            <a:extLst>
              <a:ext uri="{FF2B5EF4-FFF2-40B4-BE49-F238E27FC236}">
                <a16:creationId xmlns:a16="http://schemas.microsoft.com/office/drawing/2014/main" id="{5ED62EF7-667F-416F-AD22-AEF422437FF0}"/>
              </a:ext>
            </a:extLst>
          </p:cNvPr>
          <p:cNvSpPr/>
          <p:nvPr/>
        </p:nvSpPr>
        <p:spPr>
          <a:xfrm>
            <a:off x="514742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Flussdiagramm: Verbinder 185">
            <a:extLst>
              <a:ext uri="{FF2B5EF4-FFF2-40B4-BE49-F238E27FC236}">
                <a16:creationId xmlns:a16="http://schemas.microsoft.com/office/drawing/2014/main" id="{C74FC532-8CB6-4A1D-A266-B65ADB5B9651}"/>
              </a:ext>
            </a:extLst>
          </p:cNvPr>
          <p:cNvSpPr/>
          <p:nvPr/>
        </p:nvSpPr>
        <p:spPr>
          <a:xfrm>
            <a:off x="1041419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34636C9E-693B-4F86-BF8F-1CB18F31253A}"/>
              </a:ext>
            </a:extLst>
          </p:cNvPr>
          <p:cNvCxnSpPr>
            <a:cxnSpLocks/>
            <a:stCxn id="186" idx="2"/>
            <a:endCxn id="185" idx="6"/>
          </p:cNvCxnSpPr>
          <p:nvPr/>
        </p:nvCxnSpPr>
        <p:spPr>
          <a:xfrm flipH="1">
            <a:off x="878727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ussdiagramm: Verbinder 187">
            <a:extLst>
              <a:ext uri="{FF2B5EF4-FFF2-40B4-BE49-F238E27FC236}">
                <a16:creationId xmlns:a16="http://schemas.microsoft.com/office/drawing/2014/main" id="{DD8EB40D-9AB3-4D6F-8584-FD951EB95EB0}"/>
              </a:ext>
            </a:extLst>
          </p:cNvPr>
          <p:cNvSpPr/>
          <p:nvPr/>
        </p:nvSpPr>
        <p:spPr>
          <a:xfrm>
            <a:off x="1582466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ussdiagramm: Verbinder 188">
            <a:extLst>
              <a:ext uri="{FF2B5EF4-FFF2-40B4-BE49-F238E27FC236}">
                <a16:creationId xmlns:a16="http://schemas.microsoft.com/office/drawing/2014/main" id="{E3C8FC83-677C-4187-BCED-A35211B68C51}"/>
              </a:ext>
            </a:extLst>
          </p:cNvPr>
          <p:cNvSpPr/>
          <p:nvPr/>
        </p:nvSpPr>
        <p:spPr>
          <a:xfrm>
            <a:off x="2109143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015A7ECA-DE64-42AE-9C32-45FDEAFAB966}"/>
              </a:ext>
            </a:extLst>
          </p:cNvPr>
          <p:cNvCxnSpPr>
            <a:cxnSpLocks/>
            <a:stCxn id="189" idx="2"/>
            <a:endCxn id="188" idx="6"/>
          </p:cNvCxnSpPr>
          <p:nvPr/>
        </p:nvCxnSpPr>
        <p:spPr>
          <a:xfrm flipH="1">
            <a:off x="1946451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DF9CB25A-2346-40D8-B324-72B13BBCEA19}"/>
              </a:ext>
            </a:extLst>
          </p:cNvPr>
          <p:cNvCxnSpPr>
            <a:cxnSpLocks/>
          </p:cNvCxnSpPr>
          <p:nvPr/>
        </p:nvCxnSpPr>
        <p:spPr>
          <a:xfrm flipH="1">
            <a:off x="1405404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lussdiagramm: Verbinder 191">
            <a:extLst>
              <a:ext uri="{FF2B5EF4-FFF2-40B4-BE49-F238E27FC236}">
                <a16:creationId xmlns:a16="http://schemas.microsoft.com/office/drawing/2014/main" id="{CA45A825-5772-4DD8-B912-CC6E4FEFE2FF}"/>
              </a:ext>
            </a:extLst>
          </p:cNvPr>
          <p:cNvSpPr/>
          <p:nvPr/>
        </p:nvSpPr>
        <p:spPr>
          <a:xfrm>
            <a:off x="2635820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Flussdiagramm: Verbinder 192">
            <a:extLst>
              <a:ext uri="{FF2B5EF4-FFF2-40B4-BE49-F238E27FC236}">
                <a16:creationId xmlns:a16="http://schemas.microsoft.com/office/drawing/2014/main" id="{AEAA5A2A-B6D3-467F-9065-CDD9388D3E0B}"/>
              </a:ext>
            </a:extLst>
          </p:cNvPr>
          <p:cNvSpPr/>
          <p:nvPr/>
        </p:nvSpPr>
        <p:spPr>
          <a:xfrm>
            <a:off x="3162497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2E42E4D5-CDF8-4C81-8B43-24C122444698}"/>
              </a:ext>
            </a:extLst>
          </p:cNvPr>
          <p:cNvCxnSpPr>
            <a:cxnSpLocks/>
            <a:stCxn id="193" idx="2"/>
            <a:endCxn id="192" idx="6"/>
          </p:cNvCxnSpPr>
          <p:nvPr/>
        </p:nvCxnSpPr>
        <p:spPr>
          <a:xfrm flipH="1">
            <a:off x="2999805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ussdiagramm: Verbinder 194">
            <a:extLst>
              <a:ext uri="{FF2B5EF4-FFF2-40B4-BE49-F238E27FC236}">
                <a16:creationId xmlns:a16="http://schemas.microsoft.com/office/drawing/2014/main" id="{6A62B598-39CE-4AF7-A58A-938A8E0AC569}"/>
              </a:ext>
            </a:extLst>
          </p:cNvPr>
          <p:cNvSpPr/>
          <p:nvPr/>
        </p:nvSpPr>
        <p:spPr>
          <a:xfrm>
            <a:off x="3703544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Flussdiagramm: Verbinder 195">
            <a:extLst>
              <a:ext uri="{FF2B5EF4-FFF2-40B4-BE49-F238E27FC236}">
                <a16:creationId xmlns:a16="http://schemas.microsoft.com/office/drawing/2014/main" id="{D13811D1-53C2-4DE4-B7BB-DC166EC1AD52}"/>
              </a:ext>
            </a:extLst>
          </p:cNvPr>
          <p:cNvSpPr/>
          <p:nvPr/>
        </p:nvSpPr>
        <p:spPr>
          <a:xfrm>
            <a:off x="4230221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FC2100F3-EC2E-4F46-955C-CAD8E1FC29A6}"/>
              </a:ext>
            </a:extLst>
          </p:cNvPr>
          <p:cNvCxnSpPr>
            <a:cxnSpLocks/>
            <a:stCxn id="196" idx="2"/>
            <a:endCxn id="195" idx="6"/>
          </p:cNvCxnSpPr>
          <p:nvPr/>
        </p:nvCxnSpPr>
        <p:spPr>
          <a:xfrm flipH="1">
            <a:off x="4067529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AE06A783-0C81-4688-B937-825B924E7830}"/>
              </a:ext>
            </a:extLst>
          </p:cNvPr>
          <p:cNvCxnSpPr>
            <a:cxnSpLocks/>
          </p:cNvCxnSpPr>
          <p:nvPr/>
        </p:nvCxnSpPr>
        <p:spPr>
          <a:xfrm flipH="1">
            <a:off x="3526482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C5C37395-AAE6-4941-B103-BC8FC6199750}"/>
              </a:ext>
            </a:extLst>
          </p:cNvPr>
          <p:cNvCxnSpPr>
            <a:cxnSpLocks/>
          </p:cNvCxnSpPr>
          <p:nvPr/>
        </p:nvCxnSpPr>
        <p:spPr>
          <a:xfrm flipH="1">
            <a:off x="2473128" y="375750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ussdiagramm: Verbinder 199">
            <a:extLst>
              <a:ext uri="{FF2B5EF4-FFF2-40B4-BE49-F238E27FC236}">
                <a16:creationId xmlns:a16="http://schemas.microsoft.com/office/drawing/2014/main" id="{20481831-8CD3-4841-A556-09E78EA5AD8F}"/>
              </a:ext>
            </a:extLst>
          </p:cNvPr>
          <p:cNvSpPr/>
          <p:nvPr/>
        </p:nvSpPr>
        <p:spPr>
          <a:xfrm>
            <a:off x="4756898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583DB9E8-EB84-4731-8E3E-9301B066C8F5}"/>
              </a:ext>
            </a:extLst>
          </p:cNvPr>
          <p:cNvCxnSpPr>
            <a:cxnSpLocks/>
            <a:stCxn id="201" idx="2"/>
            <a:endCxn id="200" idx="6"/>
          </p:cNvCxnSpPr>
          <p:nvPr/>
        </p:nvCxnSpPr>
        <p:spPr>
          <a:xfrm flipH="1">
            <a:off x="5120883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561C4077-DE35-4A61-B8AD-84BD72303E16}"/>
              </a:ext>
            </a:extLst>
          </p:cNvPr>
          <p:cNvCxnSpPr>
            <a:cxnSpLocks/>
          </p:cNvCxnSpPr>
          <p:nvPr/>
        </p:nvCxnSpPr>
        <p:spPr>
          <a:xfrm flipH="1">
            <a:off x="4594206" y="375750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lussdiagramm: Verbinder 207">
            <a:extLst>
              <a:ext uri="{FF2B5EF4-FFF2-40B4-BE49-F238E27FC236}">
                <a16:creationId xmlns:a16="http://schemas.microsoft.com/office/drawing/2014/main" id="{40D0E643-FD71-44EE-83EE-8C408CDB654C}"/>
              </a:ext>
            </a:extLst>
          </p:cNvPr>
          <p:cNvSpPr/>
          <p:nvPr/>
        </p:nvSpPr>
        <p:spPr>
          <a:xfrm>
            <a:off x="3703544" y="405231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5ABE647A-FA21-4463-932C-E05E06117C57}"/>
              </a:ext>
            </a:extLst>
          </p:cNvPr>
          <p:cNvCxnSpPr>
            <a:cxnSpLocks/>
            <a:stCxn id="208" idx="1"/>
            <a:endCxn id="193" idx="5"/>
          </p:cNvCxnSpPr>
          <p:nvPr/>
        </p:nvCxnSpPr>
        <p:spPr>
          <a:xfrm flipH="1" flipV="1">
            <a:off x="3473178" y="3875626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1F6E0636-43A9-4D43-81A8-DE04792203FA}"/>
              </a:ext>
            </a:extLst>
          </p:cNvPr>
          <p:cNvCxnSpPr>
            <a:cxnSpLocks/>
            <a:stCxn id="196" idx="3"/>
            <a:endCxn id="208" idx="7"/>
          </p:cNvCxnSpPr>
          <p:nvPr/>
        </p:nvCxnSpPr>
        <p:spPr>
          <a:xfrm flipH="1">
            <a:off x="4014225" y="3875626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4054EBF8-7767-445B-ABD2-48D2FC35CCEF}"/>
              </a:ext>
            </a:extLst>
          </p:cNvPr>
          <p:cNvCxnSpPr>
            <a:cxnSpLocks/>
            <a:stCxn id="223" idx="2"/>
            <a:endCxn id="212" idx="0"/>
          </p:cNvCxnSpPr>
          <p:nvPr/>
        </p:nvCxnSpPr>
        <p:spPr>
          <a:xfrm>
            <a:off x="6006571" y="2813375"/>
            <a:ext cx="0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: abgerundete Ecken 211">
            <a:extLst>
              <a:ext uri="{FF2B5EF4-FFF2-40B4-BE49-F238E27FC236}">
                <a16:creationId xmlns:a16="http://schemas.microsoft.com/office/drawing/2014/main" id="{892DF933-CD58-4189-A4A6-971ACBFB62D9}"/>
              </a:ext>
            </a:extLst>
          </p:cNvPr>
          <p:cNvSpPr/>
          <p:nvPr/>
        </p:nvSpPr>
        <p:spPr>
          <a:xfrm>
            <a:off x="5619427" y="3032267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C85AEC8C-B63D-46AA-A1AB-30D27352DDA9}"/>
              </a:ext>
            </a:extLst>
          </p:cNvPr>
          <p:cNvCxnSpPr>
            <a:cxnSpLocks/>
            <a:stCxn id="212" idx="2"/>
          </p:cNvCxnSpPr>
          <p:nvPr/>
        </p:nvCxnSpPr>
        <p:spPr>
          <a:xfrm flipH="1">
            <a:off x="6002896" y="3378199"/>
            <a:ext cx="3675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Flussdiagramm: Verbinder 214">
            <a:extLst>
              <a:ext uri="{FF2B5EF4-FFF2-40B4-BE49-F238E27FC236}">
                <a16:creationId xmlns:a16="http://schemas.microsoft.com/office/drawing/2014/main" id="{9EEEB5C5-41D4-43F4-ADC2-5E4929C99D96}"/>
              </a:ext>
            </a:extLst>
          </p:cNvPr>
          <p:cNvSpPr/>
          <p:nvPr/>
        </p:nvSpPr>
        <p:spPr>
          <a:xfrm>
            <a:off x="4756898" y="4050677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BB274B7D-9D62-4DA0-94DC-F6383A153E90}"/>
              </a:ext>
            </a:extLst>
          </p:cNvPr>
          <p:cNvCxnSpPr>
            <a:cxnSpLocks/>
            <a:stCxn id="215" idx="1"/>
            <a:endCxn id="196" idx="5"/>
          </p:cNvCxnSpPr>
          <p:nvPr/>
        </p:nvCxnSpPr>
        <p:spPr>
          <a:xfrm flipH="1" flipV="1">
            <a:off x="4540902" y="3875626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4B11C4F4-4F3D-4CCC-BD56-E8CD9844DD0A}"/>
              </a:ext>
            </a:extLst>
          </p:cNvPr>
          <p:cNvCxnSpPr>
            <a:cxnSpLocks/>
            <a:stCxn id="201" idx="3"/>
            <a:endCxn id="215" idx="7"/>
          </p:cNvCxnSpPr>
          <p:nvPr/>
        </p:nvCxnSpPr>
        <p:spPr>
          <a:xfrm flipH="1">
            <a:off x="5067579" y="3875626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91435994-2275-4347-B20B-A75FAF072430}"/>
              </a:ext>
            </a:extLst>
          </p:cNvPr>
          <p:cNvSpPr txBox="1"/>
          <p:nvPr/>
        </p:nvSpPr>
        <p:spPr>
          <a:xfrm>
            <a:off x="4733706" y="403484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72E71691-266D-47DA-9042-71EB8EAEB115}"/>
              </a:ext>
            </a:extLst>
          </p:cNvPr>
          <p:cNvSpPr txBox="1"/>
          <p:nvPr/>
        </p:nvSpPr>
        <p:spPr>
          <a:xfrm>
            <a:off x="4733706" y="355063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  <p:sp>
        <p:nvSpPr>
          <p:cNvPr id="223" name="Rechteck: abgerundete Ecken 222">
            <a:extLst>
              <a:ext uri="{FF2B5EF4-FFF2-40B4-BE49-F238E27FC236}">
                <a16:creationId xmlns:a16="http://schemas.microsoft.com/office/drawing/2014/main" id="{16721D78-E01B-4BD0-9B47-45C3B704FCB5}"/>
              </a:ext>
            </a:extLst>
          </p:cNvPr>
          <p:cNvSpPr/>
          <p:nvPr/>
        </p:nvSpPr>
        <p:spPr>
          <a:xfrm>
            <a:off x="5619427" y="246744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32FAA44-6553-4151-9859-ACC2B1613651}"/>
              </a:ext>
            </a:extLst>
          </p:cNvPr>
          <p:cNvCxnSpPr>
            <a:cxnSpLocks/>
          </p:cNvCxnSpPr>
          <p:nvPr/>
        </p:nvCxnSpPr>
        <p:spPr>
          <a:xfrm flipH="1">
            <a:off x="5647560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8B326A8A-B431-4B09-A1EB-2A55EF4FF3F2}"/>
              </a:ext>
            </a:extLst>
          </p:cNvPr>
          <p:cNvSpPr/>
          <p:nvPr/>
        </p:nvSpPr>
        <p:spPr>
          <a:xfrm>
            <a:off x="4364871" y="3033513"/>
            <a:ext cx="1135213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origin</a:t>
            </a:r>
            <a:r>
              <a:rPr lang="de-DE" sz="1200" b="1" dirty="0"/>
              <a:t>/</a:t>
            </a:r>
            <a:r>
              <a:rPr lang="de-DE" sz="1200" b="1" dirty="0" err="1"/>
              <a:t>master</a:t>
            </a:r>
            <a:endParaRPr lang="en-US" sz="1600" b="1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B9BF4F3-F188-4C49-91A8-A7AA1F9C6CB4}"/>
              </a:ext>
            </a:extLst>
          </p:cNvPr>
          <p:cNvCxnSpPr>
            <a:cxnSpLocks/>
            <a:stCxn id="83" idx="2"/>
            <a:endCxn id="80" idx="1"/>
          </p:cNvCxnSpPr>
          <p:nvPr/>
        </p:nvCxnSpPr>
        <p:spPr>
          <a:xfrm>
            <a:off x="4932478" y="3379445"/>
            <a:ext cx="945448" cy="25136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binder 90">
            <a:extLst>
              <a:ext uri="{FF2B5EF4-FFF2-40B4-BE49-F238E27FC236}">
                <a16:creationId xmlns:a16="http://schemas.microsoft.com/office/drawing/2014/main" id="{C061E4AF-E288-424E-9CDE-A41817DFD9A2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Flussdiagramm: Verbinder 91">
            <a:extLst>
              <a:ext uri="{FF2B5EF4-FFF2-40B4-BE49-F238E27FC236}">
                <a16:creationId xmlns:a16="http://schemas.microsoft.com/office/drawing/2014/main" id="{E02ADF89-3939-4F93-ADAD-BF2FE5A7726D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5E6AD61-AC33-47FE-92F8-BC82560D98E4}"/>
              </a:ext>
            </a:extLst>
          </p:cNvPr>
          <p:cNvCxnSpPr>
            <a:cxnSpLocks/>
            <a:stCxn id="92" idx="2"/>
            <a:endCxn id="91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1C854E30-9387-4115-B220-B9D3D1DB569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Flussdiagramm: Verbinder 94">
            <a:extLst>
              <a:ext uri="{FF2B5EF4-FFF2-40B4-BE49-F238E27FC236}">
                <a16:creationId xmlns:a16="http://schemas.microsoft.com/office/drawing/2014/main" id="{6AEA2E07-112F-4E98-A70E-A33A763B3A9E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A95FE38-7C39-4FF3-8050-B52BA9142124}"/>
              </a:ext>
            </a:extLst>
          </p:cNvPr>
          <p:cNvCxnSpPr>
            <a:cxnSpLocks/>
            <a:stCxn id="95" idx="2"/>
            <a:endCxn id="94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A52B8F57-D174-46F7-919C-3184C2B4D4AD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207DB206-DF84-4622-963A-E8DFD5BD6EF4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5C63742B-6413-4337-965B-E43206569F45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3EFDF6B-3CC4-4C79-86CC-D0E619D53824}"/>
              </a:ext>
            </a:extLst>
          </p:cNvPr>
          <p:cNvCxnSpPr>
            <a:cxnSpLocks/>
            <a:stCxn id="99" idx="2"/>
            <a:endCxn id="98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ussdiagramm: Verbinder 100">
            <a:extLst>
              <a:ext uri="{FF2B5EF4-FFF2-40B4-BE49-F238E27FC236}">
                <a16:creationId xmlns:a16="http://schemas.microsoft.com/office/drawing/2014/main" id="{A2594DC8-FDC5-4EE2-9BF3-A2B53D9BA538}"/>
              </a:ext>
            </a:extLst>
          </p:cNvPr>
          <p:cNvSpPr/>
          <p:nvPr/>
        </p:nvSpPr>
        <p:spPr>
          <a:xfrm>
            <a:off x="3703544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Flussdiagramm: Verbinder 101">
            <a:extLst>
              <a:ext uri="{FF2B5EF4-FFF2-40B4-BE49-F238E27FC236}">
                <a16:creationId xmlns:a16="http://schemas.microsoft.com/office/drawing/2014/main" id="{4AFB6F4E-9F8D-49E5-A10A-3925D7B2F57B}"/>
              </a:ext>
            </a:extLst>
          </p:cNvPr>
          <p:cNvSpPr/>
          <p:nvPr/>
        </p:nvSpPr>
        <p:spPr>
          <a:xfrm>
            <a:off x="4230221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9B2D785-E4E2-478F-8A50-7D5F687F8491}"/>
              </a:ext>
            </a:extLst>
          </p:cNvPr>
          <p:cNvCxnSpPr>
            <a:cxnSpLocks/>
            <a:stCxn id="102" idx="2"/>
            <a:endCxn id="101" idx="6"/>
          </p:cNvCxnSpPr>
          <p:nvPr/>
        </p:nvCxnSpPr>
        <p:spPr>
          <a:xfrm flipH="1">
            <a:off x="4067529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18D88353-64DE-47F2-AE6F-BDA0FB7C125D}"/>
              </a:ext>
            </a:extLst>
          </p:cNvPr>
          <p:cNvCxnSpPr>
            <a:cxnSpLocks/>
          </p:cNvCxnSpPr>
          <p:nvPr/>
        </p:nvCxnSpPr>
        <p:spPr>
          <a:xfrm flipH="1">
            <a:off x="3526482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78374B6-BC6F-4BF0-84EB-F3A3CE69D94C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ussdiagramm: Verbinder 105">
            <a:extLst>
              <a:ext uri="{FF2B5EF4-FFF2-40B4-BE49-F238E27FC236}">
                <a16:creationId xmlns:a16="http://schemas.microsoft.com/office/drawing/2014/main" id="{054CF9A2-59BB-45DA-AFF9-7D4296ED034E}"/>
              </a:ext>
            </a:extLst>
          </p:cNvPr>
          <p:cNvSpPr/>
          <p:nvPr/>
        </p:nvSpPr>
        <p:spPr>
          <a:xfrm>
            <a:off x="4756898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Flussdiagramm: Verbinder 106">
            <a:extLst>
              <a:ext uri="{FF2B5EF4-FFF2-40B4-BE49-F238E27FC236}">
                <a16:creationId xmlns:a16="http://schemas.microsoft.com/office/drawing/2014/main" id="{FDD04018-B966-451B-B06B-91C54E24AC88}"/>
              </a:ext>
            </a:extLst>
          </p:cNvPr>
          <p:cNvSpPr/>
          <p:nvPr/>
        </p:nvSpPr>
        <p:spPr>
          <a:xfrm>
            <a:off x="5283575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7300108-BEA3-481D-AC36-63E10BCF0B6E}"/>
              </a:ext>
            </a:extLst>
          </p:cNvPr>
          <p:cNvCxnSpPr>
            <a:cxnSpLocks/>
            <a:stCxn id="107" idx="2"/>
            <a:endCxn id="106" idx="6"/>
          </p:cNvCxnSpPr>
          <p:nvPr/>
        </p:nvCxnSpPr>
        <p:spPr>
          <a:xfrm flipH="1">
            <a:off x="5120883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ussdiagramm: Verbinder 108">
            <a:extLst>
              <a:ext uri="{FF2B5EF4-FFF2-40B4-BE49-F238E27FC236}">
                <a16:creationId xmlns:a16="http://schemas.microsoft.com/office/drawing/2014/main" id="{94EA5DF8-91D3-45E7-BBE8-50CFBAA45789}"/>
              </a:ext>
            </a:extLst>
          </p:cNvPr>
          <p:cNvSpPr/>
          <p:nvPr/>
        </p:nvSpPr>
        <p:spPr>
          <a:xfrm>
            <a:off x="582462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95FBF1F9-2039-48CD-AC65-CE02E5DF6185}"/>
              </a:ext>
            </a:extLst>
          </p:cNvPr>
          <p:cNvCxnSpPr>
            <a:cxnSpLocks/>
          </p:cNvCxnSpPr>
          <p:nvPr/>
        </p:nvCxnSpPr>
        <p:spPr>
          <a:xfrm flipH="1">
            <a:off x="5647560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57E4F329-08FA-4E31-985F-61CF8072B0C6}"/>
              </a:ext>
            </a:extLst>
          </p:cNvPr>
          <p:cNvCxnSpPr>
            <a:cxnSpLocks/>
          </p:cNvCxnSpPr>
          <p:nvPr/>
        </p:nvCxnSpPr>
        <p:spPr>
          <a:xfrm flipH="1">
            <a:off x="4594206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ussdiagramm: Verbinder 113">
            <a:extLst>
              <a:ext uri="{FF2B5EF4-FFF2-40B4-BE49-F238E27FC236}">
                <a16:creationId xmlns:a16="http://schemas.microsoft.com/office/drawing/2014/main" id="{84FDC78F-584D-4C67-A6AF-D4E43CDCBDDE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8CDBF17-E61B-457F-AE56-D38DBC7C865E}"/>
              </a:ext>
            </a:extLst>
          </p:cNvPr>
          <p:cNvCxnSpPr>
            <a:cxnSpLocks/>
            <a:stCxn id="114" idx="1"/>
            <a:endCxn id="99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A056E366-E7E4-453C-BAC8-C0B78BEB3FE1}"/>
              </a:ext>
            </a:extLst>
          </p:cNvPr>
          <p:cNvCxnSpPr>
            <a:cxnSpLocks/>
            <a:stCxn id="102" idx="3"/>
            <a:endCxn id="114" idx="7"/>
          </p:cNvCxnSpPr>
          <p:nvPr/>
        </p:nvCxnSpPr>
        <p:spPr>
          <a:xfrm flipH="1">
            <a:off x="4014225" y="6155951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Verbinder 116">
            <a:extLst>
              <a:ext uri="{FF2B5EF4-FFF2-40B4-BE49-F238E27FC236}">
                <a16:creationId xmlns:a16="http://schemas.microsoft.com/office/drawing/2014/main" id="{7400A7C8-2A66-438F-A185-4BE54DEB3A8A}"/>
              </a:ext>
            </a:extLst>
          </p:cNvPr>
          <p:cNvSpPr/>
          <p:nvPr/>
        </p:nvSpPr>
        <p:spPr>
          <a:xfrm>
            <a:off x="4756898" y="63310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A177F748-84D7-43D0-86CE-0831F04955CA}"/>
              </a:ext>
            </a:extLst>
          </p:cNvPr>
          <p:cNvCxnSpPr>
            <a:cxnSpLocks/>
            <a:stCxn id="117" idx="1"/>
            <a:endCxn id="102" idx="5"/>
          </p:cNvCxnSpPr>
          <p:nvPr/>
        </p:nvCxnSpPr>
        <p:spPr>
          <a:xfrm flipH="1" flipV="1">
            <a:off x="4540902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061DCA45-D70C-4333-AAF1-B398ED5835BD}"/>
              </a:ext>
            </a:extLst>
          </p:cNvPr>
          <p:cNvCxnSpPr>
            <a:cxnSpLocks/>
            <a:stCxn id="107" idx="3"/>
            <a:endCxn id="117" idx="7"/>
          </p:cNvCxnSpPr>
          <p:nvPr/>
        </p:nvCxnSpPr>
        <p:spPr>
          <a:xfrm flipH="1">
            <a:off x="5067579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ABBDEC78-4B73-4BCF-9ED5-EEA366BF6D7A}"/>
              </a:ext>
            </a:extLst>
          </p:cNvPr>
          <p:cNvSpPr txBox="1"/>
          <p:nvPr/>
        </p:nvSpPr>
        <p:spPr>
          <a:xfrm>
            <a:off x="4733706" y="631516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CCFF625D-8C4C-47EB-AC3B-E93562F2CF66}"/>
              </a:ext>
            </a:extLst>
          </p:cNvPr>
          <p:cNvSpPr txBox="1"/>
          <p:nvPr/>
        </p:nvSpPr>
        <p:spPr>
          <a:xfrm>
            <a:off x="4733706" y="583096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D2E450B-3CBB-4DA5-9D60-F962D7D0C933}"/>
              </a:ext>
            </a:extLst>
          </p:cNvPr>
          <p:cNvSpPr txBox="1"/>
          <p:nvPr/>
        </p:nvSpPr>
        <p:spPr>
          <a:xfrm>
            <a:off x="5257127" y="5840081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  <a:endParaRPr lang="en-US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27DAE12-77C1-4AF8-B9B9-F2667D319062}"/>
              </a:ext>
            </a:extLst>
          </p:cNvPr>
          <p:cNvSpPr txBox="1"/>
          <p:nvPr/>
        </p:nvSpPr>
        <p:spPr>
          <a:xfrm>
            <a:off x="5800564" y="5848874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13</a:t>
            </a:r>
            <a:endParaRPr lang="en-US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E5CFC6BB-7CC6-43B4-94A7-ED640041D8B4}"/>
              </a:ext>
            </a:extLst>
          </p:cNvPr>
          <p:cNvCxnSpPr>
            <a:cxnSpLocks/>
          </p:cNvCxnSpPr>
          <p:nvPr/>
        </p:nvCxnSpPr>
        <p:spPr>
          <a:xfrm>
            <a:off x="6534473" y="5658524"/>
            <a:ext cx="0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86A417B0-0088-43F9-B5CA-F9F4635155CC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6534473" y="5093700"/>
            <a:ext cx="0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46E12892-A7A9-4174-A31D-A97D538CD256}"/>
              </a:ext>
            </a:extLst>
          </p:cNvPr>
          <p:cNvSpPr/>
          <p:nvPr/>
        </p:nvSpPr>
        <p:spPr>
          <a:xfrm>
            <a:off x="6147329" y="5312592"/>
            <a:ext cx="774287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sp>
        <p:nvSpPr>
          <p:cNvPr id="127" name="Rechteck: abgerundete Ecken 126">
            <a:extLst>
              <a:ext uri="{FF2B5EF4-FFF2-40B4-BE49-F238E27FC236}">
                <a16:creationId xmlns:a16="http://schemas.microsoft.com/office/drawing/2014/main" id="{6B1C5150-94D8-47E1-A1FA-7016E0880260}"/>
              </a:ext>
            </a:extLst>
          </p:cNvPr>
          <p:cNvSpPr/>
          <p:nvPr/>
        </p:nvSpPr>
        <p:spPr>
          <a:xfrm>
            <a:off x="6147329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84" name="Flussdiagramm: Verbinder 83">
            <a:extLst>
              <a:ext uri="{FF2B5EF4-FFF2-40B4-BE49-F238E27FC236}">
                <a16:creationId xmlns:a16="http://schemas.microsoft.com/office/drawing/2014/main" id="{858FB145-3C33-4F99-B14C-90110B89841D}"/>
              </a:ext>
            </a:extLst>
          </p:cNvPr>
          <p:cNvSpPr/>
          <p:nvPr/>
        </p:nvSpPr>
        <p:spPr>
          <a:xfrm>
            <a:off x="635129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36569744-A4A2-49F0-875F-0C0919A0D66A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618860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5D61A4A-3D67-454C-8212-753CAA57DEF2}"/>
              </a:ext>
            </a:extLst>
          </p:cNvPr>
          <p:cNvSpPr txBox="1"/>
          <p:nvPr/>
        </p:nvSpPr>
        <p:spPr>
          <a:xfrm>
            <a:off x="6315825" y="5840081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069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lussdiagramm: Verbinder 79">
            <a:extLst>
              <a:ext uri="{FF2B5EF4-FFF2-40B4-BE49-F238E27FC236}">
                <a16:creationId xmlns:a16="http://schemas.microsoft.com/office/drawing/2014/main" id="{0A90BBBD-06FD-4FAB-8ED5-2CFD5D79C05A}"/>
              </a:ext>
            </a:extLst>
          </p:cNvPr>
          <p:cNvSpPr/>
          <p:nvPr/>
        </p:nvSpPr>
        <p:spPr>
          <a:xfrm>
            <a:off x="5824622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54CB6D41-5CE0-4FD3-AC4D-4A47D975F62F}"/>
              </a:ext>
            </a:extLst>
          </p:cNvPr>
          <p:cNvSpPr txBox="1"/>
          <p:nvPr/>
        </p:nvSpPr>
        <p:spPr>
          <a:xfrm>
            <a:off x="5800564" y="3568549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13</a:t>
            </a:r>
            <a:endParaRPr lang="en-US" dirty="0"/>
          </a:p>
        </p:txBody>
      </p:sp>
      <p:sp>
        <p:nvSpPr>
          <p:cNvPr id="201" name="Flussdiagramm: Verbinder 200">
            <a:extLst>
              <a:ext uri="{FF2B5EF4-FFF2-40B4-BE49-F238E27FC236}">
                <a16:creationId xmlns:a16="http://schemas.microsoft.com/office/drawing/2014/main" id="{C13A0FF0-0A23-42C2-8FB4-2A5A993950B5}"/>
              </a:ext>
            </a:extLst>
          </p:cNvPr>
          <p:cNvSpPr/>
          <p:nvPr/>
        </p:nvSpPr>
        <p:spPr>
          <a:xfrm>
            <a:off x="5283575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6009864B-3134-44B8-ABA6-CAC61008CCDD}"/>
              </a:ext>
            </a:extLst>
          </p:cNvPr>
          <p:cNvSpPr txBox="1"/>
          <p:nvPr/>
        </p:nvSpPr>
        <p:spPr>
          <a:xfrm>
            <a:off x="5257127" y="3559756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3723654" y="87059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202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Remote 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8" y="87060"/>
            <a:ext cx="3404420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3967CC4-3C08-43C5-8A1C-83FCFF45ECEB}"/>
              </a:ext>
            </a:extLst>
          </p:cNvPr>
          <p:cNvSpPr txBox="1"/>
          <p:nvPr/>
        </p:nvSpPr>
        <p:spPr>
          <a:xfrm>
            <a:off x="7172692" y="45491"/>
            <a:ext cx="3894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define change()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enable variable size of the game board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define determine_game_status()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create code for the actual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refactor code into all_the_same()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add check for a draw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9 – merge branch ‘all_the_same‘</a:t>
            </a:r>
          </a:p>
          <a:p>
            <a:r>
              <a:rPr lang="de-DE" sz="1600" dirty="0"/>
              <a:t>    10 – add check if player‘s move is valid</a:t>
            </a:r>
          </a:p>
          <a:p>
            <a:r>
              <a:rPr lang="de-DE" sz="1600" dirty="0"/>
              <a:t>11 – rename change() to make_move()</a:t>
            </a:r>
          </a:p>
          <a:p>
            <a:r>
              <a:rPr lang="de-DE" sz="1600" dirty="0"/>
              <a:t>12 – merge branch ‘</a:t>
            </a:r>
            <a:r>
              <a:rPr lang="de-DE" sz="1600" dirty="0" err="1"/>
              <a:t>valid_move</a:t>
            </a:r>
            <a:r>
              <a:rPr lang="de-DE" sz="1600" dirty="0"/>
              <a:t>‘</a:t>
            </a:r>
          </a:p>
          <a:p>
            <a:r>
              <a:rPr lang="de-DE" sz="1600" dirty="0"/>
              <a:t>13 – </a:t>
            </a:r>
            <a:r>
              <a:rPr lang="de-DE" sz="1600" dirty="0" err="1"/>
              <a:t>name</a:t>
            </a:r>
            <a:r>
              <a:rPr lang="de-DE" sz="1600" dirty="0"/>
              <a:t> </a:t>
            </a:r>
            <a:r>
              <a:rPr lang="en-US" sz="1600" dirty="0"/>
              <a:t>players</a:t>
            </a:r>
            <a:r>
              <a:rPr lang="de-DE" sz="1600" dirty="0"/>
              <a:t> X and O </a:t>
            </a:r>
            <a:r>
              <a:rPr lang="de-DE" sz="1600" dirty="0" err="1"/>
              <a:t>instead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1 and 2</a:t>
            </a:r>
          </a:p>
          <a:p>
            <a:r>
              <a:rPr lang="de-DE" sz="1600" dirty="0"/>
              <a:t>14 – fix </a:t>
            </a:r>
            <a:r>
              <a:rPr lang="de-DE" sz="1600" dirty="0" err="1"/>
              <a:t>typo</a:t>
            </a:r>
            <a:r>
              <a:rPr lang="de-DE" sz="1600" dirty="0"/>
              <a:t> in README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E1A9ABDF-1972-4E1B-883F-66152A06F568}"/>
              </a:ext>
            </a:extLst>
          </p:cNvPr>
          <p:cNvSpPr/>
          <p:nvPr/>
        </p:nvSpPr>
        <p:spPr>
          <a:xfrm>
            <a:off x="3749452" y="87059"/>
            <a:ext cx="3379318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BBACEB3-FD06-46E5-B7FE-B82BA92BF6AF}"/>
              </a:ext>
            </a:extLst>
          </p:cNvPr>
          <p:cNvSpPr txBox="1"/>
          <p:nvPr/>
        </p:nvSpPr>
        <p:spPr>
          <a:xfrm>
            <a:off x="138445" y="2342448"/>
            <a:ext cx="17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Repository</a:t>
            </a:r>
          </a:p>
        </p:txBody>
      </p:sp>
      <p:sp>
        <p:nvSpPr>
          <p:cNvPr id="185" name="Flussdiagramm: Verbinder 184">
            <a:extLst>
              <a:ext uri="{FF2B5EF4-FFF2-40B4-BE49-F238E27FC236}">
                <a16:creationId xmlns:a16="http://schemas.microsoft.com/office/drawing/2014/main" id="{5ED62EF7-667F-416F-AD22-AEF422437FF0}"/>
              </a:ext>
            </a:extLst>
          </p:cNvPr>
          <p:cNvSpPr/>
          <p:nvPr/>
        </p:nvSpPr>
        <p:spPr>
          <a:xfrm>
            <a:off x="514742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Flussdiagramm: Verbinder 185">
            <a:extLst>
              <a:ext uri="{FF2B5EF4-FFF2-40B4-BE49-F238E27FC236}">
                <a16:creationId xmlns:a16="http://schemas.microsoft.com/office/drawing/2014/main" id="{C74FC532-8CB6-4A1D-A266-B65ADB5B9651}"/>
              </a:ext>
            </a:extLst>
          </p:cNvPr>
          <p:cNvSpPr/>
          <p:nvPr/>
        </p:nvSpPr>
        <p:spPr>
          <a:xfrm>
            <a:off x="1041419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34636C9E-693B-4F86-BF8F-1CB18F31253A}"/>
              </a:ext>
            </a:extLst>
          </p:cNvPr>
          <p:cNvCxnSpPr>
            <a:cxnSpLocks/>
            <a:stCxn id="186" idx="2"/>
            <a:endCxn id="185" idx="6"/>
          </p:cNvCxnSpPr>
          <p:nvPr/>
        </p:nvCxnSpPr>
        <p:spPr>
          <a:xfrm flipH="1">
            <a:off x="878727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ussdiagramm: Verbinder 187">
            <a:extLst>
              <a:ext uri="{FF2B5EF4-FFF2-40B4-BE49-F238E27FC236}">
                <a16:creationId xmlns:a16="http://schemas.microsoft.com/office/drawing/2014/main" id="{DD8EB40D-9AB3-4D6F-8584-FD951EB95EB0}"/>
              </a:ext>
            </a:extLst>
          </p:cNvPr>
          <p:cNvSpPr/>
          <p:nvPr/>
        </p:nvSpPr>
        <p:spPr>
          <a:xfrm>
            <a:off x="1582466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ussdiagramm: Verbinder 188">
            <a:extLst>
              <a:ext uri="{FF2B5EF4-FFF2-40B4-BE49-F238E27FC236}">
                <a16:creationId xmlns:a16="http://schemas.microsoft.com/office/drawing/2014/main" id="{E3C8FC83-677C-4187-BCED-A35211B68C51}"/>
              </a:ext>
            </a:extLst>
          </p:cNvPr>
          <p:cNvSpPr/>
          <p:nvPr/>
        </p:nvSpPr>
        <p:spPr>
          <a:xfrm>
            <a:off x="2109143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015A7ECA-DE64-42AE-9C32-45FDEAFAB966}"/>
              </a:ext>
            </a:extLst>
          </p:cNvPr>
          <p:cNvCxnSpPr>
            <a:cxnSpLocks/>
            <a:stCxn id="189" idx="2"/>
            <a:endCxn id="188" idx="6"/>
          </p:cNvCxnSpPr>
          <p:nvPr/>
        </p:nvCxnSpPr>
        <p:spPr>
          <a:xfrm flipH="1">
            <a:off x="1946451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DF9CB25A-2346-40D8-B324-72B13BBCEA19}"/>
              </a:ext>
            </a:extLst>
          </p:cNvPr>
          <p:cNvCxnSpPr>
            <a:cxnSpLocks/>
          </p:cNvCxnSpPr>
          <p:nvPr/>
        </p:nvCxnSpPr>
        <p:spPr>
          <a:xfrm flipH="1">
            <a:off x="1405404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lussdiagramm: Verbinder 191">
            <a:extLst>
              <a:ext uri="{FF2B5EF4-FFF2-40B4-BE49-F238E27FC236}">
                <a16:creationId xmlns:a16="http://schemas.microsoft.com/office/drawing/2014/main" id="{CA45A825-5772-4DD8-B912-CC6E4FEFE2FF}"/>
              </a:ext>
            </a:extLst>
          </p:cNvPr>
          <p:cNvSpPr/>
          <p:nvPr/>
        </p:nvSpPr>
        <p:spPr>
          <a:xfrm>
            <a:off x="2635820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Flussdiagramm: Verbinder 192">
            <a:extLst>
              <a:ext uri="{FF2B5EF4-FFF2-40B4-BE49-F238E27FC236}">
                <a16:creationId xmlns:a16="http://schemas.microsoft.com/office/drawing/2014/main" id="{AEAA5A2A-B6D3-467F-9065-CDD9388D3E0B}"/>
              </a:ext>
            </a:extLst>
          </p:cNvPr>
          <p:cNvSpPr/>
          <p:nvPr/>
        </p:nvSpPr>
        <p:spPr>
          <a:xfrm>
            <a:off x="3162497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2E42E4D5-CDF8-4C81-8B43-24C122444698}"/>
              </a:ext>
            </a:extLst>
          </p:cNvPr>
          <p:cNvCxnSpPr>
            <a:cxnSpLocks/>
            <a:stCxn id="193" idx="2"/>
            <a:endCxn id="192" idx="6"/>
          </p:cNvCxnSpPr>
          <p:nvPr/>
        </p:nvCxnSpPr>
        <p:spPr>
          <a:xfrm flipH="1">
            <a:off x="2999805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ussdiagramm: Verbinder 194">
            <a:extLst>
              <a:ext uri="{FF2B5EF4-FFF2-40B4-BE49-F238E27FC236}">
                <a16:creationId xmlns:a16="http://schemas.microsoft.com/office/drawing/2014/main" id="{6A62B598-39CE-4AF7-A58A-938A8E0AC569}"/>
              </a:ext>
            </a:extLst>
          </p:cNvPr>
          <p:cNvSpPr/>
          <p:nvPr/>
        </p:nvSpPr>
        <p:spPr>
          <a:xfrm>
            <a:off x="3703544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Flussdiagramm: Verbinder 195">
            <a:extLst>
              <a:ext uri="{FF2B5EF4-FFF2-40B4-BE49-F238E27FC236}">
                <a16:creationId xmlns:a16="http://schemas.microsoft.com/office/drawing/2014/main" id="{D13811D1-53C2-4DE4-B7BB-DC166EC1AD52}"/>
              </a:ext>
            </a:extLst>
          </p:cNvPr>
          <p:cNvSpPr/>
          <p:nvPr/>
        </p:nvSpPr>
        <p:spPr>
          <a:xfrm>
            <a:off x="4230221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FC2100F3-EC2E-4F46-955C-CAD8E1FC29A6}"/>
              </a:ext>
            </a:extLst>
          </p:cNvPr>
          <p:cNvCxnSpPr>
            <a:cxnSpLocks/>
            <a:stCxn id="196" idx="2"/>
            <a:endCxn id="195" idx="6"/>
          </p:cNvCxnSpPr>
          <p:nvPr/>
        </p:nvCxnSpPr>
        <p:spPr>
          <a:xfrm flipH="1">
            <a:off x="4067529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AE06A783-0C81-4688-B937-825B924E7830}"/>
              </a:ext>
            </a:extLst>
          </p:cNvPr>
          <p:cNvCxnSpPr>
            <a:cxnSpLocks/>
          </p:cNvCxnSpPr>
          <p:nvPr/>
        </p:nvCxnSpPr>
        <p:spPr>
          <a:xfrm flipH="1">
            <a:off x="3526482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C5C37395-AAE6-4941-B103-BC8FC6199750}"/>
              </a:ext>
            </a:extLst>
          </p:cNvPr>
          <p:cNvCxnSpPr>
            <a:cxnSpLocks/>
          </p:cNvCxnSpPr>
          <p:nvPr/>
        </p:nvCxnSpPr>
        <p:spPr>
          <a:xfrm flipH="1">
            <a:off x="2473128" y="375750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ussdiagramm: Verbinder 199">
            <a:extLst>
              <a:ext uri="{FF2B5EF4-FFF2-40B4-BE49-F238E27FC236}">
                <a16:creationId xmlns:a16="http://schemas.microsoft.com/office/drawing/2014/main" id="{20481831-8CD3-4841-A556-09E78EA5AD8F}"/>
              </a:ext>
            </a:extLst>
          </p:cNvPr>
          <p:cNvSpPr/>
          <p:nvPr/>
        </p:nvSpPr>
        <p:spPr>
          <a:xfrm>
            <a:off x="4756898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583DB9E8-EB84-4731-8E3E-9301B066C8F5}"/>
              </a:ext>
            </a:extLst>
          </p:cNvPr>
          <p:cNvCxnSpPr>
            <a:cxnSpLocks/>
            <a:stCxn id="201" idx="2"/>
            <a:endCxn id="200" idx="6"/>
          </p:cNvCxnSpPr>
          <p:nvPr/>
        </p:nvCxnSpPr>
        <p:spPr>
          <a:xfrm flipH="1">
            <a:off x="5120883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561C4077-DE35-4A61-B8AD-84BD72303E16}"/>
              </a:ext>
            </a:extLst>
          </p:cNvPr>
          <p:cNvCxnSpPr>
            <a:cxnSpLocks/>
          </p:cNvCxnSpPr>
          <p:nvPr/>
        </p:nvCxnSpPr>
        <p:spPr>
          <a:xfrm flipH="1">
            <a:off x="4594206" y="375750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lussdiagramm: Verbinder 207">
            <a:extLst>
              <a:ext uri="{FF2B5EF4-FFF2-40B4-BE49-F238E27FC236}">
                <a16:creationId xmlns:a16="http://schemas.microsoft.com/office/drawing/2014/main" id="{40D0E643-FD71-44EE-83EE-8C408CDB654C}"/>
              </a:ext>
            </a:extLst>
          </p:cNvPr>
          <p:cNvSpPr/>
          <p:nvPr/>
        </p:nvSpPr>
        <p:spPr>
          <a:xfrm>
            <a:off x="3703544" y="405231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5ABE647A-FA21-4463-932C-E05E06117C57}"/>
              </a:ext>
            </a:extLst>
          </p:cNvPr>
          <p:cNvCxnSpPr>
            <a:cxnSpLocks/>
            <a:stCxn id="208" idx="1"/>
            <a:endCxn id="193" idx="5"/>
          </p:cNvCxnSpPr>
          <p:nvPr/>
        </p:nvCxnSpPr>
        <p:spPr>
          <a:xfrm flipH="1" flipV="1">
            <a:off x="3473178" y="3875626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1F6E0636-43A9-4D43-81A8-DE04792203FA}"/>
              </a:ext>
            </a:extLst>
          </p:cNvPr>
          <p:cNvCxnSpPr>
            <a:cxnSpLocks/>
            <a:stCxn id="196" idx="3"/>
            <a:endCxn id="208" idx="7"/>
          </p:cNvCxnSpPr>
          <p:nvPr/>
        </p:nvCxnSpPr>
        <p:spPr>
          <a:xfrm flipH="1">
            <a:off x="4014225" y="3875626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4054EBF8-7767-445B-ABD2-48D2FC35CCEF}"/>
              </a:ext>
            </a:extLst>
          </p:cNvPr>
          <p:cNvCxnSpPr>
            <a:cxnSpLocks/>
            <a:stCxn id="223" idx="2"/>
            <a:endCxn id="212" idx="0"/>
          </p:cNvCxnSpPr>
          <p:nvPr/>
        </p:nvCxnSpPr>
        <p:spPr>
          <a:xfrm>
            <a:off x="6006571" y="2813375"/>
            <a:ext cx="0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: abgerundete Ecken 211">
            <a:extLst>
              <a:ext uri="{FF2B5EF4-FFF2-40B4-BE49-F238E27FC236}">
                <a16:creationId xmlns:a16="http://schemas.microsoft.com/office/drawing/2014/main" id="{892DF933-CD58-4189-A4A6-971ACBFB62D9}"/>
              </a:ext>
            </a:extLst>
          </p:cNvPr>
          <p:cNvSpPr/>
          <p:nvPr/>
        </p:nvSpPr>
        <p:spPr>
          <a:xfrm>
            <a:off x="5619427" y="3032267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C85AEC8C-B63D-46AA-A1AB-30D27352DDA9}"/>
              </a:ext>
            </a:extLst>
          </p:cNvPr>
          <p:cNvCxnSpPr>
            <a:cxnSpLocks/>
            <a:stCxn id="212" idx="2"/>
          </p:cNvCxnSpPr>
          <p:nvPr/>
        </p:nvCxnSpPr>
        <p:spPr>
          <a:xfrm flipH="1">
            <a:off x="6002896" y="3378199"/>
            <a:ext cx="3675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Flussdiagramm: Verbinder 214">
            <a:extLst>
              <a:ext uri="{FF2B5EF4-FFF2-40B4-BE49-F238E27FC236}">
                <a16:creationId xmlns:a16="http://schemas.microsoft.com/office/drawing/2014/main" id="{9EEEB5C5-41D4-43F4-ADC2-5E4929C99D96}"/>
              </a:ext>
            </a:extLst>
          </p:cNvPr>
          <p:cNvSpPr/>
          <p:nvPr/>
        </p:nvSpPr>
        <p:spPr>
          <a:xfrm>
            <a:off x="4756898" y="4050677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BB274B7D-9D62-4DA0-94DC-F6383A153E90}"/>
              </a:ext>
            </a:extLst>
          </p:cNvPr>
          <p:cNvCxnSpPr>
            <a:cxnSpLocks/>
            <a:stCxn id="215" idx="1"/>
            <a:endCxn id="196" idx="5"/>
          </p:cNvCxnSpPr>
          <p:nvPr/>
        </p:nvCxnSpPr>
        <p:spPr>
          <a:xfrm flipH="1" flipV="1">
            <a:off x="4540902" y="3875626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4B11C4F4-4F3D-4CCC-BD56-E8CD9844DD0A}"/>
              </a:ext>
            </a:extLst>
          </p:cNvPr>
          <p:cNvCxnSpPr>
            <a:cxnSpLocks/>
            <a:stCxn id="201" idx="3"/>
            <a:endCxn id="215" idx="7"/>
          </p:cNvCxnSpPr>
          <p:nvPr/>
        </p:nvCxnSpPr>
        <p:spPr>
          <a:xfrm flipH="1">
            <a:off x="5067579" y="3875626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91435994-2275-4347-B20B-A75FAF072430}"/>
              </a:ext>
            </a:extLst>
          </p:cNvPr>
          <p:cNvSpPr txBox="1"/>
          <p:nvPr/>
        </p:nvSpPr>
        <p:spPr>
          <a:xfrm>
            <a:off x="4733706" y="403484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72E71691-266D-47DA-9042-71EB8EAEB115}"/>
              </a:ext>
            </a:extLst>
          </p:cNvPr>
          <p:cNvSpPr txBox="1"/>
          <p:nvPr/>
        </p:nvSpPr>
        <p:spPr>
          <a:xfrm>
            <a:off x="4733706" y="355063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  <p:sp>
        <p:nvSpPr>
          <p:cNvPr id="223" name="Rechteck: abgerundete Ecken 222">
            <a:extLst>
              <a:ext uri="{FF2B5EF4-FFF2-40B4-BE49-F238E27FC236}">
                <a16:creationId xmlns:a16="http://schemas.microsoft.com/office/drawing/2014/main" id="{16721D78-E01B-4BD0-9B47-45C3B704FCB5}"/>
              </a:ext>
            </a:extLst>
          </p:cNvPr>
          <p:cNvSpPr/>
          <p:nvPr/>
        </p:nvSpPr>
        <p:spPr>
          <a:xfrm>
            <a:off x="5619427" y="246744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32FAA44-6553-4151-9859-ACC2B1613651}"/>
              </a:ext>
            </a:extLst>
          </p:cNvPr>
          <p:cNvCxnSpPr>
            <a:cxnSpLocks/>
          </p:cNvCxnSpPr>
          <p:nvPr/>
        </p:nvCxnSpPr>
        <p:spPr>
          <a:xfrm flipH="1">
            <a:off x="5647560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8B326A8A-B431-4B09-A1EB-2A55EF4FF3F2}"/>
              </a:ext>
            </a:extLst>
          </p:cNvPr>
          <p:cNvSpPr/>
          <p:nvPr/>
        </p:nvSpPr>
        <p:spPr>
          <a:xfrm>
            <a:off x="5472530" y="4088669"/>
            <a:ext cx="1135213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origin</a:t>
            </a:r>
            <a:r>
              <a:rPr lang="de-DE" sz="1200" b="1" dirty="0"/>
              <a:t>/</a:t>
            </a:r>
            <a:r>
              <a:rPr lang="de-DE" sz="1200" b="1" dirty="0" err="1"/>
              <a:t>master</a:t>
            </a:r>
            <a:endParaRPr lang="en-US" sz="1600" b="1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B9BF4F3-F188-4C49-91A8-A7AA1F9C6CB4}"/>
              </a:ext>
            </a:extLst>
          </p:cNvPr>
          <p:cNvCxnSpPr>
            <a:cxnSpLocks/>
            <a:stCxn id="83" idx="0"/>
            <a:endCxn id="88" idx="3"/>
          </p:cNvCxnSpPr>
          <p:nvPr/>
        </p:nvCxnSpPr>
        <p:spPr>
          <a:xfrm flipV="1">
            <a:off x="6040137" y="3875626"/>
            <a:ext cx="356800" cy="21304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binder 90">
            <a:extLst>
              <a:ext uri="{FF2B5EF4-FFF2-40B4-BE49-F238E27FC236}">
                <a16:creationId xmlns:a16="http://schemas.microsoft.com/office/drawing/2014/main" id="{C061E4AF-E288-424E-9CDE-A41817DFD9A2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Flussdiagramm: Verbinder 91">
            <a:extLst>
              <a:ext uri="{FF2B5EF4-FFF2-40B4-BE49-F238E27FC236}">
                <a16:creationId xmlns:a16="http://schemas.microsoft.com/office/drawing/2014/main" id="{E02ADF89-3939-4F93-ADAD-BF2FE5A7726D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5E6AD61-AC33-47FE-92F8-BC82560D98E4}"/>
              </a:ext>
            </a:extLst>
          </p:cNvPr>
          <p:cNvCxnSpPr>
            <a:cxnSpLocks/>
            <a:stCxn id="92" idx="2"/>
            <a:endCxn id="91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1C854E30-9387-4115-B220-B9D3D1DB569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Flussdiagramm: Verbinder 94">
            <a:extLst>
              <a:ext uri="{FF2B5EF4-FFF2-40B4-BE49-F238E27FC236}">
                <a16:creationId xmlns:a16="http://schemas.microsoft.com/office/drawing/2014/main" id="{6AEA2E07-112F-4E98-A70E-A33A763B3A9E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A95FE38-7C39-4FF3-8050-B52BA9142124}"/>
              </a:ext>
            </a:extLst>
          </p:cNvPr>
          <p:cNvCxnSpPr>
            <a:cxnSpLocks/>
            <a:stCxn id="95" idx="2"/>
            <a:endCxn id="94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A52B8F57-D174-46F7-919C-3184C2B4D4AD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207DB206-DF84-4622-963A-E8DFD5BD6EF4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5C63742B-6413-4337-965B-E43206569F45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3EFDF6B-3CC4-4C79-86CC-D0E619D53824}"/>
              </a:ext>
            </a:extLst>
          </p:cNvPr>
          <p:cNvCxnSpPr>
            <a:cxnSpLocks/>
            <a:stCxn id="99" idx="2"/>
            <a:endCxn id="98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ussdiagramm: Verbinder 100">
            <a:extLst>
              <a:ext uri="{FF2B5EF4-FFF2-40B4-BE49-F238E27FC236}">
                <a16:creationId xmlns:a16="http://schemas.microsoft.com/office/drawing/2014/main" id="{A2594DC8-FDC5-4EE2-9BF3-A2B53D9BA538}"/>
              </a:ext>
            </a:extLst>
          </p:cNvPr>
          <p:cNvSpPr/>
          <p:nvPr/>
        </p:nvSpPr>
        <p:spPr>
          <a:xfrm>
            <a:off x="3703544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Flussdiagramm: Verbinder 101">
            <a:extLst>
              <a:ext uri="{FF2B5EF4-FFF2-40B4-BE49-F238E27FC236}">
                <a16:creationId xmlns:a16="http://schemas.microsoft.com/office/drawing/2014/main" id="{4AFB6F4E-9F8D-49E5-A10A-3925D7B2F57B}"/>
              </a:ext>
            </a:extLst>
          </p:cNvPr>
          <p:cNvSpPr/>
          <p:nvPr/>
        </p:nvSpPr>
        <p:spPr>
          <a:xfrm>
            <a:off x="4230221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9B2D785-E4E2-478F-8A50-7D5F687F8491}"/>
              </a:ext>
            </a:extLst>
          </p:cNvPr>
          <p:cNvCxnSpPr>
            <a:cxnSpLocks/>
            <a:stCxn id="102" idx="2"/>
            <a:endCxn id="101" idx="6"/>
          </p:cNvCxnSpPr>
          <p:nvPr/>
        </p:nvCxnSpPr>
        <p:spPr>
          <a:xfrm flipH="1">
            <a:off x="4067529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18D88353-64DE-47F2-AE6F-BDA0FB7C125D}"/>
              </a:ext>
            </a:extLst>
          </p:cNvPr>
          <p:cNvCxnSpPr>
            <a:cxnSpLocks/>
          </p:cNvCxnSpPr>
          <p:nvPr/>
        </p:nvCxnSpPr>
        <p:spPr>
          <a:xfrm flipH="1">
            <a:off x="3526482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78374B6-BC6F-4BF0-84EB-F3A3CE69D94C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ussdiagramm: Verbinder 105">
            <a:extLst>
              <a:ext uri="{FF2B5EF4-FFF2-40B4-BE49-F238E27FC236}">
                <a16:creationId xmlns:a16="http://schemas.microsoft.com/office/drawing/2014/main" id="{054CF9A2-59BB-45DA-AFF9-7D4296ED034E}"/>
              </a:ext>
            </a:extLst>
          </p:cNvPr>
          <p:cNvSpPr/>
          <p:nvPr/>
        </p:nvSpPr>
        <p:spPr>
          <a:xfrm>
            <a:off x="4756898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Flussdiagramm: Verbinder 106">
            <a:extLst>
              <a:ext uri="{FF2B5EF4-FFF2-40B4-BE49-F238E27FC236}">
                <a16:creationId xmlns:a16="http://schemas.microsoft.com/office/drawing/2014/main" id="{FDD04018-B966-451B-B06B-91C54E24AC88}"/>
              </a:ext>
            </a:extLst>
          </p:cNvPr>
          <p:cNvSpPr/>
          <p:nvPr/>
        </p:nvSpPr>
        <p:spPr>
          <a:xfrm>
            <a:off x="5283575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7300108-BEA3-481D-AC36-63E10BCF0B6E}"/>
              </a:ext>
            </a:extLst>
          </p:cNvPr>
          <p:cNvCxnSpPr>
            <a:cxnSpLocks/>
            <a:stCxn id="107" idx="2"/>
            <a:endCxn id="106" idx="6"/>
          </p:cNvCxnSpPr>
          <p:nvPr/>
        </p:nvCxnSpPr>
        <p:spPr>
          <a:xfrm flipH="1">
            <a:off x="5120883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ussdiagramm: Verbinder 108">
            <a:extLst>
              <a:ext uri="{FF2B5EF4-FFF2-40B4-BE49-F238E27FC236}">
                <a16:creationId xmlns:a16="http://schemas.microsoft.com/office/drawing/2014/main" id="{94EA5DF8-91D3-45E7-BBE8-50CFBAA45789}"/>
              </a:ext>
            </a:extLst>
          </p:cNvPr>
          <p:cNvSpPr/>
          <p:nvPr/>
        </p:nvSpPr>
        <p:spPr>
          <a:xfrm>
            <a:off x="582462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95FBF1F9-2039-48CD-AC65-CE02E5DF6185}"/>
              </a:ext>
            </a:extLst>
          </p:cNvPr>
          <p:cNvCxnSpPr>
            <a:cxnSpLocks/>
          </p:cNvCxnSpPr>
          <p:nvPr/>
        </p:nvCxnSpPr>
        <p:spPr>
          <a:xfrm flipH="1">
            <a:off x="5647560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57E4F329-08FA-4E31-985F-61CF8072B0C6}"/>
              </a:ext>
            </a:extLst>
          </p:cNvPr>
          <p:cNvCxnSpPr>
            <a:cxnSpLocks/>
          </p:cNvCxnSpPr>
          <p:nvPr/>
        </p:nvCxnSpPr>
        <p:spPr>
          <a:xfrm flipH="1">
            <a:off x="4594206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ussdiagramm: Verbinder 113">
            <a:extLst>
              <a:ext uri="{FF2B5EF4-FFF2-40B4-BE49-F238E27FC236}">
                <a16:creationId xmlns:a16="http://schemas.microsoft.com/office/drawing/2014/main" id="{84FDC78F-584D-4C67-A6AF-D4E43CDCBDDE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8CDBF17-E61B-457F-AE56-D38DBC7C865E}"/>
              </a:ext>
            </a:extLst>
          </p:cNvPr>
          <p:cNvCxnSpPr>
            <a:cxnSpLocks/>
            <a:stCxn id="114" idx="1"/>
            <a:endCxn id="99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A056E366-E7E4-453C-BAC8-C0B78BEB3FE1}"/>
              </a:ext>
            </a:extLst>
          </p:cNvPr>
          <p:cNvCxnSpPr>
            <a:cxnSpLocks/>
            <a:stCxn id="102" idx="3"/>
            <a:endCxn id="114" idx="7"/>
          </p:cNvCxnSpPr>
          <p:nvPr/>
        </p:nvCxnSpPr>
        <p:spPr>
          <a:xfrm flipH="1">
            <a:off x="4014225" y="6155951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Verbinder 116">
            <a:extLst>
              <a:ext uri="{FF2B5EF4-FFF2-40B4-BE49-F238E27FC236}">
                <a16:creationId xmlns:a16="http://schemas.microsoft.com/office/drawing/2014/main" id="{7400A7C8-2A66-438F-A185-4BE54DEB3A8A}"/>
              </a:ext>
            </a:extLst>
          </p:cNvPr>
          <p:cNvSpPr/>
          <p:nvPr/>
        </p:nvSpPr>
        <p:spPr>
          <a:xfrm>
            <a:off x="4756898" y="63310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A177F748-84D7-43D0-86CE-0831F04955CA}"/>
              </a:ext>
            </a:extLst>
          </p:cNvPr>
          <p:cNvCxnSpPr>
            <a:cxnSpLocks/>
            <a:stCxn id="117" idx="1"/>
            <a:endCxn id="102" idx="5"/>
          </p:cNvCxnSpPr>
          <p:nvPr/>
        </p:nvCxnSpPr>
        <p:spPr>
          <a:xfrm flipH="1" flipV="1">
            <a:off x="4540902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061DCA45-D70C-4333-AAF1-B398ED5835BD}"/>
              </a:ext>
            </a:extLst>
          </p:cNvPr>
          <p:cNvCxnSpPr>
            <a:cxnSpLocks/>
            <a:stCxn id="107" idx="3"/>
            <a:endCxn id="117" idx="7"/>
          </p:cNvCxnSpPr>
          <p:nvPr/>
        </p:nvCxnSpPr>
        <p:spPr>
          <a:xfrm flipH="1">
            <a:off x="5067579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ABBDEC78-4B73-4BCF-9ED5-EEA366BF6D7A}"/>
              </a:ext>
            </a:extLst>
          </p:cNvPr>
          <p:cNvSpPr txBox="1"/>
          <p:nvPr/>
        </p:nvSpPr>
        <p:spPr>
          <a:xfrm>
            <a:off x="4733706" y="631516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CCFF625D-8C4C-47EB-AC3B-E93562F2CF66}"/>
              </a:ext>
            </a:extLst>
          </p:cNvPr>
          <p:cNvSpPr txBox="1"/>
          <p:nvPr/>
        </p:nvSpPr>
        <p:spPr>
          <a:xfrm>
            <a:off x="4733706" y="583096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D2E450B-3CBB-4DA5-9D60-F962D7D0C933}"/>
              </a:ext>
            </a:extLst>
          </p:cNvPr>
          <p:cNvSpPr txBox="1"/>
          <p:nvPr/>
        </p:nvSpPr>
        <p:spPr>
          <a:xfrm>
            <a:off x="5257127" y="5840081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  <a:endParaRPr lang="en-US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27DAE12-77C1-4AF8-B9B9-F2667D319062}"/>
              </a:ext>
            </a:extLst>
          </p:cNvPr>
          <p:cNvSpPr txBox="1"/>
          <p:nvPr/>
        </p:nvSpPr>
        <p:spPr>
          <a:xfrm>
            <a:off x="5800564" y="5848874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13</a:t>
            </a:r>
            <a:endParaRPr lang="en-US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E5CFC6BB-7CC6-43B4-94A7-ED640041D8B4}"/>
              </a:ext>
            </a:extLst>
          </p:cNvPr>
          <p:cNvCxnSpPr>
            <a:cxnSpLocks/>
          </p:cNvCxnSpPr>
          <p:nvPr/>
        </p:nvCxnSpPr>
        <p:spPr>
          <a:xfrm>
            <a:off x="6534473" y="5658524"/>
            <a:ext cx="0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86A417B0-0088-43F9-B5CA-F9F4635155CC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6534473" y="5093700"/>
            <a:ext cx="0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46E12892-A7A9-4174-A31D-A97D538CD256}"/>
              </a:ext>
            </a:extLst>
          </p:cNvPr>
          <p:cNvSpPr/>
          <p:nvPr/>
        </p:nvSpPr>
        <p:spPr>
          <a:xfrm>
            <a:off x="6147329" y="5312592"/>
            <a:ext cx="774287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sp>
        <p:nvSpPr>
          <p:cNvPr id="127" name="Rechteck: abgerundete Ecken 126">
            <a:extLst>
              <a:ext uri="{FF2B5EF4-FFF2-40B4-BE49-F238E27FC236}">
                <a16:creationId xmlns:a16="http://schemas.microsoft.com/office/drawing/2014/main" id="{6B1C5150-94D8-47E1-A1FA-7016E0880260}"/>
              </a:ext>
            </a:extLst>
          </p:cNvPr>
          <p:cNvSpPr/>
          <p:nvPr/>
        </p:nvSpPr>
        <p:spPr>
          <a:xfrm>
            <a:off x="6147329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84" name="Flussdiagramm: Verbinder 83">
            <a:extLst>
              <a:ext uri="{FF2B5EF4-FFF2-40B4-BE49-F238E27FC236}">
                <a16:creationId xmlns:a16="http://schemas.microsoft.com/office/drawing/2014/main" id="{858FB145-3C33-4F99-B14C-90110B89841D}"/>
              </a:ext>
            </a:extLst>
          </p:cNvPr>
          <p:cNvSpPr/>
          <p:nvPr/>
        </p:nvSpPr>
        <p:spPr>
          <a:xfrm>
            <a:off x="635129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36569744-A4A2-49F0-875F-0C0919A0D66A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618860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5D61A4A-3D67-454C-8212-753CAA57DEF2}"/>
              </a:ext>
            </a:extLst>
          </p:cNvPr>
          <p:cNvSpPr txBox="1"/>
          <p:nvPr/>
        </p:nvSpPr>
        <p:spPr>
          <a:xfrm>
            <a:off x="6315825" y="5840081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14</a:t>
            </a:r>
            <a:endParaRPr lang="en-US" dirty="0"/>
          </a:p>
        </p:txBody>
      </p:sp>
      <p:sp>
        <p:nvSpPr>
          <p:cNvPr id="88" name="Flussdiagramm: Verbinder 87">
            <a:extLst>
              <a:ext uri="{FF2B5EF4-FFF2-40B4-BE49-F238E27FC236}">
                <a16:creationId xmlns:a16="http://schemas.microsoft.com/office/drawing/2014/main" id="{4CDC3F13-C2A3-4A69-8E20-0AFBC41B919C}"/>
              </a:ext>
            </a:extLst>
          </p:cNvPr>
          <p:cNvSpPr/>
          <p:nvPr/>
        </p:nvSpPr>
        <p:spPr>
          <a:xfrm>
            <a:off x="6343633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DBCD58D-D45B-4A94-8A7A-33C4F336DD1D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6180941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E4F8B73F-A4C2-4D73-BD7B-AC696C56B525}"/>
              </a:ext>
            </a:extLst>
          </p:cNvPr>
          <p:cNvSpPr txBox="1"/>
          <p:nvPr/>
        </p:nvSpPr>
        <p:spPr>
          <a:xfrm>
            <a:off x="6308159" y="3559756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841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lussdiagramm: Verbinder 79">
            <a:extLst>
              <a:ext uri="{FF2B5EF4-FFF2-40B4-BE49-F238E27FC236}">
                <a16:creationId xmlns:a16="http://schemas.microsoft.com/office/drawing/2014/main" id="{0A90BBBD-06FD-4FAB-8ED5-2CFD5D79C05A}"/>
              </a:ext>
            </a:extLst>
          </p:cNvPr>
          <p:cNvSpPr/>
          <p:nvPr/>
        </p:nvSpPr>
        <p:spPr>
          <a:xfrm>
            <a:off x="5824622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54CB6D41-5CE0-4FD3-AC4D-4A47D975F62F}"/>
              </a:ext>
            </a:extLst>
          </p:cNvPr>
          <p:cNvSpPr txBox="1"/>
          <p:nvPr/>
        </p:nvSpPr>
        <p:spPr>
          <a:xfrm>
            <a:off x="5800564" y="3568549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13</a:t>
            </a:r>
            <a:endParaRPr lang="en-US" dirty="0"/>
          </a:p>
        </p:txBody>
      </p:sp>
      <p:sp>
        <p:nvSpPr>
          <p:cNvPr id="201" name="Flussdiagramm: Verbinder 200">
            <a:extLst>
              <a:ext uri="{FF2B5EF4-FFF2-40B4-BE49-F238E27FC236}">
                <a16:creationId xmlns:a16="http://schemas.microsoft.com/office/drawing/2014/main" id="{C13A0FF0-0A23-42C2-8FB4-2A5A993950B5}"/>
              </a:ext>
            </a:extLst>
          </p:cNvPr>
          <p:cNvSpPr/>
          <p:nvPr/>
        </p:nvSpPr>
        <p:spPr>
          <a:xfrm>
            <a:off x="5283575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6009864B-3134-44B8-ABA6-CAC61008CCDD}"/>
              </a:ext>
            </a:extLst>
          </p:cNvPr>
          <p:cNvSpPr txBox="1"/>
          <p:nvPr/>
        </p:nvSpPr>
        <p:spPr>
          <a:xfrm>
            <a:off x="5257127" y="3559756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3723654" y="87059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202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Remote 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8" y="87060"/>
            <a:ext cx="3404420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3967CC4-3C08-43C5-8A1C-83FCFF45ECEB}"/>
              </a:ext>
            </a:extLst>
          </p:cNvPr>
          <p:cNvSpPr txBox="1"/>
          <p:nvPr/>
        </p:nvSpPr>
        <p:spPr>
          <a:xfrm>
            <a:off x="7172692" y="45491"/>
            <a:ext cx="3894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2 – update README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3 – define change()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4 – enable variable size of the game board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5 – define determine_game_status()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6 – create code for the actual game</a:t>
            </a:r>
          </a:p>
          <a:p>
            <a:r>
              <a:rPr lang="de-DE" sz="1600" dirty="0">
                <a:solidFill>
                  <a:schemeClr val="bg1"/>
                </a:solidFill>
              </a:rPr>
              <a:t>    1</a:t>
            </a:r>
            <a:r>
              <a:rPr lang="de-DE" sz="1600" dirty="0"/>
              <a:t>7 – refactor code into all_the_same()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8 – add check for a draw</a:t>
            </a:r>
          </a:p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9 – merge branch ‘all_the_same‘</a:t>
            </a:r>
          </a:p>
          <a:p>
            <a:r>
              <a:rPr lang="de-DE" sz="1600" dirty="0"/>
              <a:t>    10 – add check if player‘s move is valid</a:t>
            </a:r>
          </a:p>
          <a:p>
            <a:r>
              <a:rPr lang="de-DE" sz="1600" dirty="0"/>
              <a:t>11 – rename change() to make_move()</a:t>
            </a:r>
          </a:p>
          <a:p>
            <a:r>
              <a:rPr lang="de-DE" sz="1600" dirty="0"/>
              <a:t>12 – merge branch ‘</a:t>
            </a:r>
            <a:r>
              <a:rPr lang="de-DE" sz="1600" dirty="0" err="1"/>
              <a:t>valid_move</a:t>
            </a:r>
            <a:r>
              <a:rPr lang="de-DE" sz="1600" dirty="0"/>
              <a:t>‘</a:t>
            </a:r>
          </a:p>
          <a:p>
            <a:r>
              <a:rPr lang="de-DE" sz="1600" dirty="0"/>
              <a:t>13 – </a:t>
            </a:r>
            <a:r>
              <a:rPr lang="de-DE" sz="1600" dirty="0" err="1"/>
              <a:t>name</a:t>
            </a:r>
            <a:r>
              <a:rPr lang="de-DE" sz="1600" dirty="0"/>
              <a:t> </a:t>
            </a:r>
            <a:r>
              <a:rPr lang="en-US" sz="1600" dirty="0"/>
              <a:t>players</a:t>
            </a:r>
            <a:r>
              <a:rPr lang="de-DE" sz="1600" dirty="0"/>
              <a:t> X and O </a:t>
            </a:r>
            <a:r>
              <a:rPr lang="de-DE" sz="1600" dirty="0" err="1"/>
              <a:t>instead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1 and 2</a:t>
            </a:r>
          </a:p>
          <a:p>
            <a:r>
              <a:rPr lang="de-DE" sz="1600" dirty="0"/>
              <a:t>14 – fix </a:t>
            </a:r>
            <a:r>
              <a:rPr lang="de-DE" sz="1600" dirty="0" err="1"/>
              <a:t>typo</a:t>
            </a:r>
            <a:r>
              <a:rPr lang="de-DE" sz="1600" dirty="0"/>
              <a:t> in README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E1A9ABDF-1972-4E1B-883F-66152A06F568}"/>
              </a:ext>
            </a:extLst>
          </p:cNvPr>
          <p:cNvSpPr/>
          <p:nvPr/>
        </p:nvSpPr>
        <p:spPr>
          <a:xfrm>
            <a:off x="3749452" y="87059"/>
            <a:ext cx="3379318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BBACEB3-FD06-46E5-B7FE-B82BA92BF6AF}"/>
              </a:ext>
            </a:extLst>
          </p:cNvPr>
          <p:cNvSpPr txBox="1"/>
          <p:nvPr/>
        </p:nvSpPr>
        <p:spPr>
          <a:xfrm>
            <a:off x="138445" y="2342448"/>
            <a:ext cx="17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Repository</a:t>
            </a:r>
          </a:p>
        </p:txBody>
      </p:sp>
      <p:sp>
        <p:nvSpPr>
          <p:cNvPr id="185" name="Flussdiagramm: Verbinder 184">
            <a:extLst>
              <a:ext uri="{FF2B5EF4-FFF2-40B4-BE49-F238E27FC236}">
                <a16:creationId xmlns:a16="http://schemas.microsoft.com/office/drawing/2014/main" id="{5ED62EF7-667F-416F-AD22-AEF422437FF0}"/>
              </a:ext>
            </a:extLst>
          </p:cNvPr>
          <p:cNvSpPr/>
          <p:nvPr/>
        </p:nvSpPr>
        <p:spPr>
          <a:xfrm>
            <a:off x="514742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Flussdiagramm: Verbinder 185">
            <a:extLst>
              <a:ext uri="{FF2B5EF4-FFF2-40B4-BE49-F238E27FC236}">
                <a16:creationId xmlns:a16="http://schemas.microsoft.com/office/drawing/2014/main" id="{C74FC532-8CB6-4A1D-A266-B65ADB5B9651}"/>
              </a:ext>
            </a:extLst>
          </p:cNvPr>
          <p:cNvSpPr/>
          <p:nvPr/>
        </p:nvSpPr>
        <p:spPr>
          <a:xfrm>
            <a:off x="1041419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34636C9E-693B-4F86-BF8F-1CB18F31253A}"/>
              </a:ext>
            </a:extLst>
          </p:cNvPr>
          <p:cNvCxnSpPr>
            <a:cxnSpLocks/>
            <a:stCxn id="186" idx="2"/>
            <a:endCxn id="185" idx="6"/>
          </p:cNvCxnSpPr>
          <p:nvPr/>
        </p:nvCxnSpPr>
        <p:spPr>
          <a:xfrm flipH="1">
            <a:off x="878727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ussdiagramm: Verbinder 187">
            <a:extLst>
              <a:ext uri="{FF2B5EF4-FFF2-40B4-BE49-F238E27FC236}">
                <a16:creationId xmlns:a16="http://schemas.microsoft.com/office/drawing/2014/main" id="{DD8EB40D-9AB3-4D6F-8584-FD951EB95EB0}"/>
              </a:ext>
            </a:extLst>
          </p:cNvPr>
          <p:cNvSpPr/>
          <p:nvPr/>
        </p:nvSpPr>
        <p:spPr>
          <a:xfrm>
            <a:off x="1582466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ussdiagramm: Verbinder 188">
            <a:extLst>
              <a:ext uri="{FF2B5EF4-FFF2-40B4-BE49-F238E27FC236}">
                <a16:creationId xmlns:a16="http://schemas.microsoft.com/office/drawing/2014/main" id="{E3C8FC83-677C-4187-BCED-A35211B68C51}"/>
              </a:ext>
            </a:extLst>
          </p:cNvPr>
          <p:cNvSpPr/>
          <p:nvPr/>
        </p:nvSpPr>
        <p:spPr>
          <a:xfrm>
            <a:off x="2109143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015A7ECA-DE64-42AE-9C32-45FDEAFAB966}"/>
              </a:ext>
            </a:extLst>
          </p:cNvPr>
          <p:cNvCxnSpPr>
            <a:cxnSpLocks/>
            <a:stCxn id="189" idx="2"/>
            <a:endCxn id="188" idx="6"/>
          </p:cNvCxnSpPr>
          <p:nvPr/>
        </p:nvCxnSpPr>
        <p:spPr>
          <a:xfrm flipH="1">
            <a:off x="1946451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DF9CB25A-2346-40D8-B324-72B13BBCEA19}"/>
              </a:ext>
            </a:extLst>
          </p:cNvPr>
          <p:cNvCxnSpPr>
            <a:cxnSpLocks/>
          </p:cNvCxnSpPr>
          <p:nvPr/>
        </p:nvCxnSpPr>
        <p:spPr>
          <a:xfrm flipH="1">
            <a:off x="1405404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lussdiagramm: Verbinder 191">
            <a:extLst>
              <a:ext uri="{FF2B5EF4-FFF2-40B4-BE49-F238E27FC236}">
                <a16:creationId xmlns:a16="http://schemas.microsoft.com/office/drawing/2014/main" id="{CA45A825-5772-4DD8-B912-CC6E4FEFE2FF}"/>
              </a:ext>
            </a:extLst>
          </p:cNvPr>
          <p:cNvSpPr/>
          <p:nvPr/>
        </p:nvSpPr>
        <p:spPr>
          <a:xfrm>
            <a:off x="2635820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Flussdiagramm: Verbinder 192">
            <a:extLst>
              <a:ext uri="{FF2B5EF4-FFF2-40B4-BE49-F238E27FC236}">
                <a16:creationId xmlns:a16="http://schemas.microsoft.com/office/drawing/2014/main" id="{AEAA5A2A-B6D3-467F-9065-CDD9388D3E0B}"/>
              </a:ext>
            </a:extLst>
          </p:cNvPr>
          <p:cNvSpPr/>
          <p:nvPr/>
        </p:nvSpPr>
        <p:spPr>
          <a:xfrm>
            <a:off x="3162497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2E42E4D5-CDF8-4C81-8B43-24C122444698}"/>
              </a:ext>
            </a:extLst>
          </p:cNvPr>
          <p:cNvCxnSpPr>
            <a:cxnSpLocks/>
            <a:stCxn id="193" idx="2"/>
            <a:endCxn id="192" idx="6"/>
          </p:cNvCxnSpPr>
          <p:nvPr/>
        </p:nvCxnSpPr>
        <p:spPr>
          <a:xfrm flipH="1">
            <a:off x="2999805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ussdiagramm: Verbinder 194">
            <a:extLst>
              <a:ext uri="{FF2B5EF4-FFF2-40B4-BE49-F238E27FC236}">
                <a16:creationId xmlns:a16="http://schemas.microsoft.com/office/drawing/2014/main" id="{6A62B598-39CE-4AF7-A58A-938A8E0AC569}"/>
              </a:ext>
            </a:extLst>
          </p:cNvPr>
          <p:cNvSpPr/>
          <p:nvPr/>
        </p:nvSpPr>
        <p:spPr>
          <a:xfrm>
            <a:off x="3703544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Flussdiagramm: Verbinder 195">
            <a:extLst>
              <a:ext uri="{FF2B5EF4-FFF2-40B4-BE49-F238E27FC236}">
                <a16:creationId xmlns:a16="http://schemas.microsoft.com/office/drawing/2014/main" id="{D13811D1-53C2-4DE4-B7BB-DC166EC1AD52}"/>
              </a:ext>
            </a:extLst>
          </p:cNvPr>
          <p:cNvSpPr/>
          <p:nvPr/>
        </p:nvSpPr>
        <p:spPr>
          <a:xfrm>
            <a:off x="4230221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FC2100F3-EC2E-4F46-955C-CAD8E1FC29A6}"/>
              </a:ext>
            </a:extLst>
          </p:cNvPr>
          <p:cNvCxnSpPr>
            <a:cxnSpLocks/>
            <a:stCxn id="196" idx="2"/>
            <a:endCxn id="195" idx="6"/>
          </p:cNvCxnSpPr>
          <p:nvPr/>
        </p:nvCxnSpPr>
        <p:spPr>
          <a:xfrm flipH="1">
            <a:off x="4067529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AE06A783-0C81-4688-B937-825B924E7830}"/>
              </a:ext>
            </a:extLst>
          </p:cNvPr>
          <p:cNvCxnSpPr>
            <a:cxnSpLocks/>
          </p:cNvCxnSpPr>
          <p:nvPr/>
        </p:nvCxnSpPr>
        <p:spPr>
          <a:xfrm flipH="1">
            <a:off x="3526482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C5C37395-AAE6-4941-B103-BC8FC6199750}"/>
              </a:ext>
            </a:extLst>
          </p:cNvPr>
          <p:cNvCxnSpPr>
            <a:cxnSpLocks/>
          </p:cNvCxnSpPr>
          <p:nvPr/>
        </p:nvCxnSpPr>
        <p:spPr>
          <a:xfrm flipH="1">
            <a:off x="2473128" y="375750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ussdiagramm: Verbinder 199">
            <a:extLst>
              <a:ext uri="{FF2B5EF4-FFF2-40B4-BE49-F238E27FC236}">
                <a16:creationId xmlns:a16="http://schemas.microsoft.com/office/drawing/2014/main" id="{20481831-8CD3-4841-A556-09E78EA5AD8F}"/>
              </a:ext>
            </a:extLst>
          </p:cNvPr>
          <p:cNvSpPr/>
          <p:nvPr/>
        </p:nvSpPr>
        <p:spPr>
          <a:xfrm>
            <a:off x="4756898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583DB9E8-EB84-4731-8E3E-9301B066C8F5}"/>
              </a:ext>
            </a:extLst>
          </p:cNvPr>
          <p:cNvCxnSpPr>
            <a:cxnSpLocks/>
            <a:stCxn id="201" idx="2"/>
            <a:endCxn id="200" idx="6"/>
          </p:cNvCxnSpPr>
          <p:nvPr/>
        </p:nvCxnSpPr>
        <p:spPr>
          <a:xfrm flipH="1">
            <a:off x="5120883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561C4077-DE35-4A61-B8AD-84BD72303E16}"/>
              </a:ext>
            </a:extLst>
          </p:cNvPr>
          <p:cNvCxnSpPr>
            <a:cxnSpLocks/>
          </p:cNvCxnSpPr>
          <p:nvPr/>
        </p:nvCxnSpPr>
        <p:spPr>
          <a:xfrm flipH="1">
            <a:off x="4594206" y="375750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lussdiagramm: Verbinder 207">
            <a:extLst>
              <a:ext uri="{FF2B5EF4-FFF2-40B4-BE49-F238E27FC236}">
                <a16:creationId xmlns:a16="http://schemas.microsoft.com/office/drawing/2014/main" id="{40D0E643-FD71-44EE-83EE-8C408CDB654C}"/>
              </a:ext>
            </a:extLst>
          </p:cNvPr>
          <p:cNvSpPr/>
          <p:nvPr/>
        </p:nvSpPr>
        <p:spPr>
          <a:xfrm>
            <a:off x="3703544" y="405231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5ABE647A-FA21-4463-932C-E05E06117C57}"/>
              </a:ext>
            </a:extLst>
          </p:cNvPr>
          <p:cNvCxnSpPr>
            <a:cxnSpLocks/>
            <a:stCxn id="208" idx="1"/>
            <a:endCxn id="193" idx="5"/>
          </p:cNvCxnSpPr>
          <p:nvPr/>
        </p:nvCxnSpPr>
        <p:spPr>
          <a:xfrm flipH="1" flipV="1">
            <a:off x="3473178" y="3875626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1F6E0636-43A9-4D43-81A8-DE04792203FA}"/>
              </a:ext>
            </a:extLst>
          </p:cNvPr>
          <p:cNvCxnSpPr>
            <a:cxnSpLocks/>
            <a:stCxn id="196" idx="3"/>
            <a:endCxn id="208" idx="7"/>
          </p:cNvCxnSpPr>
          <p:nvPr/>
        </p:nvCxnSpPr>
        <p:spPr>
          <a:xfrm flipH="1">
            <a:off x="4014225" y="3875626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4054EBF8-7767-445B-ABD2-48D2FC35CCEF}"/>
              </a:ext>
            </a:extLst>
          </p:cNvPr>
          <p:cNvCxnSpPr>
            <a:cxnSpLocks/>
            <a:stCxn id="223" idx="2"/>
            <a:endCxn id="212" idx="0"/>
          </p:cNvCxnSpPr>
          <p:nvPr/>
        </p:nvCxnSpPr>
        <p:spPr>
          <a:xfrm>
            <a:off x="6525046" y="2813375"/>
            <a:ext cx="0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: abgerundete Ecken 211">
            <a:extLst>
              <a:ext uri="{FF2B5EF4-FFF2-40B4-BE49-F238E27FC236}">
                <a16:creationId xmlns:a16="http://schemas.microsoft.com/office/drawing/2014/main" id="{892DF933-CD58-4189-A4A6-971ACBFB62D9}"/>
              </a:ext>
            </a:extLst>
          </p:cNvPr>
          <p:cNvSpPr/>
          <p:nvPr/>
        </p:nvSpPr>
        <p:spPr>
          <a:xfrm>
            <a:off x="6137902" y="3032267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C85AEC8C-B63D-46AA-A1AB-30D27352DDA9}"/>
              </a:ext>
            </a:extLst>
          </p:cNvPr>
          <p:cNvCxnSpPr>
            <a:cxnSpLocks/>
            <a:stCxn id="212" idx="2"/>
            <a:endCxn id="88" idx="0"/>
          </p:cNvCxnSpPr>
          <p:nvPr/>
        </p:nvCxnSpPr>
        <p:spPr>
          <a:xfrm>
            <a:off x="6525046" y="3378199"/>
            <a:ext cx="580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Flussdiagramm: Verbinder 214">
            <a:extLst>
              <a:ext uri="{FF2B5EF4-FFF2-40B4-BE49-F238E27FC236}">
                <a16:creationId xmlns:a16="http://schemas.microsoft.com/office/drawing/2014/main" id="{9EEEB5C5-41D4-43F4-ADC2-5E4929C99D96}"/>
              </a:ext>
            </a:extLst>
          </p:cNvPr>
          <p:cNvSpPr/>
          <p:nvPr/>
        </p:nvSpPr>
        <p:spPr>
          <a:xfrm>
            <a:off x="4756898" y="4050677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BB274B7D-9D62-4DA0-94DC-F6383A153E90}"/>
              </a:ext>
            </a:extLst>
          </p:cNvPr>
          <p:cNvCxnSpPr>
            <a:cxnSpLocks/>
            <a:stCxn id="215" idx="1"/>
            <a:endCxn id="196" idx="5"/>
          </p:cNvCxnSpPr>
          <p:nvPr/>
        </p:nvCxnSpPr>
        <p:spPr>
          <a:xfrm flipH="1" flipV="1">
            <a:off x="4540902" y="3875626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4B11C4F4-4F3D-4CCC-BD56-E8CD9844DD0A}"/>
              </a:ext>
            </a:extLst>
          </p:cNvPr>
          <p:cNvCxnSpPr>
            <a:cxnSpLocks/>
            <a:stCxn id="201" idx="3"/>
            <a:endCxn id="215" idx="7"/>
          </p:cNvCxnSpPr>
          <p:nvPr/>
        </p:nvCxnSpPr>
        <p:spPr>
          <a:xfrm flipH="1">
            <a:off x="5067579" y="3875626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91435994-2275-4347-B20B-A75FAF072430}"/>
              </a:ext>
            </a:extLst>
          </p:cNvPr>
          <p:cNvSpPr txBox="1"/>
          <p:nvPr/>
        </p:nvSpPr>
        <p:spPr>
          <a:xfrm>
            <a:off x="4733706" y="403484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72E71691-266D-47DA-9042-71EB8EAEB115}"/>
              </a:ext>
            </a:extLst>
          </p:cNvPr>
          <p:cNvSpPr txBox="1"/>
          <p:nvPr/>
        </p:nvSpPr>
        <p:spPr>
          <a:xfrm>
            <a:off x="4733706" y="355063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  <p:sp>
        <p:nvSpPr>
          <p:cNvPr id="223" name="Rechteck: abgerundete Ecken 222">
            <a:extLst>
              <a:ext uri="{FF2B5EF4-FFF2-40B4-BE49-F238E27FC236}">
                <a16:creationId xmlns:a16="http://schemas.microsoft.com/office/drawing/2014/main" id="{16721D78-E01B-4BD0-9B47-45C3B704FCB5}"/>
              </a:ext>
            </a:extLst>
          </p:cNvPr>
          <p:cNvSpPr/>
          <p:nvPr/>
        </p:nvSpPr>
        <p:spPr>
          <a:xfrm>
            <a:off x="6137902" y="246744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32FAA44-6553-4151-9859-ACC2B1613651}"/>
              </a:ext>
            </a:extLst>
          </p:cNvPr>
          <p:cNvCxnSpPr>
            <a:cxnSpLocks/>
          </p:cNvCxnSpPr>
          <p:nvPr/>
        </p:nvCxnSpPr>
        <p:spPr>
          <a:xfrm flipH="1">
            <a:off x="5647560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8B326A8A-B431-4B09-A1EB-2A55EF4FF3F2}"/>
              </a:ext>
            </a:extLst>
          </p:cNvPr>
          <p:cNvSpPr/>
          <p:nvPr/>
        </p:nvSpPr>
        <p:spPr>
          <a:xfrm>
            <a:off x="5472530" y="4088669"/>
            <a:ext cx="1135213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origin</a:t>
            </a:r>
            <a:r>
              <a:rPr lang="de-DE" sz="1200" b="1" dirty="0"/>
              <a:t>/</a:t>
            </a:r>
            <a:r>
              <a:rPr lang="de-DE" sz="1200" b="1" dirty="0" err="1"/>
              <a:t>master</a:t>
            </a:r>
            <a:endParaRPr lang="en-US" sz="1600" b="1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B9BF4F3-F188-4C49-91A8-A7AA1F9C6CB4}"/>
              </a:ext>
            </a:extLst>
          </p:cNvPr>
          <p:cNvCxnSpPr>
            <a:cxnSpLocks/>
            <a:stCxn id="83" idx="0"/>
            <a:endCxn id="88" idx="3"/>
          </p:cNvCxnSpPr>
          <p:nvPr/>
        </p:nvCxnSpPr>
        <p:spPr>
          <a:xfrm flipV="1">
            <a:off x="6040137" y="3875626"/>
            <a:ext cx="356800" cy="21304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binder 90">
            <a:extLst>
              <a:ext uri="{FF2B5EF4-FFF2-40B4-BE49-F238E27FC236}">
                <a16:creationId xmlns:a16="http://schemas.microsoft.com/office/drawing/2014/main" id="{C061E4AF-E288-424E-9CDE-A41817DFD9A2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Flussdiagramm: Verbinder 91">
            <a:extLst>
              <a:ext uri="{FF2B5EF4-FFF2-40B4-BE49-F238E27FC236}">
                <a16:creationId xmlns:a16="http://schemas.microsoft.com/office/drawing/2014/main" id="{E02ADF89-3939-4F93-ADAD-BF2FE5A7726D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5E6AD61-AC33-47FE-92F8-BC82560D98E4}"/>
              </a:ext>
            </a:extLst>
          </p:cNvPr>
          <p:cNvCxnSpPr>
            <a:cxnSpLocks/>
            <a:stCxn id="92" idx="2"/>
            <a:endCxn id="91" idx="6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1C854E30-9387-4115-B220-B9D3D1DB569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Flussdiagramm: Verbinder 94">
            <a:extLst>
              <a:ext uri="{FF2B5EF4-FFF2-40B4-BE49-F238E27FC236}">
                <a16:creationId xmlns:a16="http://schemas.microsoft.com/office/drawing/2014/main" id="{6AEA2E07-112F-4E98-A70E-A33A763B3A9E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A95FE38-7C39-4FF3-8050-B52BA9142124}"/>
              </a:ext>
            </a:extLst>
          </p:cNvPr>
          <p:cNvCxnSpPr>
            <a:cxnSpLocks/>
            <a:stCxn id="95" idx="2"/>
            <a:endCxn id="94" idx="6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A52B8F57-D174-46F7-919C-3184C2B4D4AD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207DB206-DF84-4622-963A-E8DFD5BD6EF4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5C63742B-6413-4337-965B-E43206569F45}"/>
              </a:ext>
            </a:extLst>
          </p:cNvPr>
          <p:cNvSpPr/>
          <p:nvPr/>
        </p:nvSpPr>
        <p:spPr>
          <a:xfrm>
            <a:off x="316249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3EFDF6B-3CC4-4C79-86CC-D0E619D53824}"/>
              </a:ext>
            </a:extLst>
          </p:cNvPr>
          <p:cNvCxnSpPr>
            <a:cxnSpLocks/>
            <a:stCxn id="99" idx="2"/>
            <a:endCxn id="98" idx="6"/>
          </p:cNvCxnSpPr>
          <p:nvPr/>
        </p:nvCxnSpPr>
        <p:spPr>
          <a:xfrm flipH="1">
            <a:off x="299980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ussdiagramm: Verbinder 100">
            <a:extLst>
              <a:ext uri="{FF2B5EF4-FFF2-40B4-BE49-F238E27FC236}">
                <a16:creationId xmlns:a16="http://schemas.microsoft.com/office/drawing/2014/main" id="{A2594DC8-FDC5-4EE2-9BF3-A2B53D9BA538}"/>
              </a:ext>
            </a:extLst>
          </p:cNvPr>
          <p:cNvSpPr/>
          <p:nvPr/>
        </p:nvSpPr>
        <p:spPr>
          <a:xfrm>
            <a:off x="3703544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Flussdiagramm: Verbinder 101">
            <a:extLst>
              <a:ext uri="{FF2B5EF4-FFF2-40B4-BE49-F238E27FC236}">
                <a16:creationId xmlns:a16="http://schemas.microsoft.com/office/drawing/2014/main" id="{4AFB6F4E-9F8D-49E5-A10A-3925D7B2F57B}"/>
              </a:ext>
            </a:extLst>
          </p:cNvPr>
          <p:cNvSpPr/>
          <p:nvPr/>
        </p:nvSpPr>
        <p:spPr>
          <a:xfrm>
            <a:off x="4230221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9B2D785-E4E2-478F-8A50-7D5F687F8491}"/>
              </a:ext>
            </a:extLst>
          </p:cNvPr>
          <p:cNvCxnSpPr>
            <a:cxnSpLocks/>
            <a:stCxn id="102" idx="2"/>
            <a:endCxn id="101" idx="6"/>
          </p:cNvCxnSpPr>
          <p:nvPr/>
        </p:nvCxnSpPr>
        <p:spPr>
          <a:xfrm flipH="1">
            <a:off x="4067529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18D88353-64DE-47F2-AE6F-BDA0FB7C125D}"/>
              </a:ext>
            </a:extLst>
          </p:cNvPr>
          <p:cNvCxnSpPr>
            <a:cxnSpLocks/>
          </p:cNvCxnSpPr>
          <p:nvPr/>
        </p:nvCxnSpPr>
        <p:spPr>
          <a:xfrm flipH="1">
            <a:off x="3526482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78374B6-BC6F-4BF0-84EB-F3A3CE69D94C}"/>
              </a:ext>
            </a:extLst>
          </p:cNvPr>
          <p:cNvCxnSpPr>
            <a:cxnSpLocks/>
          </p:cNvCxnSpPr>
          <p:nvPr/>
        </p:nvCxnSpPr>
        <p:spPr>
          <a:xfrm flipH="1">
            <a:off x="2473128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ussdiagramm: Verbinder 105">
            <a:extLst>
              <a:ext uri="{FF2B5EF4-FFF2-40B4-BE49-F238E27FC236}">
                <a16:creationId xmlns:a16="http://schemas.microsoft.com/office/drawing/2014/main" id="{054CF9A2-59BB-45DA-AFF9-7D4296ED034E}"/>
              </a:ext>
            </a:extLst>
          </p:cNvPr>
          <p:cNvSpPr/>
          <p:nvPr/>
        </p:nvSpPr>
        <p:spPr>
          <a:xfrm>
            <a:off x="4756898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Flussdiagramm: Verbinder 106">
            <a:extLst>
              <a:ext uri="{FF2B5EF4-FFF2-40B4-BE49-F238E27FC236}">
                <a16:creationId xmlns:a16="http://schemas.microsoft.com/office/drawing/2014/main" id="{FDD04018-B966-451B-B06B-91C54E24AC88}"/>
              </a:ext>
            </a:extLst>
          </p:cNvPr>
          <p:cNvSpPr/>
          <p:nvPr/>
        </p:nvSpPr>
        <p:spPr>
          <a:xfrm>
            <a:off x="5283575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7300108-BEA3-481D-AC36-63E10BCF0B6E}"/>
              </a:ext>
            </a:extLst>
          </p:cNvPr>
          <p:cNvCxnSpPr>
            <a:cxnSpLocks/>
            <a:stCxn id="107" idx="2"/>
            <a:endCxn id="106" idx="6"/>
          </p:cNvCxnSpPr>
          <p:nvPr/>
        </p:nvCxnSpPr>
        <p:spPr>
          <a:xfrm flipH="1">
            <a:off x="5120883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ussdiagramm: Verbinder 108">
            <a:extLst>
              <a:ext uri="{FF2B5EF4-FFF2-40B4-BE49-F238E27FC236}">
                <a16:creationId xmlns:a16="http://schemas.microsoft.com/office/drawing/2014/main" id="{94EA5DF8-91D3-45E7-BBE8-50CFBAA45789}"/>
              </a:ext>
            </a:extLst>
          </p:cNvPr>
          <p:cNvSpPr/>
          <p:nvPr/>
        </p:nvSpPr>
        <p:spPr>
          <a:xfrm>
            <a:off x="582462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95FBF1F9-2039-48CD-AC65-CE02E5DF6185}"/>
              </a:ext>
            </a:extLst>
          </p:cNvPr>
          <p:cNvCxnSpPr>
            <a:cxnSpLocks/>
          </p:cNvCxnSpPr>
          <p:nvPr/>
        </p:nvCxnSpPr>
        <p:spPr>
          <a:xfrm flipH="1">
            <a:off x="5647560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57E4F329-08FA-4E31-985F-61CF8072B0C6}"/>
              </a:ext>
            </a:extLst>
          </p:cNvPr>
          <p:cNvCxnSpPr>
            <a:cxnSpLocks/>
          </p:cNvCxnSpPr>
          <p:nvPr/>
        </p:nvCxnSpPr>
        <p:spPr>
          <a:xfrm flipH="1">
            <a:off x="4594206" y="603782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ussdiagramm: Verbinder 113">
            <a:extLst>
              <a:ext uri="{FF2B5EF4-FFF2-40B4-BE49-F238E27FC236}">
                <a16:creationId xmlns:a16="http://schemas.microsoft.com/office/drawing/2014/main" id="{84FDC78F-584D-4C67-A6AF-D4E43CDCBDDE}"/>
              </a:ext>
            </a:extLst>
          </p:cNvPr>
          <p:cNvSpPr/>
          <p:nvPr/>
        </p:nvSpPr>
        <p:spPr>
          <a:xfrm>
            <a:off x="3703544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8CDBF17-E61B-457F-AE56-D38DBC7C865E}"/>
              </a:ext>
            </a:extLst>
          </p:cNvPr>
          <p:cNvCxnSpPr>
            <a:cxnSpLocks/>
            <a:stCxn id="114" idx="1"/>
            <a:endCxn id="99" idx="5"/>
          </p:cNvCxnSpPr>
          <p:nvPr/>
        </p:nvCxnSpPr>
        <p:spPr>
          <a:xfrm flipH="1" flipV="1">
            <a:off x="3473178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A056E366-E7E4-453C-BAC8-C0B78BEB3FE1}"/>
              </a:ext>
            </a:extLst>
          </p:cNvPr>
          <p:cNvCxnSpPr>
            <a:cxnSpLocks/>
            <a:stCxn id="102" idx="3"/>
            <a:endCxn id="114" idx="7"/>
          </p:cNvCxnSpPr>
          <p:nvPr/>
        </p:nvCxnSpPr>
        <p:spPr>
          <a:xfrm flipH="1">
            <a:off x="4014225" y="6155951"/>
            <a:ext cx="26930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Verbinder 116">
            <a:extLst>
              <a:ext uri="{FF2B5EF4-FFF2-40B4-BE49-F238E27FC236}">
                <a16:creationId xmlns:a16="http://schemas.microsoft.com/office/drawing/2014/main" id="{7400A7C8-2A66-438F-A185-4BE54DEB3A8A}"/>
              </a:ext>
            </a:extLst>
          </p:cNvPr>
          <p:cNvSpPr/>
          <p:nvPr/>
        </p:nvSpPr>
        <p:spPr>
          <a:xfrm>
            <a:off x="4756898" y="63310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A177F748-84D7-43D0-86CE-0831F04955CA}"/>
              </a:ext>
            </a:extLst>
          </p:cNvPr>
          <p:cNvCxnSpPr>
            <a:cxnSpLocks/>
            <a:stCxn id="117" idx="1"/>
            <a:endCxn id="102" idx="5"/>
          </p:cNvCxnSpPr>
          <p:nvPr/>
        </p:nvCxnSpPr>
        <p:spPr>
          <a:xfrm flipH="1" flipV="1">
            <a:off x="4540902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061DCA45-D70C-4333-AAF1-B398ED5835BD}"/>
              </a:ext>
            </a:extLst>
          </p:cNvPr>
          <p:cNvCxnSpPr>
            <a:cxnSpLocks/>
            <a:stCxn id="107" idx="3"/>
            <a:endCxn id="117" idx="7"/>
          </p:cNvCxnSpPr>
          <p:nvPr/>
        </p:nvCxnSpPr>
        <p:spPr>
          <a:xfrm flipH="1">
            <a:off x="5067579" y="6155951"/>
            <a:ext cx="269300" cy="2257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ABBDEC78-4B73-4BCF-9ED5-EEA366BF6D7A}"/>
              </a:ext>
            </a:extLst>
          </p:cNvPr>
          <p:cNvSpPr txBox="1"/>
          <p:nvPr/>
        </p:nvSpPr>
        <p:spPr>
          <a:xfrm>
            <a:off x="4733706" y="6315165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CCFF625D-8C4C-47EB-AC3B-E93562F2CF66}"/>
              </a:ext>
            </a:extLst>
          </p:cNvPr>
          <p:cNvSpPr txBox="1"/>
          <p:nvPr/>
        </p:nvSpPr>
        <p:spPr>
          <a:xfrm>
            <a:off x="4733706" y="5830960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11</a:t>
            </a:r>
            <a:endParaRPr lang="en-US" dirty="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D2E450B-3CBB-4DA5-9D60-F962D7D0C933}"/>
              </a:ext>
            </a:extLst>
          </p:cNvPr>
          <p:cNvSpPr txBox="1"/>
          <p:nvPr/>
        </p:nvSpPr>
        <p:spPr>
          <a:xfrm>
            <a:off x="5257127" y="5840081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  <a:endParaRPr lang="en-US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27DAE12-77C1-4AF8-B9B9-F2667D319062}"/>
              </a:ext>
            </a:extLst>
          </p:cNvPr>
          <p:cNvSpPr txBox="1"/>
          <p:nvPr/>
        </p:nvSpPr>
        <p:spPr>
          <a:xfrm>
            <a:off x="5800564" y="5848874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13</a:t>
            </a:r>
            <a:endParaRPr lang="en-US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E5CFC6BB-7CC6-43B4-94A7-ED640041D8B4}"/>
              </a:ext>
            </a:extLst>
          </p:cNvPr>
          <p:cNvCxnSpPr>
            <a:cxnSpLocks/>
          </p:cNvCxnSpPr>
          <p:nvPr/>
        </p:nvCxnSpPr>
        <p:spPr>
          <a:xfrm>
            <a:off x="6534473" y="5658524"/>
            <a:ext cx="0" cy="201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86A417B0-0088-43F9-B5CA-F9F4635155CC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6534473" y="5093700"/>
            <a:ext cx="0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46E12892-A7A9-4174-A31D-A97D538CD256}"/>
              </a:ext>
            </a:extLst>
          </p:cNvPr>
          <p:cNvSpPr/>
          <p:nvPr/>
        </p:nvSpPr>
        <p:spPr>
          <a:xfrm>
            <a:off x="6147329" y="5312592"/>
            <a:ext cx="774287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sp>
        <p:nvSpPr>
          <p:cNvPr id="127" name="Rechteck: abgerundete Ecken 126">
            <a:extLst>
              <a:ext uri="{FF2B5EF4-FFF2-40B4-BE49-F238E27FC236}">
                <a16:creationId xmlns:a16="http://schemas.microsoft.com/office/drawing/2014/main" id="{6B1C5150-94D8-47E1-A1FA-7016E0880260}"/>
              </a:ext>
            </a:extLst>
          </p:cNvPr>
          <p:cNvSpPr/>
          <p:nvPr/>
        </p:nvSpPr>
        <p:spPr>
          <a:xfrm>
            <a:off x="6147329" y="474776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84" name="Flussdiagramm: Verbinder 83">
            <a:extLst>
              <a:ext uri="{FF2B5EF4-FFF2-40B4-BE49-F238E27FC236}">
                <a16:creationId xmlns:a16="http://schemas.microsoft.com/office/drawing/2014/main" id="{858FB145-3C33-4F99-B14C-90110B89841D}"/>
              </a:ext>
            </a:extLst>
          </p:cNvPr>
          <p:cNvSpPr/>
          <p:nvPr/>
        </p:nvSpPr>
        <p:spPr>
          <a:xfrm>
            <a:off x="635129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36569744-A4A2-49F0-875F-0C0919A0D66A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618860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5D61A4A-3D67-454C-8212-753CAA57DEF2}"/>
              </a:ext>
            </a:extLst>
          </p:cNvPr>
          <p:cNvSpPr txBox="1"/>
          <p:nvPr/>
        </p:nvSpPr>
        <p:spPr>
          <a:xfrm>
            <a:off x="6315825" y="5840081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14</a:t>
            </a:r>
            <a:endParaRPr lang="en-US" dirty="0"/>
          </a:p>
        </p:txBody>
      </p:sp>
      <p:sp>
        <p:nvSpPr>
          <p:cNvPr id="88" name="Flussdiagramm: Verbinder 87">
            <a:extLst>
              <a:ext uri="{FF2B5EF4-FFF2-40B4-BE49-F238E27FC236}">
                <a16:creationId xmlns:a16="http://schemas.microsoft.com/office/drawing/2014/main" id="{4CDC3F13-C2A3-4A69-8E20-0AFBC41B919C}"/>
              </a:ext>
            </a:extLst>
          </p:cNvPr>
          <p:cNvSpPr/>
          <p:nvPr/>
        </p:nvSpPr>
        <p:spPr>
          <a:xfrm>
            <a:off x="6343633" y="358010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DBCD58D-D45B-4A94-8A7A-33C4F336DD1D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6180941" y="375321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28">
            <a:extLst>
              <a:ext uri="{FF2B5EF4-FFF2-40B4-BE49-F238E27FC236}">
                <a16:creationId xmlns:a16="http://schemas.microsoft.com/office/drawing/2014/main" id="{656F2BBB-AC3D-47D4-887A-F6B2EE6290BE}"/>
              </a:ext>
            </a:extLst>
          </p:cNvPr>
          <p:cNvSpPr txBox="1"/>
          <p:nvPr/>
        </p:nvSpPr>
        <p:spPr>
          <a:xfrm>
            <a:off x="6308159" y="3559756"/>
            <a:ext cx="46367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499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334836B-8D32-44B7-94DF-60F39D7BDA46}"/>
              </a:ext>
            </a:extLst>
          </p:cNvPr>
          <p:cNvSpPr txBox="1"/>
          <p:nvPr/>
        </p:nvSpPr>
        <p:spPr>
          <a:xfrm>
            <a:off x="4534293" y="160254"/>
            <a:ext cx="312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u="sng" dirty="0"/>
              <a:t>Version Control</a:t>
            </a:r>
            <a:endParaRPr lang="en-US" sz="3600" b="1" u="sng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82B625-18DA-4E9B-8E1B-695E5CA4C1F9}"/>
              </a:ext>
            </a:extLst>
          </p:cNvPr>
          <p:cNvSpPr txBox="1"/>
          <p:nvPr/>
        </p:nvSpPr>
        <p:spPr>
          <a:xfrm>
            <a:off x="422027" y="3077948"/>
            <a:ext cx="371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u="sng" dirty="0" err="1"/>
              <a:t>Creating</a:t>
            </a:r>
            <a:r>
              <a:rPr lang="de-DE" sz="3600" b="1" u="sng" dirty="0"/>
              <a:t> a Commit</a:t>
            </a:r>
            <a:endParaRPr lang="en-US" sz="3600" b="1" u="sng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FC9C3D7-E184-4847-9914-ACE6761958E1}"/>
              </a:ext>
            </a:extLst>
          </p:cNvPr>
          <p:cNvSpPr txBox="1"/>
          <p:nvPr/>
        </p:nvSpPr>
        <p:spPr>
          <a:xfrm>
            <a:off x="5205358" y="3077948"/>
            <a:ext cx="195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u="sng" dirty="0" err="1"/>
              <a:t>Branches</a:t>
            </a:r>
            <a:endParaRPr lang="en-US" sz="3200" b="1" u="sng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6C3D333-2CF4-430A-845F-51C182AD558B}"/>
              </a:ext>
            </a:extLst>
          </p:cNvPr>
          <p:cNvSpPr txBox="1"/>
          <p:nvPr/>
        </p:nvSpPr>
        <p:spPr>
          <a:xfrm>
            <a:off x="8927178" y="3077948"/>
            <a:ext cx="281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u="sng" dirty="0"/>
              <a:t>Remote </a:t>
            </a:r>
            <a:r>
              <a:rPr lang="de-DE" sz="3600" b="1" u="sng" dirty="0" err="1"/>
              <a:t>Repo</a:t>
            </a:r>
            <a:endParaRPr lang="en-US" sz="3600" b="1" u="sng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82AB63D-62E8-40A5-ACE9-A9752BCFBE29}"/>
              </a:ext>
            </a:extLst>
          </p:cNvPr>
          <p:cNvSpPr txBox="1"/>
          <p:nvPr/>
        </p:nvSpPr>
        <p:spPr>
          <a:xfrm>
            <a:off x="1337542" y="3792766"/>
            <a:ext cx="15082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Working Directory</a:t>
            </a:r>
            <a:endParaRPr lang="en-US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8E9032F-4859-442D-8187-0FABE47D7F0B}"/>
              </a:ext>
            </a:extLst>
          </p:cNvPr>
          <p:cNvSpPr txBox="1"/>
          <p:nvPr/>
        </p:nvSpPr>
        <p:spPr>
          <a:xfrm>
            <a:off x="1337542" y="4124194"/>
            <a:ext cx="15082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/>
              <a:t>Staging</a:t>
            </a:r>
            <a:r>
              <a:rPr lang="de-DE" sz="1400" dirty="0"/>
              <a:t> Area</a:t>
            </a:r>
            <a:endParaRPr lang="en-US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2743E8C-D7CA-4719-AF9B-F73728D6EB55}"/>
              </a:ext>
            </a:extLst>
          </p:cNvPr>
          <p:cNvSpPr txBox="1"/>
          <p:nvPr/>
        </p:nvSpPr>
        <p:spPr>
          <a:xfrm>
            <a:off x="1337542" y="4476377"/>
            <a:ext cx="15076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/>
              <a:t>Local</a:t>
            </a:r>
            <a:r>
              <a:rPr lang="de-DE" sz="1400" dirty="0"/>
              <a:t> Repository</a:t>
            </a:r>
            <a:endParaRPr lang="en-US" sz="1400" dirty="0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320D33AE-9C00-4031-BE0A-F95B3B07216E}"/>
              </a:ext>
            </a:extLst>
          </p:cNvPr>
          <p:cNvSpPr/>
          <p:nvPr/>
        </p:nvSpPr>
        <p:spPr>
          <a:xfrm>
            <a:off x="5129241" y="392143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BF2A58C7-EFEE-4C84-8D06-A0723DE875FA}"/>
              </a:ext>
            </a:extLst>
          </p:cNvPr>
          <p:cNvSpPr/>
          <p:nvPr/>
        </p:nvSpPr>
        <p:spPr>
          <a:xfrm>
            <a:off x="5655918" y="392143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F1248C1-A5FB-4795-BD9D-E3B84FC184A4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5493226" y="409454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BB0EC253-2FF5-40E7-B0BB-2D8403BC3D8E}"/>
              </a:ext>
            </a:extLst>
          </p:cNvPr>
          <p:cNvSpPr/>
          <p:nvPr/>
        </p:nvSpPr>
        <p:spPr>
          <a:xfrm>
            <a:off x="6196965" y="392143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7ABDEE53-A4C3-4962-97E3-D590EAB38ACE}"/>
              </a:ext>
            </a:extLst>
          </p:cNvPr>
          <p:cNvSpPr/>
          <p:nvPr/>
        </p:nvSpPr>
        <p:spPr>
          <a:xfrm>
            <a:off x="6723642" y="392143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2AB4A7C-8A5E-4FDC-B023-511C700F933E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560950" y="409454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3DA3C49-04AE-4271-90F9-9DA28B0CCBAB}"/>
              </a:ext>
            </a:extLst>
          </p:cNvPr>
          <p:cNvCxnSpPr>
            <a:cxnSpLocks/>
          </p:cNvCxnSpPr>
          <p:nvPr/>
        </p:nvCxnSpPr>
        <p:spPr>
          <a:xfrm flipH="1">
            <a:off x="6019903" y="409454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A54C6DCF-AE55-4970-A33D-C4D8D9CA2D57}"/>
              </a:ext>
            </a:extLst>
          </p:cNvPr>
          <p:cNvSpPr/>
          <p:nvPr/>
        </p:nvSpPr>
        <p:spPr>
          <a:xfrm>
            <a:off x="6196965" y="4440774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BB17913-47A0-44ED-B74E-F92C931D6F04}"/>
              </a:ext>
            </a:extLst>
          </p:cNvPr>
          <p:cNvCxnSpPr>
            <a:cxnSpLocks/>
            <a:stCxn id="17" idx="1"/>
            <a:endCxn id="11" idx="5"/>
          </p:cNvCxnSpPr>
          <p:nvPr/>
        </p:nvCxnSpPr>
        <p:spPr>
          <a:xfrm flipH="1" flipV="1">
            <a:off x="5966599" y="4216955"/>
            <a:ext cx="283670" cy="2745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A64A2E1-501B-4876-A80D-090A99045B54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6507646" y="4216955"/>
            <a:ext cx="269300" cy="2745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505DD22-8596-42A5-80CF-3A439FE40657}"/>
              </a:ext>
            </a:extLst>
          </p:cNvPr>
          <p:cNvSpPr/>
          <p:nvPr/>
        </p:nvSpPr>
        <p:spPr>
          <a:xfrm>
            <a:off x="5050665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2512EABC-3284-4A3E-A198-07C74CB27397}"/>
              </a:ext>
            </a:extLst>
          </p:cNvPr>
          <p:cNvSpPr/>
          <p:nvPr/>
        </p:nvSpPr>
        <p:spPr>
          <a:xfrm>
            <a:off x="5577342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E754E99-6365-44B4-8FF1-EDFB58C18C27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5414650" y="1135573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46E887A4-6F47-4B8D-A4CF-84EC758F7281}"/>
              </a:ext>
            </a:extLst>
          </p:cNvPr>
          <p:cNvSpPr/>
          <p:nvPr/>
        </p:nvSpPr>
        <p:spPr>
          <a:xfrm>
            <a:off x="6118389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0020BD98-4D8C-43CD-9931-5652883B457E}"/>
              </a:ext>
            </a:extLst>
          </p:cNvPr>
          <p:cNvSpPr/>
          <p:nvPr/>
        </p:nvSpPr>
        <p:spPr>
          <a:xfrm>
            <a:off x="6645066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7F323B1-269B-4EFE-A33D-56AAFB41D547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>
            <a:off x="6482374" y="1135573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032BBF-9F2F-4215-B4B5-F4F4C639CD28}"/>
              </a:ext>
            </a:extLst>
          </p:cNvPr>
          <p:cNvCxnSpPr>
            <a:cxnSpLocks/>
          </p:cNvCxnSpPr>
          <p:nvPr/>
        </p:nvCxnSpPr>
        <p:spPr>
          <a:xfrm flipH="1">
            <a:off x="5941327" y="1135573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 descr="Ein Bild, das Schild, sitzend, dunkel, Straße enthält.&#10;&#10;Automatisch generierte Beschreibung">
            <a:extLst>
              <a:ext uri="{FF2B5EF4-FFF2-40B4-BE49-F238E27FC236}">
                <a16:creationId xmlns:a16="http://schemas.microsoft.com/office/drawing/2014/main" id="{53A826AB-9D0B-4B3C-80F5-1059DF934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14" y="3875088"/>
            <a:ext cx="1426281" cy="584775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9CF5504-2155-498C-9963-C57162031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35" y="3839339"/>
            <a:ext cx="639429" cy="639429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C34A6423-9098-41BA-B857-A4A1E0FBA1D6}"/>
              </a:ext>
            </a:extLst>
          </p:cNvPr>
          <p:cNvSpPr txBox="1"/>
          <p:nvPr/>
        </p:nvSpPr>
        <p:spPr>
          <a:xfrm>
            <a:off x="9516743" y="4989620"/>
            <a:ext cx="168806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remote </a:t>
            </a:r>
            <a:r>
              <a:rPr lang="de-DE" b="1" dirty="0" err="1"/>
              <a:t>add</a:t>
            </a:r>
            <a:r>
              <a:rPr lang="de-DE" b="1" dirty="0"/>
              <a:t>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push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fetch</a:t>
            </a:r>
            <a:endParaRPr lang="en-US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EDD65BE-28CD-4EEF-8D58-929B9ECB65FD}"/>
              </a:ext>
            </a:extLst>
          </p:cNvPr>
          <p:cNvSpPr txBox="1"/>
          <p:nvPr/>
        </p:nvSpPr>
        <p:spPr>
          <a:xfrm>
            <a:off x="5426012" y="4989620"/>
            <a:ext cx="165295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branch</a:t>
            </a:r>
            <a:r>
              <a:rPr lang="de-DE" b="1" dirty="0"/>
              <a:t> 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merge</a:t>
            </a:r>
            <a:r>
              <a:rPr lang="de-DE" b="1" dirty="0"/>
              <a:t>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reset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5136D23-F48D-4AC8-B853-D09F9B04FA47}"/>
              </a:ext>
            </a:extLst>
          </p:cNvPr>
          <p:cNvSpPr txBox="1"/>
          <p:nvPr/>
        </p:nvSpPr>
        <p:spPr>
          <a:xfrm>
            <a:off x="1268094" y="4989620"/>
            <a:ext cx="205013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status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add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restore 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08F6963-84D1-4C15-96F9-D7417AF0A499}"/>
              </a:ext>
            </a:extLst>
          </p:cNvPr>
          <p:cNvSpPr txBox="1"/>
          <p:nvPr/>
        </p:nvSpPr>
        <p:spPr>
          <a:xfrm>
            <a:off x="6673662" y="1466138"/>
            <a:ext cx="281861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log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checkout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diff</a:t>
            </a:r>
            <a:r>
              <a:rPr lang="de-DE" b="1" dirty="0"/>
              <a:t> </a:t>
            </a:r>
            <a:endParaRPr lang="en-US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4806F44-6E78-4A6B-A2AE-EE86F4E0A902}"/>
              </a:ext>
            </a:extLst>
          </p:cNvPr>
          <p:cNvSpPr txBox="1"/>
          <p:nvPr/>
        </p:nvSpPr>
        <p:spPr>
          <a:xfrm>
            <a:off x="4216403" y="1462677"/>
            <a:ext cx="187071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clone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init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69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334836B-8D32-44B7-94DF-60F39D7BDA46}"/>
              </a:ext>
            </a:extLst>
          </p:cNvPr>
          <p:cNvSpPr txBox="1"/>
          <p:nvPr/>
        </p:nvSpPr>
        <p:spPr>
          <a:xfrm>
            <a:off x="4534293" y="160254"/>
            <a:ext cx="312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u="sng" dirty="0"/>
              <a:t>Version Control</a:t>
            </a:r>
            <a:endParaRPr lang="en-US" sz="3600" b="1" u="sng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82B625-18DA-4E9B-8E1B-695E5CA4C1F9}"/>
              </a:ext>
            </a:extLst>
          </p:cNvPr>
          <p:cNvSpPr txBox="1"/>
          <p:nvPr/>
        </p:nvSpPr>
        <p:spPr>
          <a:xfrm>
            <a:off x="422027" y="3077948"/>
            <a:ext cx="371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u="sng" dirty="0" err="1"/>
              <a:t>Creating</a:t>
            </a:r>
            <a:r>
              <a:rPr lang="de-DE" sz="3600" b="1" u="sng" dirty="0"/>
              <a:t> a Commit</a:t>
            </a:r>
            <a:endParaRPr lang="en-US" sz="3600" b="1" u="sng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FC9C3D7-E184-4847-9914-ACE6761958E1}"/>
              </a:ext>
            </a:extLst>
          </p:cNvPr>
          <p:cNvSpPr txBox="1"/>
          <p:nvPr/>
        </p:nvSpPr>
        <p:spPr>
          <a:xfrm>
            <a:off x="5205358" y="3077948"/>
            <a:ext cx="195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u="sng" dirty="0" err="1"/>
              <a:t>Branches</a:t>
            </a:r>
            <a:endParaRPr lang="en-US" sz="3200" b="1" u="sng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6C3D333-2CF4-430A-845F-51C182AD558B}"/>
              </a:ext>
            </a:extLst>
          </p:cNvPr>
          <p:cNvSpPr txBox="1"/>
          <p:nvPr/>
        </p:nvSpPr>
        <p:spPr>
          <a:xfrm>
            <a:off x="8927178" y="3077948"/>
            <a:ext cx="281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u="sng" dirty="0"/>
              <a:t>Remote </a:t>
            </a:r>
            <a:r>
              <a:rPr lang="de-DE" sz="3600" b="1" u="sng" dirty="0" err="1"/>
              <a:t>Repo</a:t>
            </a:r>
            <a:endParaRPr lang="en-US" sz="3600" b="1" u="sng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82AB63D-62E8-40A5-ACE9-A9752BCFBE29}"/>
              </a:ext>
            </a:extLst>
          </p:cNvPr>
          <p:cNvSpPr txBox="1"/>
          <p:nvPr/>
        </p:nvSpPr>
        <p:spPr>
          <a:xfrm>
            <a:off x="1337542" y="3792766"/>
            <a:ext cx="15082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Working Directory</a:t>
            </a:r>
            <a:endParaRPr lang="en-US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8E9032F-4859-442D-8187-0FABE47D7F0B}"/>
              </a:ext>
            </a:extLst>
          </p:cNvPr>
          <p:cNvSpPr txBox="1"/>
          <p:nvPr/>
        </p:nvSpPr>
        <p:spPr>
          <a:xfrm>
            <a:off x="1337542" y="4124194"/>
            <a:ext cx="15082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/>
              <a:t>Staging</a:t>
            </a:r>
            <a:r>
              <a:rPr lang="de-DE" sz="1400" dirty="0"/>
              <a:t> Area</a:t>
            </a:r>
            <a:endParaRPr lang="en-US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2743E8C-D7CA-4719-AF9B-F73728D6EB55}"/>
              </a:ext>
            </a:extLst>
          </p:cNvPr>
          <p:cNvSpPr txBox="1"/>
          <p:nvPr/>
        </p:nvSpPr>
        <p:spPr>
          <a:xfrm>
            <a:off x="1337542" y="4476377"/>
            <a:ext cx="15076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/>
              <a:t>Local</a:t>
            </a:r>
            <a:r>
              <a:rPr lang="de-DE" sz="1400" dirty="0"/>
              <a:t> Repository</a:t>
            </a:r>
            <a:endParaRPr lang="en-US" sz="1400" dirty="0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320D33AE-9C00-4031-BE0A-F95B3B07216E}"/>
              </a:ext>
            </a:extLst>
          </p:cNvPr>
          <p:cNvSpPr/>
          <p:nvPr/>
        </p:nvSpPr>
        <p:spPr>
          <a:xfrm>
            <a:off x="5129241" y="392143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BF2A58C7-EFEE-4C84-8D06-A0723DE875FA}"/>
              </a:ext>
            </a:extLst>
          </p:cNvPr>
          <p:cNvSpPr/>
          <p:nvPr/>
        </p:nvSpPr>
        <p:spPr>
          <a:xfrm>
            <a:off x="5655918" y="392143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F1248C1-A5FB-4795-BD9D-E3B84FC184A4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5493226" y="409454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BB0EC253-2FF5-40E7-B0BB-2D8403BC3D8E}"/>
              </a:ext>
            </a:extLst>
          </p:cNvPr>
          <p:cNvSpPr/>
          <p:nvPr/>
        </p:nvSpPr>
        <p:spPr>
          <a:xfrm>
            <a:off x="6196965" y="392143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7ABDEE53-A4C3-4962-97E3-D590EAB38ACE}"/>
              </a:ext>
            </a:extLst>
          </p:cNvPr>
          <p:cNvSpPr/>
          <p:nvPr/>
        </p:nvSpPr>
        <p:spPr>
          <a:xfrm>
            <a:off x="6723642" y="392143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2AB4A7C-8A5E-4FDC-B023-511C700F933E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560950" y="409454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3DA3C49-04AE-4271-90F9-9DA28B0CCBAB}"/>
              </a:ext>
            </a:extLst>
          </p:cNvPr>
          <p:cNvCxnSpPr>
            <a:cxnSpLocks/>
          </p:cNvCxnSpPr>
          <p:nvPr/>
        </p:nvCxnSpPr>
        <p:spPr>
          <a:xfrm flipH="1">
            <a:off x="6019903" y="409454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A54C6DCF-AE55-4970-A33D-C4D8D9CA2D57}"/>
              </a:ext>
            </a:extLst>
          </p:cNvPr>
          <p:cNvSpPr/>
          <p:nvPr/>
        </p:nvSpPr>
        <p:spPr>
          <a:xfrm>
            <a:off x="6196965" y="4440774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BB17913-47A0-44ED-B74E-F92C931D6F04}"/>
              </a:ext>
            </a:extLst>
          </p:cNvPr>
          <p:cNvCxnSpPr>
            <a:cxnSpLocks/>
            <a:stCxn id="17" idx="1"/>
            <a:endCxn id="11" idx="5"/>
          </p:cNvCxnSpPr>
          <p:nvPr/>
        </p:nvCxnSpPr>
        <p:spPr>
          <a:xfrm flipH="1" flipV="1">
            <a:off x="5966599" y="4216955"/>
            <a:ext cx="283670" cy="2745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A64A2E1-501B-4876-A80D-090A99045B54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>
          <a:xfrm flipH="1">
            <a:off x="6507646" y="4216955"/>
            <a:ext cx="269300" cy="2745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1505DD22-8596-42A5-80CF-3A439FE40657}"/>
              </a:ext>
            </a:extLst>
          </p:cNvPr>
          <p:cNvSpPr/>
          <p:nvPr/>
        </p:nvSpPr>
        <p:spPr>
          <a:xfrm>
            <a:off x="5050665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2512EABC-3284-4A3E-A198-07C74CB27397}"/>
              </a:ext>
            </a:extLst>
          </p:cNvPr>
          <p:cNvSpPr/>
          <p:nvPr/>
        </p:nvSpPr>
        <p:spPr>
          <a:xfrm>
            <a:off x="5577342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E754E99-6365-44B4-8FF1-EDFB58C18C27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5414650" y="1135573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46E887A4-6F47-4B8D-A4CF-84EC758F7281}"/>
              </a:ext>
            </a:extLst>
          </p:cNvPr>
          <p:cNvSpPr/>
          <p:nvPr/>
        </p:nvSpPr>
        <p:spPr>
          <a:xfrm>
            <a:off x="6118389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0020BD98-4D8C-43CD-9931-5652883B457E}"/>
              </a:ext>
            </a:extLst>
          </p:cNvPr>
          <p:cNvSpPr/>
          <p:nvPr/>
        </p:nvSpPr>
        <p:spPr>
          <a:xfrm>
            <a:off x="6645066" y="962458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7F323B1-269B-4EFE-A33D-56AAFB41D547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>
            <a:off x="6482374" y="1135573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032BBF-9F2F-4215-B4B5-F4F4C639CD28}"/>
              </a:ext>
            </a:extLst>
          </p:cNvPr>
          <p:cNvCxnSpPr>
            <a:cxnSpLocks/>
          </p:cNvCxnSpPr>
          <p:nvPr/>
        </p:nvCxnSpPr>
        <p:spPr>
          <a:xfrm flipH="1">
            <a:off x="5941327" y="1135573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 descr="Ein Bild, das Schild, sitzend, dunkel, Straße enthält.&#10;&#10;Automatisch generierte Beschreibung">
            <a:extLst>
              <a:ext uri="{FF2B5EF4-FFF2-40B4-BE49-F238E27FC236}">
                <a16:creationId xmlns:a16="http://schemas.microsoft.com/office/drawing/2014/main" id="{53A826AB-9D0B-4B3C-80F5-1059DF934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14" y="3875088"/>
            <a:ext cx="1426281" cy="584775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9CF5504-2155-498C-9963-C57162031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35" y="3839339"/>
            <a:ext cx="639429" cy="639429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C34A6423-9098-41BA-B857-A4A1E0FBA1D6}"/>
              </a:ext>
            </a:extLst>
          </p:cNvPr>
          <p:cNvSpPr txBox="1"/>
          <p:nvPr/>
        </p:nvSpPr>
        <p:spPr>
          <a:xfrm>
            <a:off x="9516743" y="4989620"/>
            <a:ext cx="168806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remote </a:t>
            </a:r>
            <a:r>
              <a:rPr lang="de-DE" b="1" dirty="0" err="1"/>
              <a:t>add</a:t>
            </a:r>
            <a:r>
              <a:rPr lang="de-DE" b="1" dirty="0"/>
              <a:t>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push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fetch</a:t>
            </a:r>
            <a:endParaRPr lang="en-US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EDD65BE-28CD-4EEF-8D58-929B9ECB65FD}"/>
              </a:ext>
            </a:extLst>
          </p:cNvPr>
          <p:cNvSpPr txBox="1"/>
          <p:nvPr/>
        </p:nvSpPr>
        <p:spPr>
          <a:xfrm>
            <a:off x="5426012" y="4989620"/>
            <a:ext cx="165295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branch</a:t>
            </a:r>
            <a:r>
              <a:rPr lang="de-DE" b="1" dirty="0"/>
              <a:t> </a:t>
            </a:r>
            <a:r>
              <a:rPr lang="de-DE" dirty="0"/>
              <a:t>-d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merge</a:t>
            </a:r>
            <a:r>
              <a:rPr lang="de-DE" b="1" dirty="0"/>
              <a:t>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reset</a:t>
            </a:r>
            <a:r>
              <a:rPr lang="de-DE" dirty="0"/>
              <a:t> --</a:t>
            </a:r>
            <a:r>
              <a:rPr lang="de-DE" dirty="0" err="1"/>
              <a:t>hard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5136D23-F48D-4AC8-B853-D09F9B04FA47}"/>
              </a:ext>
            </a:extLst>
          </p:cNvPr>
          <p:cNvSpPr txBox="1"/>
          <p:nvPr/>
        </p:nvSpPr>
        <p:spPr>
          <a:xfrm>
            <a:off x="1268094" y="4989620"/>
            <a:ext cx="205013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status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add</a:t>
            </a:r>
            <a:r>
              <a:rPr lang="de-DE" dirty="0"/>
              <a:t> --patch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</a:t>
            </a:r>
            <a:r>
              <a:rPr lang="de-DE" dirty="0"/>
              <a:t>-m 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restore </a:t>
            </a:r>
            <a:r>
              <a:rPr lang="de-DE" dirty="0"/>
              <a:t>--</a:t>
            </a:r>
            <a:r>
              <a:rPr lang="de-DE" dirty="0" err="1"/>
              <a:t>staged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08F6963-84D1-4C15-96F9-D7417AF0A499}"/>
              </a:ext>
            </a:extLst>
          </p:cNvPr>
          <p:cNvSpPr txBox="1"/>
          <p:nvPr/>
        </p:nvSpPr>
        <p:spPr>
          <a:xfrm>
            <a:off x="6673662" y="1466138"/>
            <a:ext cx="281861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log </a:t>
            </a:r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 --all --graph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checkout</a:t>
            </a:r>
            <a:r>
              <a:rPr lang="de-DE" dirty="0"/>
              <a:t> -b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diff</a:t>
            </a:r>
            <a:r>
              <a:rPr lang="de-DE" b="1" dirty="0"/>
              <a:t> </a:t>
            </a:r>
            <a:r>
              <a:rPr lang="de-DE" dirty="0"/>
              <a:t>--</a:t>
            </a:r>
            <a:r>
              <a:rPr lang="de-DE" dirty="0" err="1"/>
              <a:t>staged</a:t>
            </a:r>
            <a:endParaRPr lang="en-US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D145B46-1ADF-4C5F-9B98-E4C3AB271129}"/>
              </a:ext>
            </a:extLst>
          </p:cNvPr>
          <p:cNvSpPr txBox="1"/>
          <p:nvPr/>
        </p:nvSpPr>
        <p:spPr>
          <a:xfrm>
            <a:off x="4216403" y="1462677"/>
            <a:ext cx="187071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clone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init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93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58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ABFECE4C-7664-4D10-8070-7ACF47D4D7C9}"/>
              </a:ext>
            </a:extLst>
          </p:cNvPr>
          <p:cNvSpPr/>
          <p:nvPr/>
        </p:nvSpPr>
        <p:spPr>
          <a:xfrm>
            <a:off x="2113039" y="2908156"/>
            <a:ext cx="1067724" cy="1041688"/>
          </a:xfrm>
          <a:prstGeom prst="flowChartDocumen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README.md</a:t>
            </a:r>
            <a:endParaRPr lang="en-US" sz="1200" dirty="0"/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B12798D0-68A3-4A9C-9EBF-A7CD29158510}"/>
              </a:ext>
            </a:extLst>
          </p:cNvPr>
          <p:cNvSpPr/>
          <p:nvPr/>
        </p:nvSpPr>
        <p:spPr>
          <a:xfrm>
            <a:off x="4084812" y="2908156"/>
            <a:ext cx="1067724" cy="1041688"/>
          </a:xfrm>
          <a:prstGeom prst="flowChartDocumen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helper_functions.py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3902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94183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</p:txBody>
      </p:sp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4EC90886-BE0A-4DBE-989C-5DC04968AE03}"/>
              </a:ext>
            </a:extLst>
          </p:cNvPr>
          <p:cNvSpPr/>
          <p:nvPr/>
        </p:nvSpPr>
        <p:spPr>
          <a:xfrm>
            <a:off x="2113039" y="696185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README.md</a:t>
            </a:r>
            <a:endParaRPr lang="en-US" sz="1200" dirty="0"/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E6583792-DBF5-4950-AFF6-A69535BA3E31}"/>
              </a:ext>
            </a:extLst>
          </p:cNvPr>
          <p:cNvSpPr/>
          <p:nvPr/>
        </p:nvSpPr>
        <p:spPr>
          <a:xfrm>
            <a:off x="4084812" y="696185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helper_functions.py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645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F8B87D-2DB2-477C-8C10-6810DCDDA220}"/>
              </a:ext>
            </a:extLst>
          </p:cNvPr>
          <p:cNvSpPr txBox="1"/>
          <p:nvPr/>
        </p:nvSpPr>
        <p:spPr>
          <a:xfrm>
            <a:off x="7172692" y="45491"/>
            <a:ext cx="389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1</a:t>
            </a:r>
            <a:r>
              <a:rPr lang="de-DE" sz="1600" dirty="0"/>
              <a:t>1 – initial </a:t>
            </a:r>
            <a:r>
              <a:rPr lang="en-US" sz="1600" dirty="0"/>
              <a:t>commit</a:t>
            </a:r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E6583792-DBF5-4950-AFF6-A69535BA3E31}"/>
              </a:ext>
            </a:extLst>
          </p:cNvPr>
          <p:cNvSpPr/>
          <p:nvPr/>
        </p:nvSpPr>
        <p:spPr>
          <a:xfrm>
            <a:off x="4084812" y="696185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helper_functions.py</a:t>
            </a:r>
            <a:endParaRPr lang="en-US" sz="1000" dirty="0"/>
          </a:p>
        </p:txBody>
      </p:sp>
      <p:sp>
        <p:nvSpPr>
          <p:cNvPr id="14" name="Flussdiagramm: Dokument 13">
            <a:extLst>
              <a:ext uri="{FF2B5EF4-FFF2-40B4-BE49-F238E27FC236}">
                <a16:creationId xmlns:a16="http://schemas.microsoft.com/office/drawing/2014/main" id="{B364B7E2-039B-479B-8616-FFFE9261830F}"/>
              </a:ext>
            </a:extLst>
          </p:cNvPr>
          <p:cNvSpPr/>
          <p:nvPr/>
        </p:nvSpPr>
        <p:spPr>
          <a:xfrm>
            <a:off x="2113039" y="2908156"/>
            <a:ext cx="1067724" cy="1041688"/>
          </a:xfrm>
          <a:prstGeom prst="flowChartDocumen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README.md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565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3367</Words>
  <Application>Microsoft Office PowerPoint</Application>
  <PresentationFormat>Breitbild</PresentationFormat>
  <Paragraphs>1045</Paragraphs>
  <Slides>56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Mantey</dc:creator>
  <cp:lastModifiedBy>Sebastian Mantey</cp:lastModifiedBy>
  <cp:revision>133</cp:revision>
  <dcterms:created xsi:type="dcterms:W3CDTF">2019-09-23T13:17:20Z</dcterms:created>
  <dcterms:modified xsi:type="dcterms:W3CDTF">2019-12-20T08:50:54Z</dcterms:modified>
</cp:coreProperties>
</file>