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6" r:id="rId3"/>
    <p:sldId id="260" r:id="rId4"/>
    <p:sldId id="262" r:id="rId5"/>
    <p:sldId id="263" r:id="rId6"/>
    <p:sldId id="257"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07"/>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E53D-FC71-F746-9B88-2DB14440F6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34D823-82E0-2645-889F-EECB20AC74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A0F53D-11B4-7142-9B4B-139551C8C897}"/>
              </a:ext>
            </a:extLst>
          </p:cNvPr>
          <p:cNvSpPr>
            <a:spLocks noGrp="1"/>
          </p:cNvSpPr>
          <p:nvPr>
            <p:ph type="dt" sz="half" idx="10"/>
          </p:nvPr>
        </p:nvSpPr>
        <p:spPr/>
        <p:txBody>
          <a:bodyPr/>
          <a:lstStyle/>
          <a:p>
            <a:fld id="{DC63F1BB-1DA4-9F44-B944-45B02A4E1F6A}" type="datetimeFigureOut">
              <a:rPr lang="en-US" smtClean="0"/>
              <a:t>7/22/19</a:t>
            </a:fld>
            <a:endParaRPr lang="en-US"/>
          </a:p>
        </p:txBody>
      </p:sp>
      <p:sp>
        <p:nvSpPr>
          <p:cNvPr id="5" name="Footer Placeholder 4">
            <a:extLst>
              <a:ext uri="{FF2B5EF4-FFF2-40B4-BE49-F238E27FC236}">
                <a16:creationId xmlns:a16="http://schemas.microsoft.com/office/drawing/2014/main" id="{7093F496-F653-7C48-A8AB-FC61D65C4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032E5-E32F-DC48-8B09-F7FD793C1766}"/>
              </a:ext>
            </a:extLst>
          </p:cNvPr>
          <p:cNvSpPr>
            <a:spLocks noGrp="1"/>
          </p:cNvSpPr>
          <p:nvPr>
            <p:ph type="sldNum" sz="quarter" idx="12"/>
          </p:nvPr>
        </p:nvSpPr>
        <p:spPr/>
        <p:txBody>
          <a:bodyPr/>
          <a:lstStyle/>
          <a:p>
            <a:fld id="{F5CECA63-496C-EB4D-946A-933FEFB2357F}" type="slidenum">
              <a:rPr lang="en-US" smtClean="0"/>
              <a:t>‹#›</a:t>
            </a:fld>
            <a:endParaRPr lang="en-US"/>
          </a:p>
        </p:txBody>
      </p:sp>
    </p:spTree>
    <p:extLst>
      <p:ext uri="{BB962C8B-B14F-4D97-AF65-F5344CB8AC3E}">
        <p14:creationId xmlns:p14="http://schemas.microsoft.com/office/powerpoint/2010/main" val="3599673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EC049-E766-AE4E-922A-49FCAEC173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F0DB59-0594-314C-906C-13DE0B1ED9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1CEAFF-2AD9-F64C-B4C8-36164F042CA7}"/>
              </a:ext>
            </a:extLst>
          </p:cNvPr>
          <p:cNvSpPr>
            <a:spLocks noGrp="1"/>
          </p:cNvSpPr>
          <p:nvPr>
            <p:ph type="dt" sz="half" idx="10"/>
          </p:nvPr>
        </p:nvSpPr>
        <p:spPr/>
        <p:txBody>
          <a:bodyPr/>
          <a:lstStyle/>
          <a:p>
            <a:fld id="{DC63F1BB-1DA4-9F44-B944-45B02A4E1F6A}" type="datetimeFigureOut">
              <a:rPr lang="en-US" smtClean="0"/>
              <a:t>7/22/19</a:t>
            </a:fld>
            <a:endParaRPr lang="en-US"/>
          </a:p>
        </p:txBody>
      </p:sp>
      <p:sp>
        <p:nvSpPr>
          <p:cNvPr id="5" name="Footer Placeholder 4">
            <a:extLst>
              <a:ext uri="{FF2B5EF4-FFF2-40B4-BE49-F238E27FC236}">
                <a16:creationId xmlns:a16="http://schemas.microsoft.com/office/drawing/2014/main" id="{EC3C4757-C744-964B-8474-4D35B6AE05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321D9-A686-9846-9A7A-7E092B91BBA7}"/>
              </a:ext>
            </a:extLst>
          </p:cNvPr>
          <p:cNvSpPr>
            <a:spLocks noGrp="1"/>
          </p:cNvSpPr>
          <p:nvPr>
            <p:ph type="sldNum" sz="quarter" idx="12"/>
          </p:nvPr>
        </p:nvSpPr>
        <p:spPr/>
        <p:txBody>
          <a:bodyPr/>
          <a:lstStyle/>
          <a:p>
            <a:fld id="{F5CECA63-496C-EB4D-946A-933FEFB2357F}" type="slidenum">
              <a:rPr lang="en-US" smtClean="0"/>
              <a:t>‹#›</a:t>
            </a:fld>
            <a:endParaRPr lang="en-US"/>
          </a:p>
        </p:txBody>
      </p:sp>
    </p:spTree>
    <p:extLst>
      <p:ext uri="{BB962C8B-B14F-4D97-AF65-F5344CB8AC3E}">
        <p14:creationId xmlns:p14="http://schemas.microsoft.com/office/powerpoint/2010/main" val="177869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4BCDD-92B0-BA49-8BC1-A0B2613F25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62B216-300C-9741-B94C-39E358A74C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FD3E9D-F054-474C-AD31-3FD5A0847F85}"/>
              </a:ext>
            </a:extLst>
          </p:cNvPr>
          <p:cNvSpPr>
            <a:spLocks noGrp="1"/>
          </p:cNvSpPr>
          <p:nvPr>
            <p:ph type="dt" sz="half" idx="10"/>
          </p:nvPr>
        </p:nvSpPr>
        <p:spPr/>
        <p:txBody>
          <a:bodyPr/>
          <a:lstStyle/>
          <a:p>
            <a:fld id="{DC63F1BB-1DA4-9F44-B944-45B02A4E1F6A}" type="datetimeFigureOut">
              <a:rPr lang="en-US" smtClean="0"/>
              <a:t>7/22/19</a:t>
            </a:fld>
            <a:endParaRPr lang="en-US"/>
          </a:p>
        </p:txBody>
      </p:sp>
      <p:sp>
        <p:nvSpPr>
          <p:cNvPr id="5" name="Footer Placeholder 4">
            <a:extLst>
              <a:ext uri="{FF2B5EF4-FFF2-40B4-BE49-F238E27FC236}">
                <a16:creationId xmlns:a16="http://schemas.microsoft.com/office/drawing/2014/main" id="{2ECB4DAF-DD7C-BE44-8AF9-927C0FDBE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894F8-4A16-B345-9BA2-B6AB94E6790C}"/>
              </a:ext>
            </a:extLst>
          </p:cNvPr>
          <p:cNvSpPr>
            <a:spLocks noGrp="1"/>
          </p:cNvSpPr>
          <p:nvPr>
            <p:ph type="sldNum" sz="quarter" idx="12"/>
          </p:nvPr>
        </p:nvSpPr>
        <p:spPr/>
        <p:txBody>
          <a:bodyPr/>
          <a:lstStyle/>
          <a:p>
            <a:fld id="{F5CECA63-496C-EB4D-946A-933FEFB2357F}" type="slidenum">
              <a:rPr lang="en-US" smtClean="0"/>
              <a:t>‹#›</a:t>
            </a:fld>
            <a:endParaRPr lang="en-US"/>
          </a:p>
        </p:txBody>
      </p:sp>
    </p:spTree>
    <p:extLst>
      <p:ext uri="{BB962C8B-B14F-4D97-AF65-F5344CB8AC3E}">
        <p14:creationId xmlns:p14="http://schemas.microsoft.com/office/powerpoint/2010/main" val="357460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9F035-4A8C-7240-A87B-BBACF42F1F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7317D2-4839-2946-AD7D-2AC8EEB26E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C76777-C8EE-6949-AAD8-722EC40A0213}"/>
              </a:ext>
            </a:extLst>
          </p:cNvPr>
          <p:cNvSpPr>
            <a:spLocks noGrp="1"/>
          </p:cNvSpPr>
          <p:nvPr>
            <p:ph type="dt" sz="half" idx="10"/>
          </p:nvPr>
        </p:nvSpPr>
        <p:spPr/>
        <p:txBody>
          <a:bodyPr/>
          <a:lstStyle/>
          <a:p>
            <a:fld id="{DC63F1BB-1DA4-9F44-B944-45B02A4E1F6A}" type="datetimeFigureOut">
              <a:rPr lang="en-US" smtClean="0"/>
              <a:t>7/22/19</a:t>
            </a:fld>
            <a:endParaRPr lang="en-US"/>
          </a:p>
        </p:txBody>
      </p:sp>
      <p:sp>
        <p:nvSpPr>
          <p:cNvPr id="5" name="Footer Placeholder 4">
            <a:extLst>
              <a:ext uri="{FF2B5EF4-FFF2-40B4-BE49-F238E27FC236}">
                <a16:creationId xmlns:a16="http://schemas.microsoft.com/office/drawing/2014/main" id="{C64DAAB0-8620-2048-9DFB-7BC3AA761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5704A-4BD3-F949-849F-5DF8585E9A01}"/>
              </a:ext>
            </a:extLst>
          </p:cNvPr>
          <p:cNvSpPr>
            <a:spLocks noGrp="1"/>
          </p:cNvSpPr>
          <p:nvPr>
            <p:ph type="sldNum" sz="quarter" idx="12"/>
          </p:nvPr>
        </p:nvSpPr>
        <p:spPr/>
        <p:txBody>
          <a:bodyPr/>
          <a:lstStyle/>
          <a:p>
            <a:fld id="{F5CECA63-496C-EB4D-946A-933FEFB2357F}" type="slidenum">
              <a:rPr lang="en-US" smtClean="0"/>
              <a:t>‹#›</a:t>
            </a:fld>
            <a:endParaRPr lang="en-US"/>
          </a:p>
        </p:txBody>
      </p:sp>
    </p:spTree>
    <p:extLst>
      <p:ext uri="{BB962C8B-B14F-4D97-AF65-F5344CB8AC3E}">
        <p14:creationId xmlns:p14="http://schemas.microsoft.com/office/powerpoint/2010/main" val="177217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A8C3-DD7E-6D45-9203-3DFFE51404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186211-AC21-6F45-84FE-726168EE70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5D197A-0BE1-7D47-A728-9634CB063FE3}"/>
              </a:ext>
            </a:extLst>
          </p:cNvPr>
          <p:cNvSpPr>
            <a:spLocks noGrp="1"/>
          </p:cNvSpPr>
          <p:nvPr>
            <p:ph type="dt" sz="half" idx="10"/>
          </p:nvPr>
        </p:nvSpPr>
        <p:spPr/>
        <p:txBody>
          <a:bodyPr/>
          <a:lstStyle/>
          <a:p>
            <a:fld id="{DC63F1BB-1DA4-9F44-B944-45B02A4E1F6A}" type="datetimeFigureOut">
              <a:rPr lang="en-US" smtClean="0"/>
              <a:t>7/22/19</a:t>
            </a:fld>
            <a:endParaRPr lang="en-US"/>
          </a:p>
        </p:txBody>
      </p:sp>
      <p:sp>
        <p:nvSpPr>
          <p:cNvPr id="5" name="Footer Placeholder 4">
            <a:extLst>
              <a:ext uri="{FF2B5EF4-FFF2-40B4-BE49-F238E27FC236}">
                <a16:creationId xmlns:a16="http://schemas.microsoft.com/office/drawing/2014/main" id="{732C4E47-BDBE-F140-98FD-93F905770F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7EE41-10F7-D849-AE18-F063677715FC}"/>
              </a:ext>
            </a:extLst>
          </p:cNvPr>
          <p:cNvSpPr>
            <a:spLocks noGrp="1"/>
          </p:cNvSpPr>
          <p:nvPr>
            <p:ph type="sldNum" sz="quarter" idx="12"/>
          </p:nvPr>
        </p:nvSpPr>
        <p:spPr/>
        <p:txBody>
          <a:bodyPr/>
          <a:lstStyle/>
          <a:p>
            <a:fld id="{F5CECA63-496C-EB4D-946A-933FEFB2357F}" type="slidenum">
              <a:rPr lang="en-US" smtClean="0"/>
              <a:t>‹#›</a:t>
            </a:fld>
            <a:endParaRPr lang="en-US"/>
          </a:p>
        </p:txBody>
      </p:sp>
    </p:spTree>
    <p:extLst>
      <p:ext uri="{BB962C8B-B14F-4D97-AF65-F5344CB8AC3E}">
        <p14:creationId xmlns:p14="http://schemas.microsoft.com/office/powerpoint/2010/main" val="22015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4FB9-C8AB-F24F-A0E9-475C8DF61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63FB82-F7BC-F341-9074-7ABE2C181C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9E9972-6A5A-9249-86AB-42F494813A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73045C-E830-BA4C-9D82-B081945BC8FB}"/>
              </a:ext>
            </a:extLst>
          </p:cNvPr>
          <p:cNvSpPr>
            <a:spLocks noGrp="1"/>
          </p:cNvSpPr>
          <p:nvPr>
            <p:ph type="dt" sz="half" idx="10"/>
          </p:nvPr>
        </p:nvSpPr>
        <p:spPr/>
        <p:txBody>
          <a:bodyPr/>
          <a:lstStyle/>
          <a:p>
            <a:fld id="{DC63F1BB-1DA4-9F44-B944-45B02A4E1F6A}" type="datetimeFigureOut">
              <a:rPr lang="en-US" smtClean="0"/>
              <a:t>7/22/19</a:t>
            </a:fld>
            <a:endParaRPr lang="en-US"/>
          </a:p>
        </p:txBody>
      </p:sp>
      <p:sp>
        <p:nvSpPr>
          <p:cNvPr id="6" name="Footer Placeholder 5">
            <a:extLst>
              <a:ext uri="{FF2B5EF4-FFF2-40B4-BE49-F238E27FC236}">
                <a16:creationId xmlns:a16="http://schemas.microsoft.com/office/drawing/2014/main" id="{88095961-192F-8843-AAC4-44A013F7A9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446850-2EC9-6340-A4A0-4D0DC5B51F58}"/>
              </a:ext>
            </a:extLst>
          </p:cNvPr>
          <p:cNvSpPr>
            <a:spLocks noGrp="1"/>
          </p:cNvSpPr>
          <p:nvPr>
            <p:ph type="sldNum" sz="quarter" idx="12"/>
          </p:nvPr>
        </p:nvSpPr>
        <p:spPr/>
        <p:txBody>
          <a:bodyPr/>
          <a:lstStyle/>
          <a:p>
            <a:fld id="{F5CECA63-496C-EB4D-946A-933FEFB2357F}" type="slidenum">
              <a:rPr lang="en-US" smtClean="0"/>
              <a:t>‹#›</a:t>
            </a:fld>
            <a:endParaRPr lang="en-US"/>
          </a:p>
        </p:txBody>
      </p:sp>
    </p:spTree>
    <p:extLst>
      <p:ext uri="{BB962C8B-B14F-4D97-AF65-F5344CB8AC3E}">
        <p14:creationId xmlns:p14="http://schemas.microsoft.com/office/powerpoint/2010/main" val="2508567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AEA5-B167-E54D-AC4D-EC6C6BBB4A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91B224-2EB0-D34D-9466-46FB57DEF1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37C513-87A9-5A4A-85C7-91D1DD755E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886486-F69D-DC41-A483-4BE7AE40ED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E57A5D-6748-2F4A-A97A-73DBE952F8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3912E2-6D7E-6D4B-A60F-A562C1F4546F}"/>
              </a:ext>
            </a:extLst>
          </p:cNvPr>
          <p:cNvSpPr>
            <a:spLocks noGrp="1"/>
          </p:cNvSpPr>
          <p:nvPr>
            <p:ph type="dt" sz="half" idx="10"/>
          </p:nvPr>
        </p:nvSpPr>
        <p:spPr/>
        <p:txBody>
          <a:bodyPr/>
          <a:lstStyle/>
          <a:p>
            <a:fld id="{DC63F1BB-1DA4-9F44-B944-45B02A4E1F6A}" type="datetimeFigureOut">
              <a:rPr lang="en-US" smtClean="0"/>
              <a:t>7/22/19</a:t>
            </a:fld>
            <a:endParaRPr lang="en-US"/>
          </a:p>
        </p:txBody>
      </p:sp>
      <p:sp>
        <p:nvSpPr>
          <p:cNvPr id="8" name="Footer Placeholder 7">
            <a:extLst>
              <a:ext uri="{FF2B5EF4-FFF2-40B4-BE49-F238E27FC236}">
                <a16:creationId xmlns:a16="http://schemas.microsoft.com/office/drawing/2014/main" id="{BB5B51D6-082F-294C-B4DD-FAFFB8A8DD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089428-E3F2-BF46-966F-F74019C1F152}"/>
              </a:ext>
            </a:extLst>
          </p:cNvPr>
          <p:cNvSpPr>
            <a:spLocks noGrp="1"/>
          </p:cNvSpPr>
          <p:nvPr>
            <p:ph type="sldNum" sz="quarter" idx="12"/>
          </p:nvPr>
        </p:nvSpPr>
        <p:spPr/>
        <p:txBody>
          <a:bodyPr/>
          <a:lstStyle/>
          <a:p>
            <a:fld id="{F5CECA63-496C-EB4D-946A-933FEFB2357F}" type="slidenum">
              <a:rPr lang="en-US" smtClean="0"/>
              <a:t>‹#›</a:t>
            </a:fld>
            <a:endParaRPr lang="en-US"/>
          </a:p>
        </p:txBody>
      </p:sp>
    </p:spTree>
    <p:extLst>
      <p:ext uri="{BB962C8B-B14F-4D97-AF65-F5344CB8AC3E}">
        <p14:creationId xmlns:p14="http://schemas.microsoft.com/office/powerpoint/2010/main" val="3888118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E330-F5CE-7C4F-AD99-63082416DF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807CD9-FEB8-8E4B-90C6-219D733C1D1D}"/>
              </a:ext>
            </a:extLst>
          </p:cNvPr>
          <p:cNvSpPr>
            <a:spLocks noGrp="1"/>
          </p:cNvSpPr>
          <p:nvPr>
            <p:ph type="dt" sz="half" idx="10"/>
          </p:nvPr>
        </p:nvSpPr>
        <p:spPr/>
        <p:txBody>
          <a:bodyPr/>
          <a:lstStyle/>
          <a:p>
            <a:fld id="{DC63F1BB-1DA4-9F44-B944-45B02A4E1F6A}" type="datetimeFigureOut">
              <a:rPr lang="en-US" smtClean="0"/>
              <a:t>7/22/19</a:t>
            </a:fld>
            <a:endParaRPr lang="en-US"/>
          </a:p>
        </p:txBody>
      </p:sp>
      <p:sp>
        <p:nvSpPr>
          <p:cNvPr id="4" name="Footer Placeholder 3">
            <a:extLst>
              <a:ext uri="{FF2B5EF4-FFF2-40B4-BE49-F238E27FC236}">
                <a16:creationId xmlns:a16="http://schemas.microsoft.com/office/drawing/2014/main" id="{C48E16C2-CCFE-5040-A28D-C6801F3738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A10F1D-E384-E648-BD1C-8CF27B3B387C}"/>
              </a:ext>
            </a:extLst>
          </p:cNvPr>
          <p:cNvSpPr>
            <a:spLocks noGrp="1"/>
          </p:cNvSpPr>
          <p:nvPr>
            <p:ph type="sldNum" sz="quarter" idx="12"/>
          </p:nvPr>
        </p:nvSpPr>
        <p:spPr/>
        <p:txBody>
          <a:bodyPr/>
          <a:lstStyle/>
          <a:p>
            <a:fld id="{F5CECA63-496C-EB4D-946A-933FEFB2357F}" type="slidenum">
              <a:rPr lang="en-US" smtClean="0"/>
              <a:t>‹#›</a:t>
            </a:fld>
            <a:endParaRPr lang="en-US"/>
          </a:p>
        </p:txBody>
      </p:sp>
    </p:spTree>
    <p:extLst>
      <p:ext uri="{BB962C8B-B14F-4D97-AF65-F5344CB8AC3E}">
        <p14:creationId xmlns:p14="http://schemas.microsoft.com/office/powerpoint/2010/main" val="3093132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350060-A7C9-254E-85CB-DA9C01E6C82C}"/>
              </a:ext>
            </a:extLst>
          </p:cNvPr>
          <p:cNvSpPr>
            <a:spLocks noGrp="1"/>
          </p:cNvSpPr>
          <p:nvPr>
            <p:ph type="dt" sz="half" idx="10"/>
          </p:nvPr>
        </p:nvSpPr>
        <p:spPr/>
        <p:txBody>
          <a:bodyPr/>
          <a:lstStyle/>
          <a:p>
            <a:fld id="{DC63F1BB-1DA4-9F44-B944-45B02A4E1F6A}" type="datetimeFigureOut">
              <a:rPr lang="en-US" smtClean="0"/>
              <a:t>7/22/19</a:t>
            </a:fld>
            <a:endParaRPr lang="en-US"/>
          </a:p>
        </p:txBody>
      </p:sp>
      <p:sp>
        <p:nvSpPr>
          <p:cNvPr id="3" name="Footer Placeholder 2">
            <a:extLst>
              <a:ext uri="{FF2B5EF4-FFF2-40B4-BE49-F238E27FC236}">
                <a16:creationId xmlns:a16="http://schemas.microsoft.com/office/drawing/2014/main" id="{B989422B-43B9-EE47-9987-6684F235D4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AD79BE-C93A-194B-86A5-D7DB377FCA6E}"/>
              </a:ext>
            </a:extLst>
          </p:cNvPr>
          <p:cNvSpPr>
            <a:spLocks noGrp="1"/>
          </p:cNvSpPr>
          <p:nvPr>
            <p:ph type="sldNum" sz="quarter" idx="12"/>
          </p:nvPr>
        </p:nvSpPr>
        <p:spPr/>
        <p:txBody>
          <a:bodyPr/>
          <a:lstStyle/>
          <a:p>
            <a:fld id="{F5CECA63-496C-EB4D-946A-933FEFB2357F}" type="slidenum">
              <a:rPr lang="en-US" smtClean="0"/>
              <a:t>‹#›</a:t>
            </a:fld>
            <a:endParaRPr lang="en-US"/>
          </a:p>
        </p:txBody>
      </p:sp>
    </p:spTree>
    <p:extLst>
      <p:ext uri="{BB962C8B-B14F-4D97-AF65-F5344CB8AC3E}">
        <p14:creationId xmlns:p14="http://schemas.microsoft.com/office/powerpoint/2010/main" val="403422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2436-AEC8-3949-86E1-E36F9DAB6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4AB359-6A75-3147-85E9-C344879060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E5B3B8-1E8A-1B48-B6BC-EEB390B13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E78F88-5990-5D49-918A-827825331AA3}"/>
              </a:ext>
            </a:extLst>
          </p:cNvPr>
          <p:cNvSpPr>
            <a:spLocks noGrp="1"/>
          </p:cNvSpPr>
          <p:nvPr>
            <p:ph type="dt" sz="half" idx="10"/>
          </p:nvPr>
        </p:nvSpPr>
        <p:spPr/>
        <p:txBody>
          <a:bodyPr/>
          <a:lstStyle/>
          <a:p>
            <a:fld id="{DC63F1BB-1DA4-9F44-B944-45B02A4E1F6A}" type="datetimeFigureOut">
              <a:rPr lang="en-US" smtClean="0"/>
              <a:t>7/22/19</a:t>
            </a:fld>
            <a:endParaRPr lang="en-US"/>
          </a:p>
        </p:txBody>
      </p:sp>
      <p:sp>
        <p:nvSpPr>
          <p:cNvPr id="6" name="Footer Placeholder 5">
            <a:extLst>
              <a:ext uri="{FF2B5EF4-FFF2-40B4-BE49-F238E27FC236}">
                <a16:creationId xmlns:a16="http://schemas.microsoft.com/office/drawing/2014/main" id="{1D383072-4911-924A-8A04-9400F5D6CF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BDBDE2-6064-994D-B221-F14A8F8A2D51}"/>
              </a:ext>
            </a:extLst>
          </p:cNvPr>
          <p:cNvSpPr>
            <a:spLocks noGrp="1"/>
          </p:cNvSpPr>
          <p:nvPr>
            <p:ph type="sldNum" sz="quarter" idx="12"/>
          </p:nvPr>
        </p:nvSpPr>
        <p:spPr/>
        <p:txBody>
          <a:bodyPr/>
          <a:lstStyle/>
          <a:p>
            <a:fld id="{F5CECA63-496C-EB4D-946A-933FEFB2357F}" type="slidenum">
              <a:rPr lang="en-US" smtClean="0"/>
              <a:t>‹#›</a:t>
            </a:fld>
            <a:endParaRPr lang="en-US"/>
          </a:p>
        </p:txBody>
      </p:sp>
    </p:spTree>
    <p:extLst>
      <p:ext uri="{BB962C8B-B14F-4D97-AF65-F5344CB8AC3E}">
        <p14:creationId xmlns:p14="http://schemas.microsoft.com/office/powerpoint/2010/main" val="3746251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09DF-BE82-1740-846D-8FFBF69E6F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1A144D-BBFC-574D-BFA0-2A4C9FCD3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36452B-840C-8F41-8481-6E063BE15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AAE20-E35A-9F40-A00A-2ACC481E390A}"/>
              </a:ext>
            </a:extLst>
          </p:cNvPr>
          <p:cNvSpPr>
            <a:spLocks noGrp="1"/>
          </p:cNvSpPr>
          <p:nvPr>
            <p:ph type="dt" sz="half" idx="10"/>
          </p:nvPr>
        </p:nvSpPr>
        <p:spPr/>
        <p:txBody>
          <a:bodyPr/>
          <a:lstStyle/>
          <a:p>
            <a:fld id="{DC63F1BB-1DA4-9F44-B944-45B02A4E1F6A}" type="datetimeFigureOut">
              <a:rPr lang="en-US" smtClean="0"/>
              <a:t>7/22/19</a:t>
            </a:fld>
            <a:endParaRPr lang="en-US"/>
          </a:p>
        </p:txBody>
      </p:sp>
      <p:sp>
        <p:nvSpPr>
          <p:cNvPr id="6" name="Footer Placeholder 5">
            <a:extLst>
              <a:ext uri="{FF2B5EF4-FFF2-40B4-BE49-F238E27FC236}">
                <a16:creationId xmlns:a16="http://schemas.microsoft.com/office/drawing/2014/main" id="{9A7F8A7B-8291-E14C-ABD3-73DF6FBBDC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D0DE86-A763-EA4D-959B-0309D32211E3}"/>
              </a:ext>
            </a:extLst>
          </p:cNvPr>
          <p:cNvSpPr>
            <a:spLocks noGrp="1"/>
          </p:cNvSpPr>
          <p:nvPr>
            <p:ph type="sldNum" sz="quarter" idx="12"/>
          </p:nvPr>
        </p:nvSpPr>
        <p:spPr/>
        <p:txBody>
          <a:bodyPr/>
          <a:lstStyle/>
          <a:p>
            <a:fld id="{F5CECA63-496C-EB4D-946A-933FEFB2357F}" type="slidenum">
              <a:rPr lang="en-US" smtClean="0"/>
              <a:t>‹#›</a:t>
            </a:fld>
            <a:endParaRPr lang="en-US"/>
          </a:p>
        </p:txBody>
      </p:sp>
    </p:spTree>
    <p:extLst>
      <p:ext uri="{BB962C8B-B14F-4D97-AF65-F5344CB8AC3E}">
        <p14:creationId xmlns:p14="http://schemas.microsoft.com/office/powerpoint/2010/main" val="595733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E8D406-A777-AB4D-AF50-54C3077EC9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3F20DE-3D12-4F4A-9F81-D3DD728AAC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E29ABF-3CE5-C742-94F5-85D36A2B68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3F1BB-1DA4-9F44-B944-45B02A4E1F6A}" type="datetimeFigureOut">
              <a:rPr lang="en-US" smtClean="0"/>
              <a:t>7/22/19</a:t>
            </a:fld>
            <a:endParaRPr lang="en-US"/>
          </a:p>
        </p:txBody>
      </p:sp>
      <p:sp>
        <p:nvSpPr>
          <p:cNvPr id="5" name="Footer Placeholder 4">
            <a:extLst>
              <a:ext uri="{FF2B5EF4-FFF2-40B4-BE49-F238E27FC236}">
                <a16:creationId xmlns:a16="http://schemas.microsoft.com/office/drawing/2014/main" id="{750D0537-5C85-4744-813E-E5B6C6BE47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810215-E521-7844-AF54-37F5629AEB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ECA63-496C-EB4D-946A-933FEFB2357F}" type="slidenum">
              <a:rPr lang="en-US" smtClean="0"/>
              <a:t>‹#›</a:t>
            </a:fld>
            <a:endParaRPr lang="en-US"/>
          </a:p>
        </p:txBody>
      </p:sp>
    </p:spTree>
    <p:extLst>
      <p:ext uri="{BB962C8B-B14F-4D97-AF65-F5344CB8AC3E}">
        <p14:creationId xmlns:p14="http://schemas.microsoft.com/office/powerpoint/2010/main" val="2837865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567C64-DB1E-C841-B468-1C28E7B226FA}"/>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Analyzing Presidential Speeches with Artifical Neural Networks</a:t>
            </a:r>
          </a:p>
        </p:txBody>
      </p:sp>
      <p:sp>
        <p:nvSpPr>
          <p:cNvPr id="3" name="Content Placeholder 2">
            <a:extLst>
              <a:ext uri="{FF2B5EF4-FFF2-40B4-BE49-F238E27FC236}">
                <a16:creationId xmlns:a16="http://schemas.microsoft.com/office/drawing/2014/main" id="{07CBD4F3-75DD-8E45-8DE6-7A56E8746F8B}"/>
              </a:ext>
            </a:extLst>
          </p:cNvPr>
          <p:cNvSpPr>
            <a:spLocks noGrp="1"/>
          </p:cNvSpPr>
          <p:nvPr>
            <p:ph idx="1"/>
          </p:nvPr>
        </p:nvSpPr>
        <p:spPr>
          <a:xfrm>
            <a:off x="1524000" y="4256436"/>
            <a:ext cx="9144000" cy="1600818"/>
          </a:xfrm>
        </p:spPr>
        <p:txBody>
          <a:bodyPr vert="horz" lIns="91440" tIns="45720" rIns="91440" bIns="45720" rtlCol="0">
            <a:normAutofit/>
          </a:bodyPr>
          <a:lstStyle/>
          <a:p>
            <a:pPr marL="0" indent="0" algn="ctr">
              <a:buNone/>
            </a:pPr>
            <a:r>
              <a:rPr lang="en-US" sz="2400" kern="1200">
                <a:solidFill>
                  <a:schemeClr val="accent1"/>
                </a:solidFill>
                <a:latin typeface="+mn-lt"/>
                <a:ea typeface="+mn-ea"/>
                <a:cs typeface="+mn-cs"/>
              </a:rPr>
              <a:t>Raymond Willey</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38053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0A43899-C6FB-7545-95BF-0A177144BFA7}"/>
              </a:ext>
            </a:extLst>
          </p:cNvPr>
          <p:cNvSpPr txBox="1"/>
          <p:nvPr/>
        </p:nvSpPr>
        <p:spPr>
          <a:xfrm>
            <a:off x="527538" y="475663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a:solidFill>
                  <a:srgbClr val="FFFFFF"/>
                </a:solidFill>
                <a:latin typeface="+mj-lt"/>
                <a:ea typeface="+mj-ea"/>
                <a:cs typeface="+mj-cs"/>
              </a:rPr>
              <a:t>Most Frequently Used Words</a:t>
            </a:r>
          </a:p>
        </p:txBody>
      </p:sp>
      <p:pic>
        <p:nvPicPr>
          <p:cNvPr id="11" name="Picture 10">
            <a:extLst>
              <a:ext uri="{FF2B5EF4-FFF2-40B4-BE49-F238E27FC236}">
                <a16:creationId xmlns:a16="http://schemas.microsoft.com/office/drawing/2014/main" id="{930E1CA3-8E90-B644-80F2-1499F7469CE6}"/>
              </a:ext>
            </a:extLst>
          </p:cNvPr>
          <p:cNvPicPr>
            <a:picLocks noChangeAspect="1"/>
          </p:cNvPicPr>
          <p:nvPr/>
        </p:nvPicPr>
        <p:blipFill>
          <a:blip r:embed="rId2"/>
          <a:stretch>
            <a:fillRect/>
          </a:stretch>
        </p:blipFill>
        <p:spPr>
          <a:xfrm>
            <a:off x="7104390" y="307731"/>
            <a:ext cx="4079221" cy="3997637"/>
          </a:xfrm>
          <a:prstGeom prst="rect">
            <a:avLst/>
          </a:prstGeom>
        </p:spPr>
      </p:pic>
      <p:pic>
        <p:nvPicPr>
          <p:cNvPr id="10" name="Picture 9">
            <a:extLst>
              <a:ext uri="{FF2B5EF4-FFF2-40B4-BE49-F238E27FC236}">
                <a16:creationId xmlns:a16="http://schemas.microsoft.com/office/drawing/2014/main" id="{307B4C72-739A-054C-834B-BF549A7BFCD9}"/>
              </a:ext>
            </a:extLst>
          </p:cNvPr>
          <p:cNvPicPr>
            <a:picLocks noChangeAspect="1"/>
          </p:cNvPicPr>
          <p:nvPr/>
        </p:nvPicPr>
        <p:blipFill>
          <a:blip r:embed="rId3"/>
          <a:stretch>
            <a:fillRect/>
          </a:stretch>
        </p:blipFill>
        <p:spPr>
          <a:xfrm>
            <a:off x="1008390" y="307731"/>
            <a:ext cx="4079221" cy="3997637"/>
          </a:xfrm>
          <a:prstGeom prst="rect">
            <a:avLst/>
          </a:prstGeom>
        </p:spPr>
      </p:pic>
      <p:cxnSp>
        <p:nvCxnSpPr>
          <p:cNvPr id="57" name="Straight Connector 5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1251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0A43899-C6FB-7545-95BF-0A177144BFA7}"/>
              </a:ext>
            </a:extLst>
          </p:cNvPr>
          <p:cNvSpPr txBox="1"/>
          <p:nvPr/>
        </p:nvSpPr>
        <p:spPr>
          <a:xfrm>
            <a:off x="749735" y="1574020"/>
            <a:ext cx="3338221" cy="3333749"/>
          </a:xfrm>
          <a:prstGeom prst="ellipse">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dirty="0">
                <a:solidFill>
                  <a:srgbClr val="FFFFFF"/>
                </a:solidFill>
                <a:latin typeface="+mj-lt"/>
                <a:ea typeface="+mj-ea"/>
                <a:cs typeface="+mj-cs"/>
              </a:rPr>
              <a:t>Themes within Errors</a:t>
            </a:r>
          </a:p>
        </p:txBody>
      </p:sp>
      <p:pic>
        <p:nvPicPr>
          <p:cNvPr id="2" name="Picture 1" descr="A picture containing newspaper, accessory, text&#10;&#10;Description automatically generated">
            <a:extLst>
              <a:ext uri="{FF2B5EF4-FFF2-40B4-BE49-F238E27FC236}">
                <a16:creationId xmlns:a16="http://schemas.microsoft.com/office/drawing/2014/main" id="{B3CAB300-5E06-8E49-AE09-C70D2D7D2D07}"/>
              </a:ext>
            </a:extLst>
          </p:cNvPr>
          <p:cNvPicPr>
            <a:picLocks noChangeAspect="1"/>
          </p:cNvPicPr>
          <p:nvPr/>
        </p:nvPicPr>
        <p:blipFill rotWithShape="1">
          <a:blip r:embed="rId2"/>
          <a:srcRect l="2795" t="1742" r="628" b="4374"/>
          <a:stretch/>
        </p:blipFill>
        <p:spPr>
          <a:xfrm>
            <a:off x="4582198" y="1574020"/>
            <a:ext cx="6691399" cy="3333750"/>
          </a:xfrm>
          <a:prstGeom prst="rect">
            <a:avLst/>
          </a:prstGeom>
        </p:spPr>
      </p:pic>
    </p:spTree>
    <p:extLst>
      <p:ext uri="{BB962C8B-B14F-4D97-AF65-F5344CB8AC3E}">
        <p14:creationId xmlns:p14="http://schemas.microsoft.com/office/powerpoint/2010/main" val="9802521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936D97-5A3C-E740-9908-F6F7CE5C9B10}"/>
              </a:ext>
            </a:extLst>
          </p:cNvPr>
          <p:cNvSpPr>
            <a:spLocks noGrp="1"/>
          </p:cNvSpPr>
          <p:nvPr>
            <p:ph type="title"/>
          </p:nvPr>
        </p:nvSpPr>
        <p:spPr>
          <a:xfrm>
            <a:off x="655320" y="365125"/>
            <a:ext cx="9013052" cy="1623312"/>
          </a:xfrm>
        </p:spPr>
        <p:txBody>
          <a:bodyPr anchor="b">
            <a:normAutofit/>
          </a:bodyPr>
          <a:lstStyle/>
          <a:p>
            <a:r>
              <a:rPr lang="en-US" sz="4000"/>
              <a:t>Who said it?</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01118B-F879-B544-9876-91F488A00E31}"/>
              </a:ext>
            </a:extLst>
          </p:cNvPr>
          <p:cNvSpPr>
            <a:spLocks noGrp="1"/>
          </p:cNvSpPr>
          <p:nvPr>
            <p:ph idx="1"/>
          </p:nvPr>
        </p:nvSpPr>
        <p:spPr>
          <a:xfrm>
            <a:off x="655320" y="2644518"/>
            <a:ext cx="9013052" cy="3327251"/>
          </a:xfrm>
        </p:spPr>
        <p:txBody>
          <a:bodyPr>
            <a:normAutofit/>
          </a:bodyPr>
          <a:lstStyle/>
          <a:p>
            <a:r>
              <a:rPr lang="en-US" sz="2000" i="1" dirty="0"/>
              <a:t>But there are common sense things that your government could do that would give Americans more opportunities to succeed. Why don't we do it? Because powerful special interests and the tendency to put ideology ahead of political progress has led to gridlock in Congress. And how can you not be frustrated, and even angry, when you see nothing getting done? And a lot of people feel no one is on their side and no one has their back and that is not how it's supposed to be in America.</a:t>
            </a:r>
          </a:p>
        </p:txBody>
      </p:sp>
    </p:spTree>
    <p:extLst>
      <p:ext uri="{BB962C8B-B14F-4D97-AF65-F5344CB8AC3E}">
        <p14:creationId xmlns:p14="http://schemas.microsoft.com/office/powerpoint/2010/main" val="165416279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936D97-5A3C-E740-9908-F6F7CE5C9B10}"/>
              </a:ext>
            </a:extLst>
          </p:cNvPr>
          <p:cNvSpPr>
            <a:spLocks noGrp="1"/>
          </p:cNvSpPr>
          <p:nvPr>
            <p:ph type="title"/>
          </p:nvPr>
        </p:nvSpPr>
        <p:spPr>
          <a:xfrm>
            <a:off x="655320" y="365125"/>
            <a:ext cx="9013052" cy="1623312"/>
          </a:xfrm>
        </p:spPr>
        <p:txBody>
          <a:bodyPr anchor="b">
            <a:normAutofit/>
          </a:bodyPr>
          <a:lstStyle/>
          <a:p>
            <a:r>
              <a:rPr lang="en-US" sz="4000"/>
              <a:t>Who said it?</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01118B-F879-B544-9876-91F488A00E31}"/>
              </a:ext>
            </a:extLst>
          </p:cNvPr>
          <p:cNvSpPr>
            <a:spLocks noGrp="1"/>
          </p:cNvSpPr>
          <p:nvPr>
            <p:ph idx="1"/>
          </p:nvPr>
        </p:nvSpPr>
        <p:spPr>
          <a:xfrm>
            <a:off x="655320" y="2644518"/>
            <a:ext cx="9013052" cy="3327251"/>
          </a:xfrm>
        </p:spPr>
        <p:txBody>
          <a:bodyPr>
            <a:normAutofit/>
          </a:bodyPr>
          <a:lstStyle/>
          <a:p>
            <a:r>
              <a:rPr lang="en-US" sz="2000" i="1" dirty="0"/>
              <a:t>And we're </a:t>
            </a:r>
            <a:r>
              <a:rPr lang="en-US" sz="2000" i="1" dirty="0" err="1"/>
              <a:t>gonna</a:t>
            </a:r>
            <a:r>
              <a:rPr lang="en-US" sz="2000" i="1" dirty="0"/>
              <a:t> use all of that money to invest in the infrastructure and we could even say the environmental infrastructure of our country. And remember this, remember this. When it comes to environment because I receive many environmental awards, you know, people don't </a:t>
            </a:r>
            <a:r>
              <a:rPr lang="en-US" sz="2000" i="1" dirty="0" err="1"/>
              <a:t>wanna</a:t>
            </a:r>
            <a:r>
              <a:rPr lang="en-US" sz="2000" i="1" dirty="0"/>
              <a:t> talk about that, that's OK. But we need absolutely crystal clear and clean water.</a:t>
            </a:r>
          </a:p>
        </p:txBody>
      </p:sp>
    </p:spTree>
    <p:extLst>
      <p:ext uri="{BB962C8B-B14F-4D97-AF65-F5344CB8AC3E}">
        <p14:creationId xmlns:p14="http://schemas.microsoft.com/office/powerpoint/2010/main" val="23306391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Straight Connector 7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0A43899-C6FB-7545-95BF-0A177144BFA7}"/>
              </a:ext>
            </a:extLst>
          </p:cNvPr>
          <p:cNvSpPr txBox="1"/>
          <p:nvPr/>
        </p:nvSpPr>
        <p:spPr>
          <a:xfrm>
            <a:off x="527538" y="475663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a:solidFill>
                  <a:srgbClr val="FFFFFF"/>
                </a:solidFill>
                <a:latin typeface="+mj-lt"/>
                <a:ea typeface="+mj-ea"/>
                <a:cs typeface="+mj-cs"/>
              </a:rPr>
              <a:t>Most Frequently Used Words</a:t>
            </a:r>
            <a:endParaRPr lang="en-US" sz="5400" dirty="0">
              <a:solidFill>
                <a:srgbClr val="FFFFFF"/>
              </a:solidFill>
              <a:latin typeface="+mj-lt"/>
              <a:ea typeface="+mj-ea"/>
              <a:cs typeface="+mj-cs"/>
            </a:endParaRPr>
          </a:p>
        </p:txBody>
      </p:sp>
      <p:pic>
        <p:nvPicPr>
          <p:cNvPr id="13" name="Picture 12">
            <a:extLst>
              <a:ext uri="{FF2B5EF4-FFF2-40B4-BE49-F238E27FC236}">
                <a16:creationId xmlns:a16="http://schemas.microsoft.com/office/drawing/2014/main" id="{227ABD32-B034-B843-A948-5A0027F689AB}"/>
              </a:ext>
            </a:extLst>
          </p:cNvPr>
          <p:cNvPicPr>
            <a:picLocks noChangeAspect="1"/>
          </p:cNvPicPr>
          <p:nvPr/>
        </p:nvPicPr>
        <p:blipFill>
          <a:blip r:embed="rId2"/>
          <a:stretch>
            <a:fillRect/>
          </a:stretch>
        </p:blipFill>
        <p:spPr>
          <a:xfrm>
            <a:off x="1523899" y="307731"/>
            <a:ext cx="3048198" cy="3997637"/>
          </a:xfrm>
          <a:prstGeom prst="rect">
            <a:avLst/>
          </a:prstGeom>
        </p:spPr>
      </p:pic>
      <p:pic>
        <p:nvPicPr>
          <p:cNvPr id="14" name="Picture 13">
            <a:extLst>
              <a:ext uri="{FF2B5EF4-FFF2-40B4-BE49-F238E27FC236}">
                <a16:creationId xmlns:a16="http://schemas.microsoft.com/office/drawing/2014/main" id="{508F8EB8-D45A-2B4A-AF9F-FD0F9B1C3D5F}"/>
              </a:ext>
            </a:extLst>
          </p:cNvPr>
          <p:cNvPicPr>
            <a:picLocks noChangeAspect="1"/>
          </p:cNvPicPr>
          <p:nvPr/>
        </p:nvPicPr>
        <p:blipFill>
          <a:blip r:embed="rId3"/>
          <a:stretch>
            <a:fillRect/>
          </a:stretch>
        </p:blipFill>
        <p:spPr>
          <a:xfrm>
            <a:off x="7124993" y="307731"/>
            <a:ext cx="4038017" cy="3997637"/>
          </a:xfrm>
          <a:prstGeom prst="rect">
            <a:avLst/>
          </a:prstGeom>
        </p:spPr>
      </p:pic>
      <p:cxnSp>
        <p:nvCxnSpPr>
          <p:cNvPr id="81" name="Straight Connector 8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4347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Straight Connector 7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0A43899-C6FB-7545-95BF-0A177144BFA7}"/>
              </a:ext>
            </a:extLst>
          </p:cNvPr>
          <p:cNvSpPr txBox="1"/>
          <p:nvPr/>
        </p:nvSpPr>
        <p:spPr>
          <a:xfrm>
            <a:off x="527538" y="475663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a:solidFill>
                  <a:srgbClr val="FFFFFF"/>
                </a:solidFill>
                <a:latin typeface="+mj-lt"/>
                <a:ea typeface="+mj-ea"/>
                <a:cs typeface="+mj-cs"/>
              </a:rPr>
              <a:t>Most Frequently Used Words</a:t>
            </a:r>
          </a:p>
        </p:txBody>
      </p:sp>
      <p:pic>
        <p:nvPicPr>
          <p:cNvPr id="4" name="Picture 3" descr="A screenshot of a cell phone&#10;&#10;Description automatically generated">
            <a:extLst>
              <a:ext uri="{FF2B5EF4-FFF2-40B4-BE49-F238E27FC236}">
                <a16:creationId xmlns:a16="http://schemas.microsoft.com/office/drawing/2014/main" id="{E2106A6B-9889-A44E-BF27-A5F49EDD07E2}"/>
              </a:ext>
            </a:extLst>
          </p:cNvPr>
          <p:cNvPicPr>
            <a:picLocks noChangeAspect="1"/>
          </p:cNvPicPr>
          <p:nvPr/>
        </p:nvPicPr>
        <p:blipFill>
          <a:blip r:embed="rId2"/>
          <a:stretch>
            <a:fillRect/>
          </a:stretch>
        </p:blipFill>
        <p:spPr>
          <a:xfrm>
            <a:off x="1583864" y="307731"/>
            <a:ext cx="2928269" cy="3997637"/>
          </a:xfrm>
          <a:prstGeom prst="rect">
            <a:avLst/>
          </a:prstGeom>
        </p:spPr>
      </p:pic>
      <p:pic>
        <p:nvPicPr>
          <p:cNvPr id="2" name="Picture 1" descr="A close up of text on a white background&#10;&#10;Description automatically generated">
            <a:extLst>
              <a:ext uri="{FF2B5EF4-FFF2-40B4-BE49-F238E27FC236}">
                <a16:creationId xmlns:a16="http://schemas.microsoft.com/office/drawing/2014/main" id="{9A82587A-A415-2248-B2AB-6DA7A427D7B7}"/>
              </a:ext>
            </a:extLst>
          </p:cNvPr>
          <p:cNvPicPr>
            <a:picLocks noChangeAspect="1"/>
          </p:cNvPicPr>
          <p:nvPr/>
        </p:nvPicPr>
        <p:blipFill>
          <a:blip r:embed="rId3"/>
          <a:stretch>
            <a:fillRect/>
          </a:stretch>
        </p:blipFill>
        <p:spPr>
          <a:xfrm>
            <a:off x="7679867" y="307731"/>
            <a:ext cx="2928269" cy="3997637"/>
          </a:xfrm>
          <a:prstGeom prst="rect">
            <a:avLst/>
          </a:prstGeom>
        </p:spPr>
      </p:pic>
      <p:cxnSp>
        <p:nvCxnSpPr>
          <p:cNvPr id="81" name="Straight Connector 8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467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TotalTime>
  <Words>195</Words>
  <Application>Microsoft Macintosh PowerPoint</Application>
  <PresentationFormat>Widescreen</PresentationFormat>
  <Paragraphs>10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Analyzing Presidential Speeches with Artifical Neural Networks</vt:lpstr>
      <vt:lpstr>PowerPoint Presentation</vt:lpstr>
      <vt:lpstr>PowerPoint Presentation</vt:lpstr>
      <vt:lpstr>Who said it?</vt:lpstr>
      <vt:lpstr>Who said it?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Presidential Speeches with Artifical Neural Networks</dc:title>
  <dc:creator>RAYMOND.WILLEY@baruchmail.cuny.edu</dc:creator>
  <cp:lastModifiedBy>RAYMOND.WILLEY@baruchmail.cuny.edu</cp:lastModifiedBy>
  <cp:revision>2</cp:revision>
  <dcterms:created xsi:type="dcterms:W3CDTF">2019-07-26T21:42:18Z</dcterms:created>
  <dcterms:modified xsi:type="dcterms:W3CDTF">2019-07-27T14:13:42Z</dcterms:modified>
</cp:coreProperties>
</file>