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1"/>
  </p:notesMasterIdLst>
  <p:sldIdLst>
    <p:sldId id="284" r:id="rId2"/>
    <p:sldId id="285" r:id="rId3"/>
    <p:sldId id="286" r:id="rId4"/>
    <p:sldId id="295" r:id="rId5"/>
    <p:sldId id="296" r:id="rId6"/>
    <p:sldId id="297" r:id="rId7"/>
    <p:sldId id="298" r:id="rId8"/>
    <p:sldId id="299" r:id="rId9"/>
    <p:sldId id="30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603" autoAdjust="0"/>
    <p:restoredTop sz="97312" autoAdjust="0"/>
  </p:normalViewPr>
  <p:slideViewPr>
    <p:cSldViewPr snapToGrid="0">
      <p:cViewPr varScale="1">
        <p:scale>
          <a:sx n="73" d="100"/>
          <a:sy n="73" d="100"/>
        </p:scale>
        <p:origin x="-47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B5ED-027A-45E6-A637-764E5EF65C02}" type="datetimeFigureOut">
              <a:rPr lang="en-US" smtClean="0"/>
              <a:pPr/>
              <a:t>31-May-22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DCE09-F2B2-4530-977F-39760B1E4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8214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6414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0134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230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821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9192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94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3770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2450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460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0264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9600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988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18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662724-32E9-45A1-B9DC-F7FFF317098C}" type="datetimeFigureOut">
              <a:rPr lang="en-IN" smtClean="0"/>
              <a:pPr/>
              <a:t>31-05-2022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FF8EA22-E0AB-4BD7-B9B6-361062E947F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32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23BA2-EE15-47AE-9E82-55D665D6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CUSTOMER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772" y="2899954"/>
            <a:ext cx="3840714" cy="246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2553" y="2713536"/>
            <a:ext cx="2826339" cy="298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81851" y="2272937"/>
            <a:ext cx="3910149" cy="150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29600" y="4582342"/>
            <a:ext cx="39624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036423" y="3944982"/>
            <a:ext cx="600891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467600" y="4554582"/>
            <a:ext cx="775063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515497" y="3439885"/>
            <a:ext cx="753292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054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6B4A1-F1DE-40DC-8C2D-8ECAA4DB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1" y="1825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ADMIN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82" y="2879788"/>
            <a:ext cx="4616012" cy="282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023" y="2497857"/>
            <a:ext cx="6068907" cy="377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4820194" y="4101737"/>
            <a:ext cx="1045029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2411" y="5799909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37909" y="6126480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MAIN MENU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030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616" y="2666549"/>
            <a:ext cx="4868585" cy="259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0039" y="2532058"/>
            <a:ext cx="6318688" cy="317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1645919" y="5538652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Adding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customer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50034" y="5900057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Deleting product form  stocks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4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41482"/>
            <a:ext cx="6400800" cy="374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/>
          <a:srcRect r="10275"/>
          <a:stretch>
            <a:fillRect/>
          </a:stretch>
        </p:blipFill>
        <p:spPr bwMode="auto">
          <a:xfrm>
            <a:off x="6570617" y="3395207"/>
            <a:ext cx="5621383" cy="23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1332411" y="5799909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Adding new medicine in database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02284" y="2281646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flipV="1">
            <a:off x="6413862" y="2586445"/>
            <a:ext cx="940527" cy="7576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83" y="1761158"/>
            <a:ext cx="6538595" cy="310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3987" y="5270938"/>
            <a:ext cx="6554037" cy="158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280160" y="4937761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Modifying the Quantity and price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64435" y="4032070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flipV="1">
            <a:off x="6923314" y="4441370"/>
            <a:ext cx="940527" cy="7576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CC9A9C-D560-44BB-AD0D-4EE3048CD0D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399495" y="1600200"/>
            <a:ext cx="21010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54" y="2032776"/>
            <a:ext cx="5235935" cy="221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173" y="4648650"/>
            <a:ext cx="4449734" cy="197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85516" y="2299044"/>
            <a:ext cx="2492922" cy="35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9022081" y="5952310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Revenue check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34893" y="2460172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Medicine expiry date check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42709" y="5146767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Medicine search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13" y="2058900"/>
            <a:ext cx="6676459" cy="404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663" y="2076994"/>
            <a:ext cx="3790114" cy="414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6988629" y="3735977"/>
            <a:ext cx="1254034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0069" y="3840481"/>
            <a:ext cx="9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BILL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54092" y="6126480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Bill for the </a:t>
            </a:r>
            <a:r>
              <a:rPr lang="en-US" b="1" dirty="0" err="1" smtClean="0">
                <a:solidFill>
                  <a:schemeClr val="bg1"/>
                </a:solidFill>
              </a:rPr>
              <a:t>customes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21876" y="6126480"/>
            <a:ext cx="2007324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Billing system to generate bills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17" y="1369991"/>
            <a:ext cx="6255626" cy="437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9113521" y="5873932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QR code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finder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77738" y="5895704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QR code generator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742" y="737504"/>
            <a:ext cx="3817226" cy="493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9557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4195" y="3592287"/>
            <a:ext cx="4867805" cy="271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Bent-Up Arrow 9"/>
          <p:cNvSpPr/>
          <p:nvPr/>
        </p:nvSpPr>
        <p:spPr>
          <a:xfrm flipV="1">
            <a:off x="3997234" y="2207622"/>
            <a:ext cx="3618412" cy="875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26138" y="2699658"/>
            <a:ext cx="1841863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Website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2611</TotalTime>
  <Words>48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Quotable</vt:lpstr>
      <vt:lpstr>CUSTOMER</vt:lpstr>
      <vt:lpstr>ADMIN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E_contact</dc:title>
  <dc:creator>Sharath S B</dc:creator>
  <cp:lastModifiedBy>ANUBHAV</cp:lastModifiedBy>
  <cp:revision>132</cp:revision>
  <dcterms:created xsi:type="dcterms:W3CDTF">2020-01-04T10:21:17Z</dcterms:created>
  <dcterms:modified xsi:type="dcterms:W3CDTF">2022-05-31T12:46:59Z</dcterms:modified>
</cp:coreProperties>
</file>