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5"/>
  </p:notesMasterIdLst>
  <p:sldIdLst>
    <p:sldId id="257" r:id="rId2"/>
    <p:sldId id="260" r:id="rId3"/>
    <p:sldId id="258" r:id="rId4"/>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2208" y="-2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C3E477-9D1B-4929-A065-8C538D32E745}" type="datetimeFigureOut">
              <a:rPr lang="en-IN" smtClean="0"/>
              <a:t>13-12-2021</a:t>
            </a:fld>
            <a:endParaRPr lang="en-IN"/>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A61413-5DEA-465F-94C7-8D66821F6500}" type="slidenum">
              <a:rPr lang="en-IN" smtClean="0"/>
              <a:t>‹#›</a:t>
            </a:fld>
            <a:endParaRPr lang="en-IN"/>
          </a:p>
        </p:txBody>
      </p:sp>
    </p:spTree>
    <p:extLst>
      <p:ext uri="{BB962C8B-B14F-4D97-AF65-F5344CB8AC3E}">
        <p14:creationId xmlns:p14="http://schemas.microsoft.com/office/powerpoint/2010/main" val="1842987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A61413-5DEA-465F-94C7-8D66821F6500}" type="slidenum">
              <a:rPr lang="en-IN" smtClean="0"/>
              <a:t>2</a:t>
            </a:fld>
            <a:endParaRPr lang="en-IN"/>
          </a:p>
        </p:txBody>
      </p:sp>
    </p:spTree>
    <p:extLst>
      <p:ext uri="{BB962C8B-B14F-4D97-AF65-F5344CB8AC3E}">
        <p14:creationId xmlns:p14="http://schemas.microsoft.com/office/powerpoint/2010/main" val="2893726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A61413-5DEA-465F-94C7-8D66821F6500}" type="slidenum">
              <a:rPr lang="en-IN" smtClean="0"/>
              <a:t>3</a:t>
            </a:fld>
            <a:endParaRPr lang="en-IN"/>
          </a:p>
        </p:txBody>
      </p:sp>
    </p:spTree>
    <p:extLst>
      <p:ext uri="{BB962C8B-B14F-4D97-AF65-F5344CB8AC3E}">
        <p14:creationId xmlns:p14="http://schemas.microsoft.com/office/powerpoint/2010/main" val="1308335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7EAEB6-143C-4197-8B12-0A037F443109}" type="datetimeFigureOut">
              <a:rPr lang="en-IN" smtClean="0"/>
              <a:t>13-12-2021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A09D7E-C779-41D9-96B3-3673EC14351D}" type="slidenum">
              <a:rPr lang="en-IN" smtClean="0"/>
              <a:t>‹#›</a:t>
            </a:fld>
            <a:endParaRPr lang="en-IN"/>
          </a:p>
        </p:txBody>
      </p:sp>
    </p:spTree>
    <p:extLst>
      <p:ext uri="{BB962C8B-B14F-4D97-AF65-F5344CB8AC3E}">
        <p14:creationId xmlns:p14="http://schemas.microsoft.com/office/powerpoint/2010/main" val="3311772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7EAEB6-143C-4197-8B12-0A037F443109}" type="datetimeFigureOut">
              <a:rPr lang="en-IN" smtClean="0"/>
              <a:t>13-12-2021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A09D7E-C779-41D9-96B3-3673EC14351D}" type="slidenum">
              <a:rPr lang="en-IN" smtClean="0"/>
              <a:t>‹#›</a:t>
            </a:fld>
            <a:endParaRPr lang="en-IN"/>
          </a:p>
        </p:txBody>
      </p:sp>
    </p:spTree>
    <p:extLst>
      <p:ext uri="{BB962C8B-B14F-4D97-AF65-F5344CB8AC3E}">
        <p14:creationId xmlns:p14="http://schemas.microsoft.com/office/powerpoint/2010/main" val="36476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7EAEB6-143C-4197-8B12-0A037F443109}" type="datetimeFigureOut">
              <a:rPr lang="en-IN" smtClean="0"/>
              <a:t>13-12-2021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A09D7E-C779-41D9-96B3-3673EC14351D}" type="slidenum">
              <a:rPr lang="en-IN" smtClean="0"/>
              <a:t>‹#›</a:t>
            </a:fld>
            <a:endParaRPr lang="en-IN"/>
          </a:p>
        </p:txBody>
      </p:sp>
    </p:spTree>
    <p:extLst>
      <p:ext uri="{BB962C8B-B14F-4D97-AF65-F5344CB8AC3E}">
        <p14:creationId xmlns:p14="http://schemas.microsoft.com/office/powerpoint/2010/main" val="522399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7EAEB6-143C-4197-8B12-0A037F443109}" type="datetimeFigureOut">
              <a:rPr lang="en-IN" smtClean="0"/>
              <a:t>13-12-2021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A09D7E-C779-41D9-96B3-3673EC14351D}" type="slidenum">
              <a:rPr lang="en-IN" smtClean="0"/>
              <a:t>‹#›</a:t>
            </a:fld>
            <a:endParaRPr lang="en-IN"/>
          </a:p>
        </p:txBody>
      </p:sp>
    </p:spTree>
    <p:extLst>
      <p:ext uri="{BB962C8B-B14F-4D97-AF65-F5344CB8AC3E}">
        <p14:creationId xmlns:p14="http://schemas.microsoft.com/office/powerpoint/2010/main" val="2538246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7EAEB6-143C-4197-8B12-0A037F443109}" type="datetimeFigureOut">
              <a:rPr lang="en-IN" smtClean="0"/>
              <a:t>13-12-2021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A09D7E-C779-41D9-96B3-3673EC14351D}" type="slidenum">
              <a:rPr lang="en-IN" smtClean="0"/>
              <a:t>‹#›</a:t>
            </a:fld>
            <a:endParaRPr lang="en-IN"/>
          </a:p>
        </p:txBody>
      </p:sp>
    </p:spTree>
    <p:extLst>
      <p:ext uri="{BB962C8B-B14F-4D97-AF65-F5344CB8AC3E}">
        <p14:creationId xmlns:p14="http://schemas.microsoft.com/office/powerpoint/2010/main" val="2822460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7EAEB6-143C-4197-8B12-0A037F443109}" type="datetimeFigureOut">
              <a:rPr lang="en-IN" smtClean="0"/>
              <a:t>13-12-2021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A09D7E-C779-41D9-96B3-3673EC14351D}" type="slidenum">
              <a:rPr lang="en-IN" smtClean="0"/>
              <a:t>‹#›</a:t>
            </a:fld>
            <a:endParaRPr lang="en-IN"/>
          </a:p>
        </p:txBody>
      </p:sp>
    </p:spTree>
    <p:extLst>
      <p:ext uri="{BB962C8B-B14F-4D97-AF65-F5344CB8AC3E}">
        <p14:creationId xmlns:p14="http://schemas.microsoft.com/office/powerpoint/2010/main" val="4248006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7EAEB6-143C-4197-8B12-0A037F443109}" type="datetimeFigureOut">
              <a:rPr lang="en-IN" smtClean="0"/>
              <a:t>13-12-2021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A09D7E-C779-41D9-96B3-3673EC14351D}" type="slidenum">
              <a:rPr lang="en-IN" smtClean="0"/>
              <a:t>‹#›</a:t>
            </a:fld>
            <a:endParaRPr lang="en-IN"/>
          </a:p>
        </p:txBody>
      </p:sp>
    </p:spTree>
    <p:extLst>
      <p:ext uri="{BB962C8B-B14F-4D97-AF65-F5344CB8AC3E}">
        <p14:creationId xmlns:p14="http://schemas.microsoft.com/office/powerpoint/2010/main" val="848214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7EAEB6-143C-4197-8B12-0A037F443109}" type="datetimeFigureOut">
              <a:rPr lang="en-IN" smtClean="0"/>
              <a:t>13-12-2021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A09D7E-C779-41D9-96B3-3673EC14351D}" type="slidenum">
              <a:rPr lang="en-IN" smtClean="0"/>
              <a:t>‹#›</a:t>
            </a:fld>
            <a:endParaRPr lang="en-IN"/>
          </a:p>
        </p:txBody>
      </p:sp>
    </p:spTree>
    <p:extLst>
      <p:ext uri="{BB962C8B-B14F-4D97-AF65-F5344CB8AC3E}">
        <p14:creationId xmlns:p14="http://schemas.microsoft.com/office/powerpoint/2010/main" val="2734077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EAEB6-143C-4197-8B12-0A037F443109}" type="datetimeFigureOut">
              <a:rPr lang="en-IN" smtClean="0"/>
              <a:t>13-12-2021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A09D7E-C779-41D9-96B3-3673EC14351D}" type="slidenum">
              <a:rPr lang="en-IN" smtClean="0"/>
              <a:t>‹#›</a:t>
            </a:fld>
            <a:endParaRPr lang="en-IN"/>
          </a:p>
        </p:txBody>
      </p:sp>
    </p:spTree>
    <p:extLst>
      <p:ext uri="{BB962C8B-B14F-4D97-AF65-F5344CB8AC3E}">
        <p14:creationId xmlns:p14="http://schemas.microsoft.com/office/powerpoint/2010/main" val="2056687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87EAEB6-143C-4197-8B12-0A037F443109}" type="datetimeFigureOut">
              <a:rPr lang="en-IN" smtClean="0"/>
              <a:t>13-12-2021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A09D7E-C779-41D9-96B3-3673EC14351D}" type="slidenum">
              <a:rPr lang="en-IN" smtClean="0"/>
              <a:t>‹#›</a:t>
            </a:fld>
            <a:endParaRPr lang="en-IN"/>
          </a:p>
        </p:txBody>
      </p:sp>
    </p:spTree>
    <p:extLst>
      <p:ext uri="{BB962C8B-B14F-4D97-AF65-F5344CB8AC3E}">
        <p14:creationId xmlns:p14="http://schemas.microsoft.com/office/powerpoint/2010/main" val="2153311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87EAEB6-143C-4197-8B12-0A037F443109}" type="datetimeFigureOut">
              <a:rPr lang="en-IN" smtClean="0"/>
              <a:t>13-12-2021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A09D7E-C779-41D9-96B3-3673EC14351D}" type="slidenum">
              <a:rPr lang="en-IN" smtClean="0"/>
              <a:t>‹#›</a:t>
            </a:fld>
            <a:endParaRPr lang="en-IN"/>
          </a:p>
        </p:txBody>
      </p:sp>
    </p:spTree>
    <p:extLst>
      <p:ext uri="{BB962C8B-B14F-4D97-AF65-F5344CB8AC3E}">
        <p14:creationId xmlns:p14="http://schemas.microsoft.com/office/powerpoint/2010/main" val="3312519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587EAEB6-143C-4197-8B12-0A037F443109}" type="datetimeFigureOut">
              <a:rPr lang="en-IN" smtClean="0"/>
              <a:t>13-12-2021</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C3A09D7E-C779-41D9-96B3-3673EC14351D}" type="slidenum">
              <a:rPr lang="en-IN" smtClean="0"/>
              <a:t>‹#›</a:t>
            </a:fld>
            <a:endParaRPr lang="en-IN"/>
          </a:p>
        </p:txBody>
      </p:sp>
    </p:spTree>
    <p:extLst>
      <p:ext uri="{BB962C8B-B14F-4D97-AF65-F5344CB8AC3E}">
        <p14:creationId xmlns:p14="http://schemas.microsoft.com/office/powerpoint/2010/main" val="20741000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4FDCCA4-4069-4D84-9474-13F4B13B8D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780" t="8096" r="7226" b="4586"/>
          <a:stretch/>
        </p:blipFill>
        <p:spPr bwMode="auto">
          <a:xfrm>
            <a:off x="1778412" y="4340676"/>
            <a:ext cx="3302298" cy="331463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2">
            <a:extLst>
              <a:ext uri="{FF2B5EF4-FFF2-40B4-BE49-F238E27FC236}">
                <a16:creationId xmlns:a16="http://schemas.microsoft.com/office/drawing/2014/main" id="{AB5FFF95-E715-4E35-BE8E-C52F29CDFACB}"/>
              </a:ext>
            </a:extLst>
          </p:cNvPr>
          <p:cNvGrpSpPr>
            <a:grpSpLocks/>
          </p:cNvGrpSpPr>
          <p:nvPr/>
        </p:nvGrpSpPr>
        <p:grpSpPr bwMode="auto">
          <a:xfrm>
            <a:off x="355600" y="517525"/>
            <a:ext cx="6146800" cy="8870950"/>
            <a:chOff x="480" y="480"/>
            <a:chExt cx="10955" cy="15890"/>
          </a:xfrm>
        </p:grpSpPr>
        <p:sp>
          <p:nvSpPr>
            <p:cNvPr id="5" name="Line 22">
              <a:extLst>
                <a:ext uri="{FF2B5EF4-FFF2-40B4-BE49-F238E27FC236}">
                  <a16:creationId xmlns:a16="http://schemas.microsoft.com/office/drawing/2014/main" id="{DA279F7F-3AB3-46FF-BB19-53FAF43E9859}"/>
                </a:ext>
              </a:extLst>
            </p:cNvPr>
            <p:cNvSpPr>
              <a:spLocks noChangeShapeType="1"/>
            </p:cNvSpPr>
            <p:nvPr/>
          </p:nvSpPr>
          <p:spPr bwMode="auto">
            <a:xfrm>
              <a:off x="487" y="480"/>
              <a:ext cx="0" cy="15885"/>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nSpc>
                  <a:spcPct val="150000"/>
                </a:lnSpc>
              </a:pPr>
              <a:endParaRPr lang="en-IN" sz="1200">
                <a:latin typeface="Times New Roman" panose="02020603050405020304" pitchFamily="18" charset="0"/>
                <a:cs typeface="Times New Roman" panose="02020603050405020304" pitchFamily="18" charset="0"/>
              </a:endParaRPr>
            </a:p>
          </p:txBody>
        </p:sp>
        <p:sp>
          <p:nvSpPr>
            <p:cNvPr id="6" name="Line 21">
              <a:extLst>
                <a:ext uri="{FF2B5EF4-FFF2-40B4-BE49-F238E27FC236}">
                  <a16:creationId xmlns:a16="http://schemas.microsoft.com/office/drawing/2014/main" id="{775FB59E-02B1-407D-80B5-0C0AC21E2F23}"/>
                </a:ext>
              </a:extLst>
            </p:cNvPr>
            <p:cNvSpPr>
              <a:spLocks noChangeShapeType="1"/>
            </p:cNvSpPr>
            <p:nvPr/>
          </p:nvSpPr>
          <p:spPr bwMode="auto">
            <a:xfrm>
              <a:off x="497" y="490"/>
              <a:ext cx="0" cy="15865"/>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nSpc>
                  <a:spcPct val="150000"/>
                </a:lnSpc>
              </a:pPr>
              <a:endParaRPr lang="en-IN" sz="1200">
                <a:latin typeface="Times New Roman" panose="02020603050405020304" pitchFamily="18" charset="0"/>
                <a:cs typeface="Times New Roman" panose="02020603050405020304" pitchFamily="18" charset="0"/>
              </a:endParaRPr>
            </a:p>
          </p:txBody>
        </p:sp>
        <p:sp>
          <p:nvSpPr>
            <p:cNvPr id="7" name="Line 20">
              <a:extLst>
                <a:ext uri="{FF2B5EF4-FFF2-40B4-BE49-F238E27FC236}">
                  <a16:creationId xmlns:a16="http://schemas.microsoft.com/office/drawing/2014/main" id="{5D798268-0D7F-4CA6-868C-79013157C4CD}"/>
                </a:ext>
              </a:extLst>
            </p:cNvPr>
            <p:cNvSpPr>
              <a:spLocks noChangeShapeType="1"/>
            </p:cNvSpPr>
            <p:nvPr/>
          </p:nvSpPr>
          <p:spPr bwMode="auto">
            <a:xfrm>
              <a:off x="507" y="500"/>
              <a:ext cx="0" cy="15849"/>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nSpc>
                  <a:spcPct val="150000"/>
                </a:lnSpc>
              </a:pPr>
              <a:endParaRPr lang="en-IN" sz="1200">
                <a:latin typeface="Times New Roman" panose="02020603050405020304" pitchFamily="18" charset="0"/>
                <a:cs typeface="Times New Roman" panose="02020603050405020304" pitchFamily="18" charset="0"/>
              </a:endParaRPr>
            </a:p>
          </p:txBody>
        </p:sp>
        <p:sp>
          <p:nvSpPr>
            <p:cNvPr id="8" name="Rectangle 19">
              <a:extLst>
                <a:ext uri="{FF2B5EF4-FFF2-40B4-BE49-F238E27FC236}">
                  <a16:creationId xmlns:a16="http://schemas.microsoft.com/office/drawing/2014/main" id="{9AEBD4D2-9396-4C9F-9606-9FE9461D1923}"/>
                </a:ext>
              </a:extLst>
            </p:cNvPr>
            <p:cNvSpPr>
              <a:spLocks noChangeArrowheads="1"/>
            </p:cNvSpPr>
            <p:nvPr/>
          </p:nvSpPr>
          <p:spPr bwMode="auto">
            <a:xfrm>
              <a:off x="480" y="480"/>
              <a:ext cx="30" cy="1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nSpc>
                  <a:spcPct val="150000"/>
                </a:lnSpc>
              </a:pPr>
              <a:endParaRPr lang="en-IN" sz="1200">
                <a:latin typeface="Times New Roman" panose="02020603050405020304" pitchFamily="18" charset="0"/>
                <a:cs typeface="Times New Roman" panose="02020603050405020304" pitchFamily="18" charset="0"/>
              </a:endParaRPr>
            </a:p>
          </p:txBody>
        </p:sp>
        <p:sp>
          <p:nvSpPr>
            <p:cNvPr id="9" name="Rectangle 18">
              <a:extLst>
                <a:ext uri="{FF2B5EF4-FFF2-40B4-BE49-F238E27FC236}">
                  <a16:creationId xmlns:a16="http://schemas.microsoft.com/office/drawing/2014/main" id="{1AC62F27-4247-4F48-97D9-F447CE0B347B}"/>
                </a:ext>
              </a:extLst>
            </p:cNvPr>
            <p:cNvSpPr>
              <a:spLocks noChangeArrowheads="1"/>
            </p:cNvSpPr>
            <p:nvPr/>
          </p:nvSpPr>
          <p:spPr bwMode="auto">
            <a:xfrm>
              <a:off x="490" y="490"/>
              <a:ext cx="20" cy="1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nSpc>
                  <a:spcPct val="150000"/>
                </a:lnSpc>
              </a:pPr>
              <a:endParaRPr lang="en-IN" sz="1200">
                <a:latin typeface="Times New Roman" panose="02020603050405020304" pitchFamily="18" charset="0"/>
                <a:cs typeface="Times New Roman" panose="02020603050405020304" pitchFamily="18" charset="0"/>
              </a:endParaRPr>
            </a:p>
          </p:txBody>
        </p:sp>
        <p:sp>
          <p:nvSpPr>
            <p:cNvPr id="10" name="Line 17">
              <a:extLst>
                <a:ext uri="{FF2B5EF4-FFF2-40B4-BE49-F238E27FC236}">
                  <a16:creationId xmlns:a16="http://schemas.microsoft.com/office/drawing/2014/main" id="{A6F5C972-DDDB-4B68-9D54-F68F2077F0E5}"/>
                </a:ext>
              </a:extLst>
            </p:cNvPr>
            <p:cNvSpPr>
              <a:spLocks noChangeShapeType="1"/>
            </p:cNvSpPr>
            <p:nvPr/>
          </p:nvSpPr>
          <p:spPr bwMode="auto">
            <a:xfrm>
              <a:off x="11427" y="480"/>
              <a:ext cx="0" cy="15885"/>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nSpc>
                  <a:spcPct val="150000"/>
                </a:lnSpc>
              </a:pPr>
              <a:endParaRPr lang="en-IN" sz="1200">
                <a:latin typeface="Times New Roman" panose="02020603050405020304" pitchFamily="18" charset="0"/>
                <a:cs typeface="Times New Roman" panose="02020603050405020304" pitchFamily="18" charset="0"/>
              </a:endParaRPr>
            </a:p>
          </p:txBody>
        </p:sp>
        <p:sp>
          <p:nvSpPr>
            <p:cNvPr id="11" name="Line 16">
              <a:extLst>
                <a:ext uri="{FF2B5EF4-FFF2-40B4-BE49-F238E27FC236}">
                  <a16:creationId xmlns:a16="http://schemas.microsoft.com/office/drawing/2014/main" id="{A22E9975-A772-43C0-9E40-639D5DC0D185}"/>
                </a:ext>
              </a:extLst>
            </p:cNvPr>
            <p:cNvSpPr>
              <a:spLocks noChangeShapeType="1"/>
            </p:cNvSpPr>
            <p:nvPr/>
          </p:nvSpPr>
          <p:spPr bwMode="auto">
            <a:xfrm>
              <a:off x="11417" y="490"/>
              <a:ext cx="0" cy="15865"/>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nSpc>
                  <a:spcPct val="150000"/>
                </a:lnSpc>
              </a:pPr>
              <a:endParaRPr lang="en-IN" sz="1200">
                <a:latin typeface="Times New Roman" panose="02020603050405020304" pitchFamily="18" charset="0"/>
                <a:cs typeface="Times New Roman" panose="02020603050405020304" pitchFamily="18" charset="0"/>
              </a:endParaRPr>
            </a:p>
          </p:txBody>
        </p:sp>
        <p:sp>
          <p:nvSpPr>
            <p:cNvPr id="12" name="Line 15">
              <a:extLst>
                <a:ext uri="{FF2B5EF4-FFF2-40B4-BE49-F238E27FC236}">
                  <a16:creationId xmlns:a16="http://schemas.microsoft.com/office/drawing/2014/main" id="{805F5387-BA5C-40C4-9028-ABC40B0034A0}"/>
                </a:ext>
              </a:extLst>
            </p:cNvPr>
            <p:cNvSpPr>
              <a:spLocks noChangeShapeType="1"/>
            </p:cNvSpPr>
            <p:nvPr/>
          </p:nvSpPr>
          <p:spPr bwMode="auto">
            <a:xfrm>
              <a:off x="11407" y="500"/>
              <a:ext cx="0" cy="15849"/>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nSpc>
                  <a:spcPct val="150000"/>
                </a:lnSpc>
              </a:pPr>
              <a:endParaRPr lang="en-IN" sz="1200">
                <a:latin typeface="Times New Roman" panose="02020603050405020304" pitchFamily="18" charset="0"/>
                <a:cs typeface="Times New Roman" panose="02020603050405020304" pitchFamily="18" charset="0"/>
              </a:endParaRPr>
            </a:p>
          </p:txBody>
        </p:sp>
        <p:sp>
          <p:nvSpPr>
            <p:cNvPr id="13" name="Line 14">
              <a:extLst>
                <a:ext uri="{FF2B5EF4-FFF2-40B4-BE49-F238E27FC236}">
                  <a16:creationId xmlns:a16="http://schemas.microsoft.com/office/drawing/2014/main" id="{FDD1F524-6198-49AC-B873-4C7873B5735E}"/>
                </a:ext>
              </a:extLst>
            </p:cNvPr>
            <p:cNvSpPr>
              <a:spLocks noChangeShapeType="1"/>
            </p:cNvSpPr>
            <p:nvPr/>
          </p:nvSpPr>
          <p:spPr bwMode="auto">
            <a:xfrm>
              <a:off x="510" y="487"/>
              <a:ext cx="10890" cy="0"/>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nSpc>
                  <a:spcPct val="150000"/>
                </a:lnSpc>
              </a:pPr>
              <a:endParaRPr lang="en-IN" sz="1200">
                <a:latin typeface="Times New Roman" panose="02020603050405020304" pitchFamily="18" charset="0"/>
                <a:cs typeface="Times New Roman" panose="02020603050405020304" pitchFamily="18" charset="0"/>
              </a:endParaRPr>
            </a:p>
          </p:txBody>
        </p:sp>
        <p:sp>
          <p:nvSpPr>
            <p:cNvPr id="14" name="Line 13">
              <a:extLst>
                <a:ext uri="{FF2B5EF4-FFF2-40B4-BE49-F238E27FC236}">
                  <a16:creationId xmlns:a16="http://schemas.microsoft.com/office/drawing/2014/main" id="{F8ACB51C-3E81-4B30-A7C4-5FD8E1B45FCD}"/>
                </a:ext>
              </a:extLst>
            </p:cNvPr>
            <p:cNvSpPr>
              <a:spLocks noChangeShapeType="1"/>
            </p:cNvSpPr>
            <p:nvPr/>
          </p:nvSpPr>
          <p:spPr bwMode="auto">
            <a:xfrm>
              <a:off x="510" y="497"/>
              <a:ext cx="10890" cy="0"/>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nSpc>
                  <a:spcPct val="150000"/>
                </a:lnSpc>
              </a:pPr>
              <a:endParaRPr lang="en-IN" sz="1200">
                <a:latin typeface="Times New Roman" panose="02020603050405020304" pitchFamily="18" charset="0"/>
                <a:cs typeface="Times New Roman" panose="02020603050405020304" pitchFamily="18" charset="0"/>
              </a:endParaRPr>
            </a:p>
          </p:txBody>
        </p:sp>
        <p:sp>
          <p:nvSpPr>
            <p:cNvPr id="15" name="Line 12">
              <a:extLst>
                <a:ext uri="{FF2B5EF4-FFF2-40B4-BE49-F238E27FC236}">
                  <a16:creationId xmlns:a16="http://schemas.microsoft.com/office/drawing/2014/main" id="{3084FDA6-E847-4072-B027-3113CA5F77C6}"/>
                </a:ext>
              </a:extLst>
            </p:cNvPr>
            <p:cNvSpPr>
              <a:spLocks noChangeShapeType="1"/>
            </p:cNvSpPr>
            <p:nvPr/>
          </p:nvSpPr>
          <p:spPr bwMode="auto">
            <a:xfrm>
              <a:off x="510" y="507"/>
              <a:ext cx="10890" cy="0"/>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nSpc>
                  <a:spcPct val="150000"/>
                </a:lnSpc>
              </a:pPr>
              <a:endParaRPr lang="en-IN" sz="1200">
                <a:latin typeface="Times New Roman" panose="02020603050405020304" pitchFamily="18" charset="0"/>
                <a:cs typeface="Times New Roman" panose="02020603050405020304" pitchFamily="18" charset="0"/>
              </a:endParaRPr>
            </a:p>
          </p:txBody>
        </p:sp>
        <p:sp>
          <p:nvSpPr>
            <p:cNvPr id="16" name="Rectangle 11">
              <a:extLst>
                <a:ext uri="{FF2B5EF4-FFF2-40B4-BE49-F238E27FC236}">
                  <a16:creationId xmlns:a16="http://schemas.microsoft.com/office/drawing/2014/main" id="{1D9C5300-CFA4-43BB-A226-EA2D2759DF5C}"/>
                </a:ext>
              </a:extLst>
            </p:cNvPr>
            <p:cNvSpPr>
              <a:spLocks noChangeArrowheads="1"/>
            </p:cNvSpPr>
            <p:nvPr/>
          </p:nvSpPr>
          <p:spPr bwMode="auto">
            <a:xfrm>
              <a:off x="11400" y="480"/>
              <a:ext cx="30" cy="1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nSpc>
                  <a:spcPct val="150000"/>
                </a:lnSpc>
              </a:pPr>
              <a:endParaRPr lang="en-IN" sz="1200">
                <a:latin typeface="Times New Roman" panose="02020603050405020304" pitchFamily="18" charset="0"/>
                <a:cs typeface="Times New Roman" panose="02020603050405020304" pitchFamily="18" charset="0"/>
              </a:endParaRPr>
            </a:p>
          </p:txBody>
        </p:sp>
        <p:sp>
          <p:nvSpPr>
            <p:cNvPr id="17" name="Rectangle 10">
              <a:extLst>
                <a:ext uri="{FF2B5EF4-FFF2-40B4-BE49-F238E27FC236}">
                  <a16:creationId xmlns:a16="http://schemas.microsoft.com/office/drawing/2014/main" id="{0A125AE1-6638-4D1B-AE6A-89203EE69130}"/>
                </a:ext>
              </a:extLst>
            </p:cNvPr>
            <p:cNvSpPr>
              <a:spLocks noChangeArrowheads="1"/>
            </p:cNvSpPr>
            <p:nvPr/>
          </p:nvSpPr>
          <p:spPr bwMode="auto">
            <a:xfrm>
              <a:off x="11400" y="490"/>
              <a:ext cx="20" cy="1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nSpc>
                  <a:spcPct val="150000"/>
                </a:lnSpc>
              </a:pPr>
              <a:endParaRPr lang="en-IN" sz="1200">
                <a:latin typeface="Times New Roman" panose="02020603050405020304" pitchFamily="18" charset="0"/>
                <a:cs typeface="Times New Roman" panose="02020603050405020304" pitchFamily="18" charset="0"/>
              </a:endParaRPr>
            </a:p>
          </p:txBody>
        </p:sp>
        <p:sp>
          <p:nvSpPr>
            <p:cNvPr id="18" name="Rectangle 9">
              <a:extLst>
                <a:ext uri="{FF2B5EF4-FFF2-40B4-BE49-F238E27FC236}">
                  <a16:creationId xmlns:a16="http://schemas.microsoft.com/office/drawing/2014/main" id="{85AA27D9-7ED0-4C40-929C-E9AF81609C67}"/>
                </a:ext>
              </a:extLst>
            </p:cNvPr>
            <p:cNvSpPr>
              <a:spLocks noChangeArrowheads="1"/>
            </p:cNvSpPr>
            <p:nvPr/>
          </p:nvSpPr>
          <p:spPr bwMode="auto">
            <a:xfrm>
              <a:off x="480" y="16355"/>
              <a:ext cx="30" cy="1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nSpc>
                  <a:spcPct val="150000"/>
                </a:lnSpc>
              </a:pPr>
              <a:endParaRPr lang="en-IN" sz="1200">
                <a:latin typeface="Times New Roman" panose="02020603050405020304" pitchFamily="18" charset="0"/>
                <a:cs typeface="Times New Roman" panose="02020603050405020304" pitchFamily="18" charset="0"/>
              </a:endParaRPr>
            </a:p>
          </p:txBody>
        </p:sp>
        <p:sp>
          <p:nvSpPr>
            <p:cNvPr id="19" name="Rectangle 8">
              <a:extLst>
                <a:ext uri="{FF2B5EF4-FFF2-40B4-BE49-F238E27FC236}">
                  <a16:creationId xmlns:a16="http://schemas.microsoft.com/office/drawing/2014/main" id="{C4618A03-E4AE-44FF-AC0F-3688D1D7F745}"/>
                </a:ext>
              </a:extLst>
            </p:cNvPr>
            <p:cNvSpPr>
              <a:spLocks noChangeArrowheads="1"/>
            </p:cNvSpPr>
            <p:nvPr/>
          </p:nvSpPr>
          <p:spPr bwMode="auto">
            <a:xfrm>
              <a:off x="490" y="16345"/>
              <a:ext cx="20" cy="1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nSpc>
                  <a:spcPct val="150000"/>
                </a:lnSpc>
              </a:pPr>
              <a:endParaRPr lang="en-IN" sz="1200">
                <a:latin typeface="Times New Roman" panose="02020603050405020304" pitchFamily="18" charset="0"/>
                <a:cs typeface="Times New Roman" panose="02020603050405020304" pitchFamily="18" charset="0"/>
              </a:endParaRPr>
            </a:p>
          </p:txBody>
        </p:sp>
        <p:sp>
          <p:nvSpPr>
            <p:cNvPr id="20" name="Line 7">
              <a:extLst>
                <a:ext uri="{FF2B5EF4-FFF2-40B4-BE49-F238E27FC236}">
                  <a16:creationId xmlns:a16="http://schemas.microsoft.com/office/drawing/2014/main" id="{AE7CF11A-5D4B-4B8E-90CC-D945FE1C6D76}"/>
                </a:ext>
              </a:extLst>
            </p:cNvPr>
            <p:cNvSpPr>
              <a:spLocks noChangeShapeType="1"/>
            </p:cNvSpPr>
            <p:nvPr/>
          </p:nvSpPr>
          <p:spPr bwMode="auto">
            <a:xfrm>
              <a:off x="510" y="16362"/>
              <a:ext cx="10890" cy="0"/>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nSpc>
                  <a:spcPct val="150000"/>
                </a:lnSpc>
              </a:pPr>
              <a:endParaRPr lang="en-IN" sz="1200">
                <a:latin typeface="Times New Roman" panose="02020603050405020304" pitchFamily="18" charset="0"/>
                <a:cs typeface="Times New Roman" panose="02020603050405020304" pitchFamily="18" charset="0"/>
              </a:endParaRPr>
            </a:p>
          </p:txBody>
        </p:sp>
        <p:sp>
          <p:nvSpPr>
            <p:cNvPr id="21" name="Line 6">
              <a:extLst>
                <a:ext uri="{FF2B5EF4-FFF2-40B4-BE49-F238E27FC236}">
                  <a16:creationId xmlns:a16="http://schemas.microsoft.com/office/drawing/2014/main" id="{1FF03E6A-72BF-46FF-99A1-18DFD906D6FA}"/>
                </a:ext>
              </a:extLst>
            </p:cNvPr>
            <p:cNvSpPr>
              <a:spLocks noChangeShapeType="1"/>
            </p:cNvSpPr>
            <p:nvPr/>
          </p:nvSpPr>
          <p:spPr bwMode="auto">
            <a:xfrm>
              <a:off x="510" y="16352"/>
              <a:ext cx="10890" cy="0"/>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nSpc>
                  <a:spcPct val="150000"/>
                </a:lnSpc>
              </a:pPr>
              <a:endParaRPr lang="en-IN" sz="1200">
                <a:latin typeface="Times New Roman" panose="02020603050405020304" pitchFamily="18" charset="0"/>
                <a:cs typeface="Times New Roman" panose="02020603050405020304" pitchFamily="18" charset="0"/>
              </a:endParaRPr>
            </a:p>
          </p:txBody>
        </p:sp>
        <p:sp>
          <p:nvSpPr>
            <p:cNvPr id="22" name="Line 5">
              <a:extLst>
                <a:ext uri="{FF2B5EF4-FFF2-40B4-BE49-F238E27FC236}">
                  <a16:creationId xmlns:a16="http://schemas.microsoft.com/office/drawing/2014/main" id="{E2F60465-BAD2-461B-9DDC-8948D8FE8AC2}"/>
                </a:ext>
              </a:extLst>
            </p:cNvPr>
            <p:cNvSpPr>
              <a:spLocks noChangeShapeType="1"/>
            </p:cNvSpPr>
            <p:nvPr/>
          </p:nvSpPr>
          <p:spPr bwMode="auto">
            <a:xfrm>
              <a:off x="510" y="16342"/>
              <a:ext cx="10890" cy="0"/>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nSpc>
                  <a:spcPct val="150000"/>
                </a:lnSpc>
              </a:pPr>
              <a:endParaRPr lang="en-IN" sz="1200">
                <a:latin typeface="Times New Roman" panose="02020603050405020304" pitchFamily="18" charset="0"/>
                <a:cs typeface="Times New Roman" panose="02020603050405020304" pitchFamily="18" charset="0"/>
              </a:endParaRPr>
            </a:p>
          </p:txBody>
        </p:sp>
        <p:sp>
          <p:nvSpPr>
            <p:cNvPr id="23" name="Rectangle 4">
              <a:extLst>
                <a:ext uri="{FF2B5EF4-FFF2-40B4-BE49-F238E27FC236}">
                  <a16:creationId xmlns:a16="http://schemas.microsoft.com/office/drawing/2014/main" id="{EEAB6380-3FBB-450C-8F4C-540775ADE9C1}"/>
                </a:ext>
              </a:extLst>
            </p:cNvPr>
            <p:cNvSpPr>
              <a:spLocks noChangeArrowheads="1"/>
            </p:cNvSpPr>
            <p:nvPr/>
          </p:nvSpPr>
          <p:spPr bwMode="auto">
            <a:xfrm>
              <a:off x="11400" y="16355"/>
              <a:ext cx="30" cy="1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nSpc>
                  <a:spcPct val="150000"/>
                </a:lnSpc>
              </a:pPr>
              <a:endParaRPr lang="en-IN" sz="1200">
                <a:latin typeface="Times New Roman" panose="02020603050405020304" pitchFamily="18" charset="0"/>
                <a:cs typeface="Times New Roman" panose="02020603050405020304" pitchFamily="18" charset="0"/>
              </a:endParaRPr>
            </a:p>
          </p:txBody>
        </p:sp>
        <p:sp>
          <p:nvSpPr>
            <p:cNvPr id="24" name="Rectangle 3">
              <a:extLst>
                <a:ext uri="{FF2B5EF4-FFF2-40B4-BE49-F238E27FC236}">
                  <a16:creationId xmlns:a16="http://schemas.microsoft.com/office/drawing/2014/main" id="{7A8D6B9F-C94E-4271-A1B7-A0559DE5C270}"/>
                </a:ext>
              </a:extLst>
            </p:cNvPr>
            <p:cNvSpPr>
              <a:spLocks noChangeArrowheads="1"/>
            </p:cNvSpPr>
            <p:nvPr/>
          </p:nvSpPr>
          <p:spPr bwMode="auto">
            <a:xfrm>
              <a:off x="11400" y="16345"/>
              <a:ext cx="20" cy="1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nSpc>
                  <a:spcPct val="150000"/>
                </a:lnSpc>
              </a:pPr>
              <a:endParaRPr lang="en-IN" sz="1200">
                <a:latin typeface="Times New Roman" panose="02020603050405020304" pitchFamily="18" charset="0"/>
                <a:cs typeface="Times New Roman" panose="02020603050405020304" pitchFamily="18" charset="0"/>
              </a:endParaRPr>
            </a:p>
          </p:txBody>
        </p:sp>
      </p:grpSp>
      <p:sp>
        <p:nvSpPr>
          <p:cNvPr id="26" name="TextBox 25">
            <a:extLst>
              <a:ext uri="{FF2B5EF4-FFF2-40B4-BE49-F238E27FC236}">
                <a16:creationId xmlns:a16="http://schemas.microsoft.com/office/drawing/2014/main" id="{8C178443-9DA3-4B31-94AF-69BE5E251666}"/>
              </a:ext>
            </a:extLst>
          </p:cNvPr>
          <p:cNvSpPr txBox="1"/>
          <p:nvPr/>
        </p:nvSpPr>
        <p:spPr>
          <a:xfrm>
            <a:off x="486358" y="591045"/>
            <a:ext cx="5886406" cy="3908570"/>
          </a:xfrm>
          <a:prstGeom prst="rect">
            <a:avLst/>
          </a:prstGeom>
          <a:noFill/>
        </p:spPr>
        <p:txBody>
          <a:bodyPr wrap="square" anchor="ctr">
            <a:spAutoFit/>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A synopsis Report on</a:t>
            </a:r>
            <a:endPar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a:ln>
                  <a:noFill/>
                </a:ln>
                <a:solidFill>
                  <a:srgbClr val="006FC0"/>
                </a:solidFill>
                <a:effectLst/>
                <a:latin typeface="Times New Roman" panose="02020603050405020304" pitchFamily="18" charset="0"/>
                <a:ea typeface="Calibri" panose="020F0502020204030204" pitchFamily="34" charset="0"/>
                <a:cs typeface="Times New Roman" panose="02020603050405020304" pitchFamily="18" charset="0"/>
              </a:rPr>
              <a:t>A Blog Website with Okta Authentication</a:t>
            </a:r>
            <a:endPar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Submitted in partial fulfillment of requirements for the award of degree in</a:t>
            </a:r>
            <a:endParaRPr lang="en-US" altLang="en-US" sz="1400" dirty="0">
              <a:latin typeface="Times New Roman" panose="02020603050405020304" pitchFamily="18" charset="0"/>
              <a:ea typeface="Verdana" panose="020B0604030504040204" pitchFamily="34" charset="0"/>
              <a:cs typeface="Times New Roman" panose="02020603050405020304" pitchFamily="18" charset="0"/>
            </a:endParaRPr>
          </a:p>
          <a:p>
            <a:pPr marL="0" marR="0" lvl="0" indent="0" algn="ctr" defTabSz="914400" rtl="0" eaLnBrk="0" fontAlgn="base" latinLnBrk="0" hangingPunct="0">
              <a:lnSpc>
                <a:spcPct val="15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DEPARTMENT OF COMPUTER APPLICATIONS</a:t>
            </a:r>
          </a:p>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OF BENGALURU CITY UNIVERSITY</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BENGALURU</a:t>
            </a:r>
          </a:p>
          <a:p>
            <a:pPr marL="0" marR="0" lvl="0" indent="0" algn="ctr" defTabSz="914400" rtl="0" eaLnBrk="0" fontAlgn="base" latinLnBrk="0" hangingPunct="0">
              <a:lnSpc>
                <a:spcPct val="15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1400" i="0" strike="noStrike" cap="none" normalizeH="0" baseline="0" dirty="0">
                <a:ln>
                  <a:noFill/>
                </a:ln>
                <a:effectLst/>
                <a:latin typeface="Times New Roman" panose="02020603050405020304" pitchFamily="18" charset="0"/>
                <a:ea typeface="Verdana" panose="020B0604030504040204" pitchFamily="34" charset="0"/>
                <a:cs typeface="Times New Roman" panose="02020603050405020304" pitchFamily="18" charset="0"/>
              </a:rPr>
              <a:t>Submitted by :- </a:t>
            </a:r>
          </a:p>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1400" i="0" strike="noStrike" cap="none" normalizeH="0" baseline="0" dirty="0">
                <a:ln>
                  <a:noFill/>
                </a:ln>
                <a:solidFill>
                  <a:srgbClr val="0070C0"/>
                </a:solidFill>
                <a:effectLst/>
                <a:latin typeface="Times New Roman" panose="02020603050405020304" pitchFamily="18" charset="0"/>
                <a:ea typeface="Verdana" panose="020B0604030504040204" pitchFamily="34" charset="0"/>
                <a:cs typeface="Times New Roman" panose="02020603050405020304" pitchFamily="18" charset="0"/>
              </a:rPr>
              <a:t>ANUBHAV LAL (R1920620)</a:t>
            </a:r>
          </a:p>
          <a:p>
            <a:pPr marL="0" marR="0" lvl="0" indent="0" algn="ctr" defTabSz="914400" rtl="0" eaLnBrk="0" fontAlgn="base" latinLnBrk="0" hangingPunct="0">
              <a:lnSpc>
                <a:spcPct val="150000"/>
              </a:lnSpc>
              <a:spcBef>
                <a:spcPct val="0"/>
              </a:spcBef>
              <a:spcAft>
                <a:spcPct val="0"/>
              </a:spcAft>
              <a:buClrTx/>
              <a:buSzTx/>
              <a:buFontTx/>
              <a:buNone/>
              <a:tabLst/>
            </a:pPr>
            <a:r>
              <a:rPr lang="en-US" alt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rPr>
              <a:t>&amp;</a:t>
            </a:r>
            <a:endParaRPr kumimoji="0" lang="en-US" altLang="en-US" sz="1400" i="0" strike="noStrike" cap="none" normalizeH="0" baseline="0" dirty="0">
              <a:ln>
                <a:noFill/>
              </a:ln>
              <a:solidFill>
                <a:srgbClr val="0070C0"/>
              </a:solidFill>
              <a:effectLst/>
              <a:latin typeface="Times New Roman" panose="02020603050405020304" pitchFamily="18" charset="0"/>
              <a:ea typeface="Verdana" panose="020B0604030504040204" pitchFamily="34" charset="0"/>
              <a:cs typeface="Times New Roman" panose="02020603050405020304" pitchFamily="18"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lang="en-US" altLang="en-US" sz="1400" dirty="0">
                <a:solidFill>
                  <a:srgbClr val="0070C0"/>
                </a:solidFill>
                <a:latin typeface="Times New Roman" panose="02020603050405020304" pitchFamily="18" charset="0"/>
                <a:cs typeface="Times New Roman" panose="02020603050405020304" pitchFamily="18" charset="0"/>
              </a:rPr>
              <a:t>NEHAL</a:t>
            </a:r>
            <a:r>
              <a:rPr kumimoji="0" lang="en-US" altLang="en-US" sz="1400" i="0"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 DEB</a:t>
            </a:r>
            <a:r>
              <a:rPr lang="en-US" alt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rPr>
              <a:t> (R1920689)</a:t>
            </a:r>
            <a:endParaRPr kumimoji="0" lang="en-US" altLang="en-US" sz="1400" i="0"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F7C42E16-E19B-4C82-86DE-8043DE84846C}"/>
              </a:ext>
            </a:extLst>
          </p:cNvPr>
          <p:cNvSpPr txBox="1"/>
          <p:nvPr/>
        </p:nvSpPr>
        <p:spPr>
          <a:xfrm>
            <a:off x="1325169" y="7032270"/>
            <a:ext cx="4208785" cy="1859612"/>
          </a:xfrm>
          <a:prstGeom prst="rect">
            <a:avLst/>
          </a:prstGeom>
          <a:noFill/>
        </p:spPr>
        <p:txBody>
          <a:bodyPr wrap="square" anchor="ctr">
            <a:spAutoFit/>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DEPARTMENT OF COMPUTER APPLICATIONS</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ACHARYA INSTITUTE OF GRADUATE STUDIES</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(NAAC Re-accredited with ‘A’ Grade)</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#89/90, </a:t>
            </a:r>
            <a:r>
              <a:rPr kumimoji="0" lang="en-US" altLang="en-US" sz="1200" b="0" i="0" u="none" strike="noStrike" cap="none" normalizeH="0" baseline="0" dirty="0" err="1">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Soldevanahalli</a:t>
            </a:r>
            <a:r>
              <a:rPr kumimoji="0" lang="en-US" altLang="en-US" sz="1200" b="0"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Hesaraghatta</a:t>
            </a:r>
            <a:r>
              <a:rPr kumimoji="0" lang="en-US" altLang="en-US" sz="1200" b="0"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 road, Bengaluru 560107</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2021-2022</a:t>
            </a:r>
            <a:endParaRPr kumimoji="0" lang="en-US" altLang="en-US" sz="1200" b="0"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292185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AB5FFF95-E715-4E35-BE8E-C52F29CDFACB}"/>
              </a:ext>
            </a:extLst>
          </p:cNvPr>
          <p:cNvGrpSpPr>
            <a:grpSpLocks/>
          </p:cNvGrpSpPr>
          <p:nvPr/>
        </p:nvGrpSpPr>
        <p:grpSpPr bwMode="auto">
          <a:xfrm>
            <a:off x="355600" y="517525"/>
            <a:ext cx="6146800" cy="8870950"/>
            <a:chOff x="480" y="480"/>
            <a:chExt cx="10955" cy="15890"/>
          </a:xfrm>
        </p:grpSpPr>
        <p:sp>
          <p:nvSpPr>
            <p:cNvPr id="5" name="Line 22">
              <a:extLst>
                <a:ext uri="{FF2B5EF4-FFF2-40B4-BE49-F238E27FC236}">
                  <a16:creationId xmlns:a16="http://schemas.microsoft.com/office/drawing/2014/main" id="{DA279F7F-3AB3-46FF-BB19-53FAF43E9859}"/>
                </a:ext>
              </a:extLst>
            </p:cNvPr>
            <p:cNvSpPr>
              <a:spLocks noChangeShapeType="1"/>
            </p:cNvSpPr>
            <p:nvPr/>
          </p:nvSpPr>
          <p:spPr bwMode="auto">
            <a:xfrm>
              <a:off x="487" y="480"/>
              <a:ext cx="0" cy="15885"/>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6" name="Line 21">
              <a:extLst>
                <a:ext uri="{FF2B5EF4-FFF2-40B4-BE49-F238E27FC236}">
                  <a16:creationId xmlns:a16="http://schemas.microsoft.com/office/drawing/2014/main" id="{775FB59E-02B1-407D-80B5-0C0AC21E2F23}"/>
                </a:ext>
              </a:extLst>
            </p:cNvPr>
            <p:cNvSpPr>
              <a:spLocks noChangeShapeType="1"/>
            </p:cNvSpPr>
            <p:nvPr/>
          </p:nvSpPr>
          <p:spPr bwMode="auto">
            <a:xfrm>
              <a:off x="497" y="490"/>
              <a:ext cx="0" cy="15865"/>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7" name="Line 20">
              <a:extLst>
                <a:ext uri="{FF2B5EF4-FFF2-40B4-BE49-F238E27FC236}">
                  <a16:creationId xmlns:a16="http://schemas.microsoft.com/office/drawing/2014/main" id="{5D798268-0D7F-4CA6-868C-79013157C4CD}"/>
                </a:ext>
              </a:extLst>
            </p:cNvPr>
            <p:cNvSpPr>
              <a:spLocks noChangeShapeType="1"/>
            </p:cNvSpPr>
            <p:nvPr/>
          </p:nvSpPr>
          <p:spPr bwMode="auto">
            <a:xfrm>
              <a:off x="507" y="500"/>
              <a:ext cx="0" cy="15849"/>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8" name="Rectangle 19">
              <a:extLst>
                <a:ext uri="{FF2B5EF4-FFF2-40B4-BE49-F238E27FC236}">
                  <a16:creationId xmlns:a16="http://schemas.microsoft.com/office/drawing/2014/main" id="{9AEBD4D2-9396-4C9F-9606-9FE9461D1923}"/>
                </a:ext>
              </a:extLst>
            </p:cNvPr>
            <p:cNvSpPr>
              <a:spLocks noChangeArrowheads="1"/>
            </p:cNvSpPr>
            <p:nvPr/>
          </p:nvSpPr>
          <p:spPr bwMode="auto">
            <a:xfrm>
              <a:off x="480" y="480"/>
              <a:ext cx="30" cy="1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9" name="Rectangle 18">
              <a:extLst>
                <a:ext uri="{FF2B5EF4-FFF2-40B4-BE49-F238E27FC236}">
                  <a16:creationId xmlns:a16="http://schemas.microsoft.com/office/drawing/2014/main" id="{1AC62F27-4247-4F48-97D9-F447CE0B347B}"/>
                </a:ext>
              </a:extLst>
            </p:cNvPr>
            <p:cNvSpPr>
              <a:spLocks noChangeArrowheads="1"/>
            </p:cNvSpPr>
            <p:nvPr/>
          </p:nvSpPr>
          <p:spPr bwMode="auto">
            <a:xfrm>
              <a:off x="490" y="490"/>
              <a:ext cx="20" cy="1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10" name="Line 17">
              <a:extLst>
                <a:ext uri="{FF2B5EF4-FFF2-40B4-BE49-F238E27FC236}">
                  <a16:creationId xmlns:a16="http://schemas.microsoft.com/office/drawing/2014/main" id="{A6F5C972-DDDB-4B68-9D54-F68F2077F0E5}"/>
                </a:ext>
              </a:extLst>
            </p:cNvPr>
            <p:cNvSpPr>
              <a:spLocks noChangeShapeType="1"/>
            </p:cNvSpPr>
            <p:nvPr/>
          </p:nvSpPr>
          <p:spPr bwMode="auto">
            <a:xfrm>
              <a:off x="11427" y="480"/>
              <a:ext cx="0" cy="15885"/>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11" name="Line 16">
              <a:extLst>
                <a:ext uri="{FF2B5EF4-FFF2-40B4-BE49-F238E27FC236}">
                  <a16:creationId xmlns:a16="http://schemas.microsoft.com/office/drawing/2014/main" id="{A22E9975-A772-43C0-9E40-639D5DC0D185}"/>
                </a:ext>
              </a:extLst>
            </p:cNvPr>
            <p:cNvSpPr>
              <a:spLocks noChangeShapeType="1"/>
            </p:cNvSpPr>
            <p:nvPr/>
          </p:nvSpPr>
          <p:spPr bwMode="auto">
            <a:xfrm>
              <a:off x="11417" y="490"/>
              <a:ext cx="0" cy="15865"/>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12" name="Line 15">
              <a:extLst>
                <a:ext uri="{FF2B5EF4-FFF2-40B4-BE49-F238E27FC236}">
                  <a16:creationId xmlns:a16="http://schemas.microsoft.com/office/drawing/2014/main" id="{805F5387-BA5C-40C4-9028-ABC40B0034A0}"/>
                </a:ext>
              </a:extLst>
            </p:cNvPr>
            <p:cNvSpPr>
              <a:spLocks noChangeShapeType="1"/>
            </p:cNvSpPr>
            <p:nvPr/>
          </p:nvSpPr>
          <p:spPr bwMode="auto">
            <a:xfrm>
              <a:off x="11407" y="500"/>
              <a:ext cx="0" cy="15849"/>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13" name="Line 14">
              <a:extLst>
                <a:ext uri="{FF2B5EF4-FFF2-40B4-BE49-F238E27FC236}">
                  <a16:creationId xmlns:a16="http://schemas.microsoft.com/office/drawing/2014/main" id="{FDD1F524-6198-49AC-B873-4C7873B5735E}"/>
                </a:ext>
              </a:extLst>
            </p:cNvPr>
            <p:cNvSpPr>
              <a:spLocks noChangeShapeType="1"/>
            </p:cNvSpPr>
            <p:nvPr/>
          </p:nvSpPr>
          <p:spPr bwMode="auto">
            <a:xfrm>
              <a:off x="510" y="487"/>
              <a:ext cx="10890" cy="0"/>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14" name="Line 13">
              <a:extLst>
                <a:ext uri="{FF2B5EF4-FFF2-40B4-BE49-F238E27FC236}">
                  <a16:creationId xmlns:a16="http://schemas.microsoft.com/office/drawing/2014/main" id="{F8ACB51C-3E81-4B30-A7C4-5FD8E1B45FCD}"/>
                </a:ext>
              </a:extLst>
            </p:cNvPr>
            <p:cNvSpPr>
              <a:spLocks noChangeShapeType="1"/>
            </p:cNvSpPr>
            <p:nvPr/>
          </p:nvSpPr>
          <p:spPr bwMode="auto">
            <a:xfrm>
              <a:off x="510" y="497"/>
              <a:ext cx="10890" cy="0"/>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15" name="Line 12">
              <a:extLst>
                <a:ext uri="{FF2B5EF4-FFF2-40B4-BE49-F238E27FC236}">
                  <a16:creationId xmlns:a16="http://schemas.microsoft.com/office/drawing/2014/main" id="{3084FDA6-E847-4072-B027-3113CA5F77C6}"/>
                </a:ext>
              </a:extLst>
            </p:cNvPr>
            <p:cNvSpPr>
              <a:spLocks noChangeShapeType="1"/>
            </p:cNvSpPr>
            <p:nvPr/>
          </p:nvSpPr>
          <p:spPr bwMode="auto">
            <a:xfrm>
              <a:off x="510" y="507"/>
              <a:ext cx="10890" cy="0"/>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16" name="Rectangle 11">
              <a:extLst>
                <a:ext uri="{FF2B5EF4-FFF2-40B4-BE49-F238E27FC236}">
                  <a16:creationId xmlns:a16="http://schemas.microsoft.com/office/drawing/2014/main" id="{1D9C5300-CFA4-43BB-A226-EA2D2759DF5C}"/>
                </a:ext>
              </a:extLst>
            </p:cNvPr>
            <p:cNvSpPr>
              <a:spLocks noChangeArrowheads="1"/>
            </p:cNvSpPr>
            <p:nvPr/>
          </p:nvSpPr>
          <p:spPr bwMode="auto">
            <a:xfrm>
              <a:off x="11400" y="480"/>
              <a:ext cx="30" cy="1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17" name="Rectangle 10">
              <a:extLst>
                <a:ext uri="{FF2B5EF4-FFF2-40B4-BE49-F238E27FC236}">
                  <a16:creationId xmlns:a16="http://schemas.microsoft.com/office/drawing/2014/main" id="{0A125AE1-6638-4D1B-AE6A-89203EE69130}"/>
                </a:ext>
              </a:extLst>
            </p:cNvPr>
            <p:cNvSpPr>
              <a:spLocks noChangeArrowheads="1"/>
            </p:cNvSpPr>
            <p:nvPr/>
          </p:nvSpPr>
          <p:spPr bwMode="auto">
            <a:xfrm>
              <a:off x="11400" y="490"/>
              <a:ext cx="20" cy="1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18" name="Rectangle 9">
              <a:extLst>
                <a:ext uri="{FF2B5EF4-FFF2-40B4-BE49-F238E27FC236}">
                  <a16:creationId xmlns:a16="http://schemas.microsoft.com/office/drawing/2014/main" id="{85AA27D9-7ED0-4C40-929C-E9AF81609C67}"/>
                </a:ext>
              </a:extLst>
            </p:cNvPr>
            <p:cNvSpPr>
              <a:spLocks noChangeArrowheads="1"/>
            </p:cNvSpPr>
            <p:nvPr/>
          </p:nvSpPr>
          <p:spPr bwMode="auto">
            <a:xfrm>
              <a:off x="480" y="16355"/>
              <a:ext cx="30" cy="1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19" name="Rectangle 8">
              <a:extLst>
                <a:ext uri="{FF2B5EF4-FFF2-40B4-BE49-F238E27FC236}">
                  <a16:creationId xmlns:a16="http://schemas.microsoft.com/office/drawing/2014/main" id="{C4618A03-E4AE-44FF-AC0F-3688D1D7F745}"/>
                </a:ext>
              </a:extLst>
            </p:cNvPr>
            <p:cNvSpPr>
              <a:spLocks noChangeArrowheads="1"/>
            </p:cNvSpPr>
            <p:nvPr/>
          </p:nvSpPr>
          <p:spPr bwMode="auto">
            <a:xfrm>
              <a:off x="490" y="16345"/>
              <a:ext cx="20" cy="1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20" name="Line 7">
              <a:extLst>
                <a:ext uri="{FF2B5EF4-FFF2-40B4-BE49-F238E27FC236}">
                  <a16:creationId xmlns:a16="http://schemas.microsoft.com/office/drawing/2014/main" id="{AE7CF11A-5D4B-4B8E-90CC-D945FE1C6D76}"/>
                </a:ext>
              </a:extLst>
            </p:cNvPr>
            <p:cNvSpPr>
              <a:spLocks noChangeShapeType="1"/>
            </p:cNvSpPr>
            <p:nvPr/>
          </p:nvSpPr>
          <p:spPr bwMode="auto">
            <a:xfrm>
              <a:off x="510" y="16362"/>
              <a:ext cx="10890" cy="0"/>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21" name="Line 6">
              <a:extLst>
                <a:ext uri="{FF2B5EF4-FFF2-40B4-BE49-F238E27FC236}">
                  <a16:creationId xmlns:a16="http://schemas.microsoft.com/office/drawing/2014/main" id="{1FF03E6A-72BF-46FF-99A1-18DFD906D6FA}"/>
                </a:ext>
              </a:extLst>
            </p:cNvPr>
            <p:cNvSpPr>
              <a:spLocks noChangeShapeType="1"/>
            </p:cNvSpPr>
            <p:nvPr/>
          </p:nvSpPr>
          <p:spPr bwMode="auto">
            <a:xfrm>
              <a:off x="510" y="16352"/>
              <a:ext cx="10890" cy="0"/>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22" name="Line 5">
              <a:extLst>
                <a:ext uri="{FF2B5EF4-FFF2-40B4-BE49-F238E27FC236}">
                  <a16:creationId xmlns:a16="http://schemas.microsoft.com/office/drawing/2014/main" id="{E2F60465-BAD2-461B-9DDC-8948D8FE8AC2}"/>
                </a:ext>
              </a:extLst>
            </p:cNvPr>
            <p:cNvSpPr>
              <a:spLocks noChangeShapeType="1"/>
            </p:cNvSpPr>
            <p:nvPr/>
          </p:nvSpPr>
          <p:spPr bwMode="auto">
            <a:xfrm>
              <a:off x="510" y="16342"/>
              <a:ext cx="10890" cy="0"/>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23" name="Rectangle 4">
              <a:extLst>
                <a:ext uri="{FF2B5EF4-FFF2-40B4-BE49-F238E27FC236}">
                  <a16:creationId xmlns:a16="http://schemas.microsoft.com/office/drawing/2014/main" id="{EEAB6380-3FBB-450C-8F4C-540775ADE9C1}"/>
                </a:ext>
              </a:extLst>
            </p:cNvPr>
            <p:cNvSpPr>
              <a:spLocks noChangeArrowheads="1"/>
            </p:cNvSpPr>
            <p:nvPr/>
          </p:nvSpPr>
          <p:spPr bwMode="auto">
            <a:xfrm>
              <a:off x="11400" y="16355"/>
              <a:ext cx="30" cy="1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24" name="Rectangle 3">
              <a:extLst>
                <a:ext uri="{FF2B5EF4-FFF2-40B4-BE49-F238E27FC236}">
                  <a16:creationId xmlns:a16="http://schemas.microsoft.com/office/drawing/2014/main" id="{7A8D6B9F-C94E-4271-A1B7-A0559DE5C270}"/>
                </a:ext>
              </a:extLst>
            </p:cNvPr>
            <p:cNvSpPr>
              <a:spLocks noChangeArrowheads="1"/>
            </p:cNvSpPr>
            <p:nvPr/>
          </p:nvSpPr>
          <p:spPr bwMode="auto">
            <a:xfrm>
              <a:off x="11400" y="16345"/>
              <a:ext cx="20" cy="1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grpSp>
      <p:sp>
        <p:nvSpPr>
          <p:cNvPr id="28" name="TextBox 27">
            <a:extLst>
              <a:ext uri="{FF2B5EF4-FFF2-40B4-BE49-F238E27FC236}">
                <a16:creationId xmlns:a16="http://schemas.microsoft.com/office/drawing/2014/main" id="{4A390AFF-C171-4419-8A9F-161ECA8CEFE0}"/>
              </a:ext>
            </a:extLst>
          </p:cNvPr>
          <p:cNvSpPr txBox="1"/>
          <p:nvPr/>
        </p:nvSpPr>
        <p:spPr>
          <a:xfrm>
            <a:off x="512694" y="743771"/>
            <a:ext cx="5833735" cy="4998933"/>
          </a:xfrm>
          <a:prstGeom prst="rect">
            <a:avLst/>
          </a:prstGeom>
          <a:noFill/>
        </p:spPr>
        <p:txBody>
          <a:bodyPr wrap="square" anchor="ctr">
            <a:spAutoFit/>
          </a:bodyPr>
          <a:lstStyle/>
          <a:p>
            <a:pPr algn="ctr">
              <a:lnSpc>
                <a:spcPct val="150000"/>
              </a:lnSpc>
            </a:pPr>
            <a:r>
              <a:rPr lang="en-US" sz="1600" b="1" dirty="0">
                <a:effectLst/>
                <a:latin typeface="Times New Roman" panose="02020603050405020304" pitchFamily="18" charset="0"/>
                <a:ea typeface="Verdana" panose="020B0604030504040204" pitchFamily="34" charset="0"/>
                <a:cs typeface="Times New Roman" panose="02020603050405020304" pitchFamily="18" charset="0"/>
              </a:rPr>
              <a:t>ABSTRACT</a:t>
            </a:r>
          </a:p>
          <a:p>
            <a:pPr algn="ctr">
              <a:lnSpc>
                <a:spcPct val="150000"/>
              </a:lnSpc>
            </a:pPr>
            <a:endParaRPr lang="en-US" sz="800" b="1" dirty="0">
              <a:latin typeface="Times New Roman" panose="02020603050405020304" pitchFamily="18" charset="0"/>
              <a:ea typeface="Verdana" panose="020B0604030504040204" pitchFamily="34" charset="0"/>
              <a:cs typeface="Times New Roman" panose="02020603050405020304" pitchFamily="18" charset="0"/>
            </a:endParaRPr>
          </a:p>
          <a:p>
            <a:pPr algn="ctr">
              <a:lnSpc>
                <a:spcPct val="150000"/>
              </a:lnSpc>
            </a:pPr>
            <a:r>
              <a:rPr lang="en-US" sz="1400" dirty="0">
                <a:effectLst/>
                <a:latin typeface="Times New Roman" panose="02020603050405020304" pitchFamily="18" charset="0"/>
                <a:ea typeface="Verdana" panose="020B0604030504040204" pitchFamily="34" charset="0"/>
                <a:cs typeface="Times New Roman" panose="02020603050405020304" pitchFamily="18" charset="0"/>
              </a:rPr>
              <a:t>Title :- The Blogging</a:t>
            </a:r>
            <a:endParaRPr lang="en-US" sz="1400" b="1" dirty="0">
              <a:effectLst/>
              <a:latin typeface="Times New Roman" panose="02020603050405020304" pitchFamily="18" charset="0"/>
              <a:ea typeface="Verdana" panose="020B0604030504040204" pitchFamily="34" charset="0"/>
              <a:cs typeface="Times New Roman" panose="02020603050405020304" pitchFamily="18" charset="0"/>
            </a:endParaRPr>
          </a:p>
          <a:p>
            <a:pPr algn="just">
              <a:lnSpc>
                <a:spcPct val="150000"/>
              </a:lnSpc>
              <a:spcAft>
                <a:spcPts val="0"/>
              </a:spcAft>
            </a:pPr>
            <a:r>
              <a:rPr lang="en-US" sz="1200" i="1" dirty="0">
                <a:effectLst/>
                <a:latin typeface="Times New Roman" panose="02020603050405020304" pitchFamily="18" charset="0"/>
                <a:ea typeface="Verdana" panose="020B0604030504040204" pitchFamily="34" charset="0"/>
                <a:cs typeface="Times New Roman" panose="02020603050405020304" pitchFamily="18" charset="0"/>
              </a:rPr>
              <a:t>“The Blogging” </a:t>
            </a:r>
            <a:r>
              <a:rPr lang="en-US" sz="1200" dirty="0">
                <a:effectLst/>
                <a:latin typeface="Times New Roman" panose="02020603050405020304" pitchFamily="18" charset="0"/>
                <a:ea typeface="Verdana" panose="020B0604030504040204" pitchFamily="34" charset="0"/>
                <a:cs typeface="Times New Roman" panose="02020603050405020304" pitchFamily="18" charset="0"/>
              </a:rPr>
              <a:t>is a web based project/application for students of Acharya Institute. The main objective of this project is  to bridge the gap between the students studying in the same college. Through the blogs which are only accessible by students of their own college, they can freely share creative ideas, thoughts and express their opinions on any topic of their liking.</a:t>
            </a:r>
            <a:endParaRPr lang="en-US" sz="1200" dirty="0">
              <a:latin typeface="Times New Roman" panose="02020603050405020304" pitchFamily="18" charset="0"/>
              <a:ea typeface="Verdana" panose="020B0604030504040204" pitchFamily="34" charset="0"/>
              <a:cs typeface="Times New Roman" panose="02020603050405020304" pitchFamily="18" charset="0"/>
            </a:endParaRPr>
          </a:p>
          <a:p>
            <a:pPr algn="just">
              <a:lnSpc>
                <a:spcPct val="150000"/>
              </a:lnSpc>
            </a:pPr>
            <a:r>
              <a:rPr lang="en-US" sz="1200" dirty="0">
                <a:latin typeface="Times New Roman" panose="02020603050405020304" pitchFamily="18" charset="0"/>
                <a:cs typeface="Times New Roman" panose="02020603050405020304" pitchFamily="18" charset="0"/>
              </a:rPr>
              <a:t>This is an exclusive </a:t>
            </a:r>
            <a:r>
              <a:rPr lang="en-US" sz="1200" b="0" i="0" dirty="0">
                <a:effectLst/>
                <a:latin typeface="Times New Roman" panose="02020603050405020304" pitchFamily="18" charset="0"/>
                <a:cs typeface="Times New Roman" panose="02020603050405020304" pitchFamily="18" charset="0"/>
              </a:rPr>
              <a:t>blog website where only the users with </a:t>
            </a:r>
            <a:r>
              <a:rPr lang="en-US" sz="1200" b="0" i="1" dirty="0">
                <a:effectLst/>
                <a:latin typeface="Times New Roman" panose="02020603050405020304" pitchFamily="18" charset="0"/>
                <a:cs typeface="Times New Roman" panose="02020603050405020304" pitchFamily="18" charset="0"/>
              </a:rPr>
              <a:t>acharya email address</a:t>
            </a:r>
            <a:r>
              <a:rPr lang="en-US" sz="1200" b="0" i="0" dirty="0">
                <a:effectLst/>
                <a:latin typeface="Times New Roman" panose="02020603050405020304" pitchFamily="18" charset="0"/>
                <a:cs typeface="Times New Roman" panose="02020603050405020304" pitchFamily="18" charset="0"/>
              </a:rPr>
              <a:t> can access the website. It will be updated with new information on an ongoing basis. It normally consists of a collection of posts. Posts may be short, informal</a:t>
            </a:r>
            <a:r>
              <a:rPr lang="en-US" sz="1200" dirty="0">
                <a:latin typeface="Times New Roman" panose="02020603050405020304" pitchFamily="18" charset="0"/>
                <a:cs typeface="Times New Roman" panose="02020603050405020304" pitchFamily="18" charset="0"/>
              </a:rPr>
              <a:t>, </a:t>
            </a:r>
            <a:r>
              <a:rPr lang="en-US" sz="1200" b="0" i="0" dirty="0">
                <a:effectLst/>
                <a:latin typeface="Times New Roman" panose="02020603050405020304" pitchFamily="18" charset="0"/>
                <a:cs typeface="Times New Roman" panose="02020603050405020304" pitchFamily="18" charset="0"/>
              </a:rPr>
              <a:t>controversial, or more professional. Blogs can be updated consistently</a:t>
            </a:r>
            <a:r>
              <a:rPr lang="en-US" sz="1200" dirty="0">
                <a:latin typeface="Times New Roman" panose="02020603050405020304" pitchFamily="18" charset="0"/>
                <a:cs typeface="Times New Roman" panose="02020603050405020304" pitchFamily="18" charset="0"/>
              </a:rPr>
              <a:t> and</a:t>
            </a:r>
            <a:r>
              <a:rPr lang="en-US" sz="1200" b="0" i="0" dirty="0">
                <a:effectLst/>
                <a:latin typeface="Times New Roman" panose="02020603050405020304" pitchFamily="18" charset="0"/>
                <a:cs typeface="Times New Roman" panose="02020603050405020304" pitchFamily="18" charset="0"/>
              </a:rPr>
              <a:t> provides the option for readers to comment or ask questions on individual posts. This means that readers can engage with the blog posts writer in a different way than they are the main site pages.</a:t>
            </a:r>
          </a:p>
          <a:p>
            <a:pPr algn="just">
              <a:lnSpc>
                <a:spcPct val="150000"/>
              </a:lnSpc>
            </a:pPr>
            <a:r>
              <a:rPr lang="en-US" sz="1200" dirty="0">
                <a:latin typeface="Times New Roman" panose="02020603050405020304" pitchFamily="18" charset="0"/>
                <a:cs typeface="Times New Roman" panose="02020603050405020304" pitchFamily="18" charset="0"/>
              </a:rPr>
              <a:t>It will be a </a:t>
            </a:r>
            <a:r>
              <a:rPr lang="en-US" sz="1200" b="1" dirty="0">
                <a:latin typeface="Times New Roman" panose="02020603050405020304" pitchFamily="18" charset="0"/>
                <a:cs typeface="Times New Roman" panose="02020603050405020304" pitchFamily="18" charset="0"/>
              </a:rPr>
              <a:t>MERN</a:t>
            </a:r>
            <a:r>
              <a:rPr lang="en-US" sz="1200" dirty="0">
                <a:latin typeface="Times New Roman" panose="02020603050405020304" pitchFamily="18" charset="0"/>
                <a:cs typeface="Times New Roman" panose="02020603050405020304" pitchFamily="18" charset="0"/>
              </a:rPr>
              <a:t> stack application which uses </a:t>
            </a:r>
            <a:r>
              <a:rPr lang="en-US" sz="1200" b="1" dirty="0">
                <a:latin typeface="Times New Roman" panose="02020603050405020304" pitchFamily="18" charset="0"/>
                <a:cs typeface="Times New Roman" panose="02020603050405020304" pitchFamily="18" charset="0"/>
              </a:rPr>
              <a:t>ReactJS </a:t>
            </a:r>
            <a:r>
              <a:rPr lang="en-US" sz="1200" dirty="0">
                <a:latin typeface="Times New Roman" panose="02020603050405020304" pitchFamily="18" charset="0"/>
                <a:cs typeface="Times New Roman" panose="02020603050405020304" pitchFamily="18" charset="0"/>
              </a:rPr>
              <a:t>with </a:t>
            </a:r>
            <a:r>
              <a:rPr lang="en-US" sz="1200" b="1" dirty="0">
                <a:latin typeface="Times New Roman" panose="02020603050405020304" pitchFamily="18" charset="0"/>
                <a:cs typeface="Times New Roman" panose="02020603050405020304" pitchFamily="18" charset="0"/>
              </a:rPr>
              <a:t>Material-UI</a:t>
            </a:r>
            <a:r>
              <a:rPr lang="en-US" sz="1200" dirty="0">
                <a:latin typeface="Times New Roman" panose="02020603050405020304" pitchFamily="18" charset="0"/>
                <a:cs typeface="Times New Roman" panose="02020603050405020304" pitchFamily="18" charset="0"/>
              </a:rPr>
              <a:t> (framework) for the front end styling and in the back-end </a:t>
            </a:r>
            <a:r>
              <a:rPr lang="en-US" sz="1200" b="1" dirty="0">
                <a:latin typeface="Times New Roman" panose="02020603050405020304" pitchFamily="18" charset="0"/>
                <a:cs typeface="Times New Roman" panose="02020603050405020304" pitchFamily="18" charset="0"/>
              </a:rPr>
              <a:t>NodeJS</a:t>
            </a:r>
            <a:r>
              <a:rPr lang="en-US" sz="1200" dirty="0">
                <a:latin typeface="Times New Roman" panose="02020603050405020304" pitchFamily="18" charset="0"/>
                <a:cs typeface="Times New Roman" panose="02020603050405020304" pitchFamily="18" charset="0"/>
              </a:rPr>
              <a:t> with </a:t>
            </a:r>
            <a:r>
              <a:rPr lang="en-US" sz="1200" b="1" dirty="0">
                <a:latin typeface="Times New Roman" panose="02020603050405020304" pitchFamily="18" charset="0"/>
                <a:cs typeface="Times New Roman" panose="02020603050405020304" pitchFamily="18" charset="0"/>
              </a:rPr>
              <a:t>ExpressJS </a:t>
            </a:r>
            <a:r>
              <a:rPr lang="en-US" sz="1200" dirty="0">
                <a:latin typeface="Times New Roman" panose="02020603050405020304" pitchFamily="18" charset="0"/>
                <a:cs typeface="Times New Roman" panose="02020603050405020304" pitchFamily="18" charset="0"/>
              </a:rPr>
              <a:t>(framework) is used. The data is stored on a serverless database called </a:t>
            </a:r>
            <a:r>
              <a:rPr lang="en-US" sz="1200" b="1" dirty="0">
                <a:latin typeface="Times New Roman" panose="02020603050405020304" pitchFamily="18" charset="0"/>
                <a:cs typeface="Times New Roman" panose="02020603050405020304" pitchFamily="18" charset="0"/>
              </a:rPr>
              <a:t>MongoDB</a:t>
            </a:r>
            <a:r>
              <a:rPr lang="en-US" sz="1200" dirty="0">
                <a:latin typeface="Times New Roman" panose="02020603050405020304" pitchFamily="18" charset="0"/>
                <a:cs typeface="Times New Roman" panose="02020603050405020304" pitchFamily="18" charset="0"/>
              </a:rPr>
              <a:t>.</a:t>
            </a:r>
          </a:p>
        </p:txBody>
      </p:sp>
      <p:pic>
        <p:nvPicPr>
          <p:cNvPr id="26" name="Picture 2">
            <a:extLst>
              <a:ext uri="{FF2B5EF4-FFF2-40B4-BE49-F238E27FC236}">
                <a16:creationId xmlns:a16="http://schemas.microsoft.com/office/drawing/2014/main" id="{E1BA0AF1-72CE-49FE-8C36-FEBED6DD93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988" y="6165131"/>
            <a:ext cx="3418024" cy="2432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064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AB5FFF95-E715-4E35-BE8E-C52F29CDFACB}"/>
              </a:ext>
            </a:extLst>
          </p:cNvPr>
          <p:cNvGrpSpPr>
            <a:grpSpLocks/>
          </p:cNvGrpSpPr>
          <p:nvPr/>
        </p:nvGrpSpPr>
        <p:grpSpPr bwMode="auto">
          <a:xfrm>
            <a:off x="354197" y="517525"/>
            <a:ext cx="6146800" cy="8870950"/>
            <a:chOff x="480" y="480"/>
            <a:chExt cx="10955" cy="15890"/>
          </a:xfrm>
        </p:grpSpPr>
        <p:sp>
          <p:nvSpPr>
            <p:cNvPr id="5" name="Line 22">
              <a:extLst>
                <a:ext uri="{FF2B5EF4-FFF2-40B4-BE49-F238E27FC236}">
                  <a16:creationId xmlns:a16="http://schemas.microsoft.com/office/drawing/2014/main" id="{DA279F7F-3AB3-46FF-BB19-53FAF43E9859}"/>
                </a:ext>
              </a:extLst>
            </p:cNvPr>
            <p:cNvSpPr>
              <a:spLocks noChangeShapeType="1"/>
            </p:cNvSpPr>
            <p:nvPr/>
          </p:nvSpPr>
          <p:spPr bwMode="auto">
            <a:xfrm>
              <a:off x="487" y="480"/>
              <a:ext cx="0" cy="15885"/>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6" name="Line 21">
              <a:extLst>
                <a:ext uri="{FF2B5EF4-FFF2-40B4-BE49-F238E27FC236}">
                  <a16:creationId xmlns:a16="http://schemas.microsoft.com/office/drawing/2014/main" id="{775FB59E-02B1-407D-80B5-0C0AC21E2F23}"/>
                </a:ext>
              </a:extLst>
            </p:cNvPr>
            <p:cNvSpPr>
              <a:spLocks noChangeShapeType="1"/>
            </p:cNvSpPr>
            <p:nvPr/>
          </p:nvSpPr>
          <p:spPr bwMode="auto">
            <a:xfrm>
              <a:off x="497" y="490"/>
              <a:ext cx="0" cy="15865"/>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7" name="Line 20">
              <a:extLst>
                <a:ext uri="{FF2B5EF4-FFF2-40B4-BE49-F238E27FC236}">
                  <a16:creationId xmlns:a16="http://schemas.microsoft.com/office/drawing/2014/main" id="{5D798268-0D7F-4CA6-868C-79013157C4CD}"/>
                </a:ext>
              </a:extLst>
            </p:cNvPr>
            <p:cNvSpPr>
              <a:spLocks noChangeShapeType="1"/>
            </p:cNvSpPr>
            <p:nvPr/>
          </p:nvSpPr>
          <p:spPr bwMode="auto">
            <a:xfrm>
              <a:off x="507" y="500"/>
              <a:ext cx="0" cy="15849"/>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8" name="Rectangle 19">
              <a:extLst>
                <a:ext uri="{FF2B5EF4-FFF2-40B4-BE49-F238E27FC236}">
                  <a16:creationId xmlns:a16="http://schemas.microsoft.com/office/drawing/2014/main" id="{9AEBD4D2-9396-4C9F-9606-9FE9461D1923}"/>
                </a:ext>
              </a:extLst>
            </p:cNvPr>
            <p:cNvSpPr>
              <a:spLocks noChangeArrowheads="1"/>
            </p:cNvSpPr>
            <p:nvPr/>
          </p:nvSpPr>
          <p:spPr bwMode="auto">
            <a:xfrm>
              <a:off x="480" y="480"/>
              <a:ext cx="30" cy="1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9" name="Rectangle 18">
              <a:extLst>
                <a:ext uri="{FF2B5EF4-FFF2-40B4-BE49-F238E27FC236}">
                  <a16:creationId xmlns:a16="http://schemas.microsoft.com/office/drawing/2014/main" id="{1AC62F27-4247-4F48-97D9-F447CE0B347B}"/>
                </a:ext>
              </a:extLst>
            </p:cNvPr>
            <p:cNvSpPr>
              <a:spLocks noChangeArrowheads="1"/>
            </p:cNvSpPr>
            <p:nvPr/>
          </p:nvSpPr>
          <p:spPr bwMode="auto">
            <a:xfrm>
              <a:off x="490" y="490"/>
              <a:ext cx="20" cy="1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10" name="Line 17">
              <a:extLst>
                <a:ext uri="{FF2B5EF4-FFF2-40B4-BE49-F238E27FC236}">
                  <a16:creationId xmlns:a16="http://schemas.microsoft.com/office/drawing/2014/main" id="{A6F5C972-DDDB-4B68-9D54-F68F2077F0E5}"/>
                </a:ext>
              </a:extLst>
            </p:cNvPr>
            <p:cNvSpPr>
              <a:spLocks noChangeShapeType="1"/>
            </p:cNvSpPr>
            <p:nvPr/>
          </p:nvSpPr>
          <p:spPr bwMode="auto">
            <a:xfrm>
              <a:off x="11427" y="480"/>
              <a:ext cx="0" cy="15885"/>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11" name="Line 16">
              <a:extLst>
                <a:ext uri="{FF2B5EF4-FFF2-40B4-BE49-F238E27FC236}">
                  <a16:creationId xmlns:a16="http://schemas.microsoft.com/office/drawing/2014/main" id="{A22E9975-A772-43C0-9E40-639D5DC0D185}"/>
                </a:ext>
              </a:extLst>
            </p:cNvPr>
            <p:cNvSpPr>
              <a:spLocks noChangeShapeType="1"/>
            </p:cNvSpPr>
            <p:nvPr/>
          </p:nvSpPr>
          <p:spPr bwMode="auto">
            <a:xfrm>
              <a:off x="11417" y="490"/>
              <a:ext cx="0" cy="15865"/>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12" name="Line 15">
              <a:extLst>
                <a:ext uri="{FF2B5EF4-FFF2-40B4-BE49-F238E27FC236}">
                  <a16:creationId xmlns:a16="http://schemas.microsoft.com/office/drawing/2014/main" id="{805F5387-BA5C-40C4-9028-ABC40B0034A0}"/>
                </a:ext>
              </a:extLst>
            </p:cNvPr>
            <p:cNvSpPr>
              <a:spLocks noChangeShapeType="1"/>
            </p:cNvSpPr>
            <p:nvPr/>
          </p:nvSpPr>
          <p:spPr bwMode="auto">
            <a:xfrm>
              <a:off x="11407" y="500"/>
              <a:ext cx="0" cy="15849"/>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13" name="Line 14">
              <a:extLst>
                <a:ext uri="{FF2B5EF4-FFF2-40B4-BE49-F238E27FC236}">
                  <a16:creationId xmlns:a16="http://schemas.microsoft.com/office/drawing/2014/main" id="{FDD1F524-6198-49AC-B873-4C7873B5735E}"/>
                </a:ext>
              </a:extLst>
            </p:cNvPr>
            <p:cNvSpPr>
              <a:spLocks noChangeShapeType="1"/>
            </p:cNvSpPr>
            <p:nvPr/>
          </p:nvSpPr>
          <p:spPr bwMode="auto">
            <a:xfrm>
              <a:off x="510" y="487"/>
              <a:ext cx="10890" cy="0"/>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14" name="Line 13">
              <a:extLst>
                <a:ext uri="{FF2B5EF4-FFF2-40B4-BE49-F238E27FC236}">
                  <a16:creationId xmlns:a16="http://schemas.microsoft.com/office/drawing/2014/main" id="{F8ACB51C-3E81-4B30-A7C4-5FD8E1B45FCD}"/>
                </a:ext>
              </a:extLst>
            </p:cNvPr>
            <p:cNvSpPr>
              <a:spLocks noChangeShapeType="1"/>
            </p:cNvSpPr>
            <p:nvPr/>
          </p:nvSpPr>
          <p:spPr bwMode="auto">
            <a:xfrm>
              <a:off x="510" y="497"/>
              <a:ext cx="10890" cy="0"/>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15" name="Line 12">
              <a:extLst>
                <a:ext uri="{FF2B5EF4-FFF2-40B4-BE49-F238E27FC236}">
                  <a16:creationId xmlns:a16="http://schemas.microsoft.com/office/drawing/2014/main" id="{3084FDA6-E847-4072-B027-3113CA5F77C6}"/>
                </a:ext>
              </a:extLst>
            </p:cNvPr>
            <p:cNvSpPr>
              <a:spLocks noChangeShapeType="1"/>
            </p:cNvSpPr>
            <p:nvPr/>
          </p:nvSpPr>
          <p:spPr bwMode="auto">
            <a:xfrm>
              <a:off x="510" y="507"/>
              <a:ext cx="10890" cy="0"/>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16" name="Rectangle 11">
              <a:extLst>
                <a:ext uri="{FF2B5EF4-FFF2-40B4-BE49-F238E27FC236}">
                  <a16:creationId xmlns:a16="http://schemas.microsoft.com/office/drawing/2014/main" id="{1D9C5300-CFA4-43BB-A226-EA2D2759DF5C}"/>
                </a:ext>
              </a:extLst>
            </p:cNvPr>
            <p:cNvSpPr>
              <a:spLocks noChangeArrowheads="1"/>
            </p:cNvSpPr>
            <p:nvPr/>
          </p:nvSpPr>
          <p:spPr bwMode="auto">
            <a:xfrm>
              <a:off x="11400" y="480"/>
              <a:ext cx="30" cy="1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17" name="Rectangle 10">
              <a:extLst>
                <a:ext uri="{FF2B5EF4-FFF2-40B4-BE49-F238E27FC236}">
                  <a16:creationId xmlns:a16="http://schemas.microsoft.com/office/drawing/2014/main" id="{0A125AE1-6638-4D1B-AE6A-89203EE69130}"/>
                </a:ext>
              </a:extLst>
            </p:cNvPr>
            <p:cNvSpPr>
              <a:spLocks noChangeArrowheads="1"/>
            </p:cNvSpPr>
            <p:nvPr/>
          </p:nvSpPr>
          <p:spPr bwMode="auto">
            <a:xfrm>
              <a:off x="11400" y="490"/>
              <a:ext cx="20" cy="1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18" name="Rectangle 9">
              <a:extLst>
                <a:ext uri="{FF2B5EF4-FFF2-40B4-BE49-F238E27FC236}">
                  <a16:creationId xmlns:a16="http://schemas.microsoft.com/office/drawing/2014/main" id="{85AA27D9-7ED0-4C40-929C-E9AF81609C67}"/>
                </a:ext>
              </a:extLst>
            </p:cNvPr>
            <p:cNvSpPr>
              <a:spLocks noChangeArrowheads="1"/>
            </p:cNvSpPr>
            <p:nvPr/>
          </p:nvSpPr>
          <p:spPr bwMode="auto">
            <a:xfrm>
              <a:off x="480" y="16355"/>
              <a:ext cx="30" cy="1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19" name="Rectangle 8">
              <a:extLst>
                <a:ext uri="{FF2B5EF4-FFF2-40B4-BE49-F238E27FC236}">
                  <a16:creationId xmlns:a16="http://schemas.microsoft.com/office/drawing/2014/main" id="{C4618A03-E4AE-44FF-AC0F-3688D1D7F745}"/>
                </a:ext>
              </a:extLst>
            </p:cNvPr>
            <p:cNvSpPr>
              <a:spLocks noChangeArrowheads="1"/>
            </p:cNvSpPr>
            <p:nvPr/>
          </p:nvSpPr>
          <p:spPr bwMode="auto">
            <a:xfrm>
              <a:off x="490" y="16345"/>
              <a:ext cx="20" cy="1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20" name="Line 7">
              <a:extLst>
                <a:ext uri="{FF2B5EF4-FFF2-40B4-BE49-F238E27FC236}">
                  <a16:creationId xmlns:a16="http://schemas.microsoft.com/office/drawing/2014/main" id="{AE7CF11A-5D4B-4B8E-90CC-D945FE1C6D76}"/>
                </a:ext>
              </a:extLst>
            </p:cNvPr>
            <p:cNvSpPr>
              <a:spLocks noChangeShapeType="1"/>
            </p:cNvSpPr>
            <p:nvPr/>
          </p:nvSpPr>
          <p:spPr bwMode="auto">
            <a:xfrm>
              <a:off x="510" y="16362"/>
              <a:ext cx="10890" cy="0"/>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21" name="Line 6">
              <a:extLst>
                <a:ext uri="{FF2B5EF4-FFF2-40B4-BE49-F238E27FC236}">
                  <a16:creationId xmlns:a16="http://schemas.microsoft.com/office/drawing/2014/main" id="{1FF03E6A-72BF-46FF-99A1-18DFD906D6FA}"/>
                </a:ext>
              </a:extLst>
            </p:cNvPr>
            <p:cNvSpPr>
              <a:spLocks noChangeShapeType="1"/>
            </p:cNvSpPr>
            <p:nvPr/>
          </p:nvSpPr>
          <p:spPr bwMode="auto">
            <a:xfrm>
              <a:off x="510" y="16352"/>
              <a:ext cx="10890" cy="0"/>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22" name="Line 5">
              <a:extLst>
                <a:ext uri="{FF2B5EF4-FFF2-40B4-BE49-F238E27FC236}">
                  <a16:creationId xmlns:a16="http://schemas.microsoft.com/office/drawing/2014/main" id="{E2F60465-BAD2-461B-9DDC-8948D8FE8AC2}"/>
                </a:ext>
              </a:extLst>
            </p:cNvPr>
            <p:cNvSpPr>
              <a:spLocks noChangeShapeType="1"/>
            </p:cNvSpPr>
            <p:nvPr/>
          </p:nvSpPr>
          <p:spPr bwMode="auto">
            <a:xfrm>
              <a:off x="510" y="16342"/>
              <a:ext cx="10890" cy="0"/>
            </a:xfrm>
            <a:prstGeom prst="lin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23" name="Rectangle 4">
              <a:extLst>
                <a:ext uri="{FF2B5EF4-FFF2-40B4-BE49-F238E27FC236}">
                  <a16:creationId xmlns:a16="http://schemas.microsoft.com/office/drawing/2014/main" id="{EEAB6380-3FBB-450C-8F4C-540775ADE9C1}"/>
                </a:ext>
              </a:extLst>
            </p:cNvPr>
            <p:cNvSpPr>
              <a:spLocks noChangeArrowheads="1"/>
            </p:cNvSpPr>
            <p:nvPr/>
          </p:nvSpPr>
          <p:spPr bwMode="auto">
            <a:xfrm>
              <a:off x="11400" y="16355"/>
              <a:ext cx="30" cy="1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24" name="Rectangle 3">
              <a:extLst>
                <a:ext uri="{FF2B5EF4-FFF2-40B4-BE49-F238E27FC236}">
                  <a16:creationId xmlns:a16="http://schemas.microsoft.com/office/drawing/2014/main" id="{7A8D6B9F-C94E-4271-A1B7-A0559DE5C270}"/>
                </a:ext>
              </a:extLst>
            </p:cNvPr>
            <p:cNvSpPr>
              <a:spLocks noChangeArrowheads="1"/>
            </p:cNvSpPr>
            <p:nvPr/>
          </p:nvSpPr>
          <p:spPr bwMode="auto">
            <a:xfrm>
              <a:off x="11400" y="16345"/>
              <a:ext cx="20" cy="1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grpSp>
      <p:sp>
        <p:nvSpPr>
          <p:cNvPr id="28" name="TextBox 27">
            <a:extLst>
              <a:ext uri="{FF2B5EF4-FFF2-40B4-BE49-F238E27FC236}">
                <a16:creationId xmlns:a16="http://schemas.microsoft.com/office/drawing/2014/main" id="{ACF91AC8-8845-4917-9492-3B9E9C98B516}"/>
              </a:ext>
            </a:extLst>
          </p:cNvPr>
          <p:cNvSpPr txBox="1"/>
          <p:nvPr/>
        </p:nvSpPr>
        <p:spPr>
          <a:xfrm>
            <a:off x="640803" y="431081"/>
            <a:ext cx="5583686" cy="8543493"/>
          </a:xfrm>
          <a:prstGeom prst="rect">
            <a:avLst/>
          </a:prstGeom>
          <a:noFill/>
        </p:spPr>
        <p:txBody>
          <a:bodyPr wrap="square" anchor="ctr">
            <a:spAutoFit/>
          </a:bodyPr>
          <a:lstStyle/>
          <a:p>
            <a:pPr marL="63500" algn="ctr">
              <a:lnSpc>
                <a:spcPct val="150000"/>
              </a:lnSpc>
              <a:spcAft>
                <a:spcPts val="0"/>
              </a:spcAft>
            </a:pPr>
            <a:r>
              <a:rPr lang="en-US" sz="1600" b="1" dirty="0">
                <a:solidFill>
                  <a:srgbClr val="111111"/>
                </a:solidFill>
                <a:effectLst/>
                <a:latin typeface="Times New Roman" panose="02020603050405020304" pitchFamily="18" charset="0"/>
                <a:ea typeface="Verdana" panose="020B0604030504040204" pitchFamily="34" charset="0"/>
                <a:cs typeface="Times New Roman" panose="02020603050405020304" pitchFamily="18" charset="0"/>
              </a:rPr>
              <a:t>MODULES</a:t>
            </a:r>
            <a:endParaRPr lang="en-US" sz="1200" b="1" dirty="0">
              <a:solidFill>
                <a:srgbClr val="111111"/>
              </a:solidFill>
              <a:effectLst/>
              <a:latin typeface="Times New Roman" panose="02020603050405020304" pitchFamily="18" charset="0"/>
              <a:ea typeface="Verdana" panose="020B0604030504040204" pitchFamily="34" charset="0"/>
              <a:cs typeface="Times New Roman" panose="02020603050405020304" pitchFamily="18" charset="0"/>
            </a:endParaRPr>
          </a:p>
          <a:p>
            <a:pPr marL="63500" algn="ctr">
              <a:lnSpc>
                <a:spcPct val="150000"/>
              </a:lnSpc>
              <a:spcAft>
                <a:spcPts val="0"/>
              </a:spcAft>
            </a:pPr>
            <a:endParaRPr lang="en-US" sz="800" b="1" dirty="0">
              <a:solidFill>
                <a:srgbClr val="111111"/>
              </a:solidFill>
              <a:effectLst/>
              <a:latin typeface="Times New Roman" panose="02020603050405020304" pitchFamily="18" charset="0"/>
              <a:ea typeface="Verdana" panose="020B0604030504040204" pitchFamily="34" charset="0"/>
              <a:cs typeface="Times New Roman" panose="02020603050405020304" pitchFamily="18" charset="0"/>
            </a:endParaRPr>
          </a:p>
          <a:p>
            <a:pPr marL="349250" indent="-285750">
              <a:lnSpc>
                <a:spcPct val="150000"/>
              </a:lnSpc>
              <a:spcAft>
                <a:spcPts val="0"/>
              </a:spcAft>
              <a:buFont typeface="Arial" panose="020B0604020202020204" pitchFamily="34" charset="0"/>
              <a:buChar char="•"/>
            </a:pPr>
            <a:r>
              <a:rPr lang="en-US" sz="1400" b="1" dirty="0">
                <a:solidFill>
                  <a:srgbClr val="111111"/>
                </a:solidFill>
                <a:latin typeface="Times New Roman" panose="02020603050405020304" pitchFamily="18" charset="0"/>
                <a:ea typeface="Verdana" panose="020B0604030504040204" pitchFamily="34" charset="0"/>
                <a:cs typeface="Times New Roman" panose="02020603050405020304" pitchFamily="18" charset="0"/>
              </a:rPr>
              <a:t>Login :-</a:t>
            </a:r>
            <a:r>
              <a:rPr lang="en-US" sz="1200" b="1" dirty="0">
                <a:solidFill>
                  <a:srgbClr val="111111"/>
                </a:solidFill>
                <a:latin typeface="Times New Roman" panose="02020603050405020304" pitchFamily="18" charset="0"/>
                <a:ea typeface="Verdana" panose="020B0604030504040204" pitchFamily="34" charset="0"/>
                <a:cs typeface="Times New Roman" panose="02020603050405020304" pitchFamily="18" charset="0"/>
              </a:rPr>
              <a:t> This is the default page where the user has to enter the valid credentials to access the website.</a:t>
            </a:r>
            <a:endParaRPr lang="en-US" sz="1200" b="1" dirty="0">
              <a:solidFill>
                <a:srgbClr val="111111"/>
              </a:solidFill>
              <a:effectLst/>
              <a:latin typeface="Times New Roman" panose="02020603050405020304" pitchFamily="18" charset="0"/>
              <a:ea typeface="Verdana" panose="020B0604030504040204" pitchFamily="34" charset="0"/>
              <a:cs typeface="Times New Roman" panose="02020603050405020304" pitchFamily="18" charset="0"/>
            </a:endParaRPr>
          </a:p>
          <a:p>
            <a:pPr marL="349250" indent="-285750">
              <a:lnSpc>
                <a:spcPct val="150000"/>
              </a:lnSpc>
              <a:spcAft>
                <a:spcPts val="0"/>
              </a:spcAft>
              <a:buFont typeface="Arial" panose="020B0604020202020204" pitchFamily="34" charset="0"/>
              <a:buChar char="•"/>
            </a:pPr>
            <a:r>
              <a:rPr lang="en-US" sz="1400" b="1" dirty="0">
                <a:solidFill>
                  <a:srgbClr val="111111"/>
                </a:solidFill>
                <a:latin typeface="Times New Roman" panose="02020603050405020304" pitchFamily="18" charset="0"/>
                <a:ea typeface="Verdana" panose="020B0604030504040204" pitchFamily="34" charset="0"/>
                <a:cs typeface="Times New Roman" panose="02020603050405020304" pitchFamily="18" charset="0"/>
              </a:rPr>
              <a:t>User :-</a:t>
            </a:r>
          </a:p>
          <a:p>
            <a:pPr marL="806450" lvl="1" indent="-285750">
              <a:lnSpc>
                <a:spcPct val="150000"/>
              </a:lnSpc>
              <a:buFont typeface="Wingdings" panose="05000000000000000000" pitchFamily="2" charset="2"/>
              <a:buChar char="ü"/>
            </a:pPr>
            <a:r>
              <a:rPr lang="en-US" sz="1200" b="1" dirty="0">
                <a:solidFill>
                  <a:srgbClr val="111111"/>
                </a:solidFill>
                <a:effectLst/>
                <a:latin typeface="Times New Roman" panose="02020603050405020304" pitchFamily="18" charset="0"/>
                <a:ea typeface="Verdana" panose="020B0604030504040204" pitchFamily="34" charset="0"/>
                <a:cs typeface="Times New Roman" panose="02020603050405020304" pitchFamily="18" charset="0"/>
              </a:rPr>
              <a:t>Can sign in</a:t>
            </a:r>
          </a:p>
          <a:p>
            <a:pPr marL="806450" lvl="1" indent="-285750">
              <a:lnSpc>
                <a:spcPct val="150000"/>
              </a:lnSpc>
              <a:buFont typeface="Wingdings" panose="05000000000000000000" pitchFamily="2" charset="2"/>
              <a:buChar char="ü"/>
            </a:pPr>
            <a:r>
              <a:rPr lang="en-US" sz="1200" b="1" dirty="0">
                <a:solidFill>
                  <a:srgbClr val="111111"/>
                </a:solidFill>
                <a:latin typeface="Times New Roman" panose="02020603050405020304" pitchFamily="18" charset="0"/>
                <a:ea typeface="Verdana" panose="020B0604030504040204" pitchFamily="34" charset="0"/>
                <a:cs typeface="Times New Roman" panose="02020603050405020304" pitchFamily="18" charset="0"/>
              </a:rPr>
              <a:t>Can create a blog with image, title and content</a:t>
            </a:r>
            <a:endParaRPr lang="en-US" sz="1200" b="1" dirty="0">
              <a:solidFill>
                <a:srgbClr val="111111"/>
              </a:solidFill>
              <a:effectLst/>
              <a:latin typeface="Times New Roman" panose="02020603050405020304" pitchFamily="18" charset="0"/>
              <a:ea typeface="Verdana" panose="020B0604030504040204" pitchFamily="34" charset="0"/>
              <a:cs typeface="Times New Roman" panose="02020603050405020304" pitchFamily="18" charset="0"/>
            </a:endParaRPr>
          </a:p>
          <a:p>
            <a:pPr marL="806450" lvl="1" indent="-285750">
              <a:lnSpc>
                <a:spcPct val="150000"/>
              </a:lnSpc>
              <a:buFont typeface="Wingdings" panose="05000000000000000000" pitchFamily="2" charset="2"/>
              <a:buChar char="ü"/>
            </a:pPr>
            <a:r>
              <a:rPr lang="en-US" sz="1200" b="1" dirty="0">
                <a:solidFill>
                  <a:srgbClr val="111111"/>
                </a:solidFill>
                <a:latin typeface="Times New Roman" panose="02020603050405020304" pitchFamily="18" charset="0"/>
                <a:ea typeface="Verdana" panose="020B0604030504040204" pitchFamily="34" charset="0"/>
                <a:cs typeface="Times New Roman" panose="02020603050405020304" pitchFamily="18" charset="0"/>
              </a:rPr>
              <a:t>C</a:t>
            </a:r>
            <a:r>
              <a:rPr lang="en-US" sz="1200" b="1" dirty="0">
                <a:solidFill>
                  <a:srgbClr val="111111"/>
                </a:solidFill>
                <a:effectLst/>
                <a:latin typeface="Times New Roman" panose="02020603050405020304" pitchFamily="18" charset="0"/>
                <a:ea typeface="Verdana" panose="020B0604030504040204" pitchFamily="34" charset="0"/>
                <a:cs typeface="Times New Roman" panose="02020603050405020304" pitchFamily="18" charset="0"/>
              </a:rPr>
              <a:t>an delete or update their previous blog’s title, image and content</a:t>
            </a:r>
          </a:p>
          <a:p>
            <a:pPr marL="806450" lvl="1" indent="-285750">
              <a:lnSpc>
                <a:spcPct val="150000"/>
              </a:lnSpc>
              <a:buFont typeface="Wingdings" panose="05000000000000000000" pitchFamily="2" charset="2"/>
              <a:buChar char="ü"/>
            </a:pPr>
            <a:r>
              <a:rPr lang="en-US" sz="1200" b="1" dirty="0">
                <a:solidFill>
                  <a:srgbClr val="111111"/>
                </a:solidFill>
                <a:latin typeface="Times New Roman" panose="02020603050405020304" pitchFamily="18" charset="0"/>
                <a:ea typeface="Verdana" panose="020B0604030504040204" pitchFamily="34" charset="0"/>
                <a:cs typeface="Times New Roman" panose="02020603050405020304" pitchFamily="18" charset="0"/>
              </a:rPr>
              <a:t>Can comment their opinion and thoughts on other people’s blog.</a:t>
            </a:r>
            <a:endParaRPr lang="en-US" sz="1200" b="1" dirty="0">
              <a:solidFill>
                <a:srgbClr val="111111"/>
              </a:solidFill>
              <a:effectLst/>
              <a:latin typeface="Times New Roman" panose="02020603050405020304" pitchFamily="18" charset="0"/>
              <a:ea typeface="Verdana" panose="020B0604030504040204" pitchFamily="34" charset="0"/>
              <a:cs typeface="Times New Roman" panose="02020603050405020304" pitchFamily="18" charset="0"/>
            </a:endParaRPr>
          </a:p>
          <a:p>
            <a:pPr marL="520700" lvl="1">
              <a:lnSpc>
                <a:spcPct val="150000"/>
              </a:lnSpc>
            </a:pPr>
            <a:endParaRPr lang="en-US" sz="800" b="1" dirty="0">
              <a:solidFill>
                <a:srgbClr val="111111"/>
              </a:solidFill>
              <a:effectLst/>
              <a:latin typeface="Times New Roman" panose="02020603050405020304" pitchFamily="18" charset="0"/>
              <a:ea typeface="Verdana" panose="020B0604030504040204" pitchFamily="34" charset="0"/>
              <a:cs typeface="Times New Roman" panose="02020603050405020304" pitchFamily="18" charset="0"/>
            </a:endParaRPr>
          </a:p>
          <a:p>
            <a:pPr marL="63500">
              <a:lnSpc>
                <a:spcPct val="150000"/>
              </a:lnSpc>
              <a:spcBef>
                <a:spcPts val="1085"/>
              </a:spcBef>
              <a:spcAft>
                <a:spcPts val="0"/>
              </a:spcAft>
            </a:pPr>
            <a:r>
              <a:rPr lang="en-US" sz="1600" b="1" dirty="0">
                <a:solidFill>
                  <a:srgbClr val="111111"/>
                </a:solidFill>
                <a:effectLst/>
                <a:latin typeface="Times New Roman" panose="02020603050405020304" pitchFamily="18" charset="0"/>
                <a:ea typeface="Verdana" panose="020B0604030504040204" pitchFamily="34" charset="0"/>
                <a:cs typeface="Times New Roman" panose="02020603050405020304" pitchFamily="18" charset="0"/>
              </a:rPr>
              <a:t>SYSTEM REQUIREMENTS :</a:t>
            </a:r>
          </a:p>
          <a:p>
            <a:pPr marL="63500">
              <a:lnSpc>
                <a:spcPct val="150000"/>
              </a:lnSpc>
              <a:spcBef>
                <a:spcPts val="1085"/>
              </a:spcBef>
              <a:spcAft>
                <a:spcPts val="0"/>
              </a:spcAft>
            </a:pPr>
            <a:endParaRPr lang="en-IN" sz="800" b="1" dirty="0">
              <a:effectLst/>
              <a:latin typeface="Times New Roman" panose="02020603050405020304" pitchFamily="18" charset="0"/>
              <a:ea typeface="Verdana" panose="020B0604030504040204" pitchFamily="34" charset="0"/>
              <a:cs typeface="Times New Roman" panose="02020603050405020304" pitchFamily="18" charset="0"/>
            </a:endParaRPr>
          </a:p>
          <a:p>
            <a:pPr marL="342900" lvl="0" indent="-342900">
              <a:lnSpc>
                <a:spcPct val="150000"/>
              </a:lnSpc>
              <a:spcBef>
                <a:spcPts val="580"/>
              </a:spcBef>
              <a:spcAft>
                <a:spcPts val="0"/>
              </a:spcAft>
              <a:buClr>
                <a:srgbClr val="212121"/>
              </a:buClr>
              <a:buSzPts val="1150"/>
              <a:buFont typeface="Verdana" panose="020B0604030504040204" pitchFamily="34" charset="0"/>
              <a:buAutoNum type="arabicPeriod"/>
              <a:tabLst>
                <a:tab pos="260985" algn="l"/>
              </a:tabLst>
            </a:pPr>
            <a:r>
              <a:rPr lang="en-US" sz="1400" b="1" u="sng" spc="-15" dirty="0">
                <a:solidFill>
                  <a:srgbClr val="212121"/>
                </a:solidFill>
                <a:effectLst/>
                <a:uFill>
                  <a:solidFill>
                    <a:srgbClr val="212121"/>
                  </a:solidFill>
                </a:uFill>
                <a:latin typeface="Times New Roman" panose="02020603050405020304" pitchFamily="18" charset="0"/>
                <a:ea typeface="Verdana" panose="020B0604030504040204" pitchFamily="34" charset="0"/>
                <a:cs typeface="Times New Roman" panose="02020603050405020304" pitchFamily="18" charset="0"/>
              </a:rPr>
              <a:t>Hardware</a:t>
            </a:r>
            <a:r>
              <a:rPr lang="en-US" sz="1400" b="1" u="sng" spc="-20" dirty="0">
                <a:solidFill>
                  <a:srgbClr val="212121"/>
                </a:solidFill>
                <a:effectLst/>
                <a:uFill>
                  <a:solidFill>
                    <a:srgbClr val="212121"/>
                  </a:solidFill>
                </a:uFill>
                <a:latin typeface="Times New Roman" panose="02020603050405020304" pitchFamily="18" charset="0"/>
                <a:ea typeface="Verdana" panose="020B0604030504040204" pitchFamily="34" charset="0"/>
                <a:cs typeface="Times New Roman" panose="02020603050405020304" pitchFamily="18" charset="0"/>
              </a:rPr>
              <a:t> </a:t>
            </a:r>
            <a:r>
              <a:rPr lang="en-US" sz="1400" b="1" u="sng" spc="-15" dirty="0">
                <a:solidFill>
                  <a:srgbClr val="212121"/>
                </a:solidFill>
                <a:effectLst/>
                <a:uFill>
                  <a:solidFill>
                    <a:srgbClr val="212121"/>
                  </a:solidFill>
                </a:uFill>
                <a:latin typeface="Times New Roman" panose="02020603050405020304" pitchFamily="18" charset="0"/>
                <a:ea typeface="Verdana" panose="020B0604030504040204" pitchFamily="34" charset="0"/>
                <a:cs typeface="Times New Roman" panose="02020603050405020304" pitchFamily="18" charset="0"/>
              </a:rPr>
              <a:t>Specifications</a:t>
            </a:r>
            <a:r>
              <a:rPr lang="en-US" sz="1400" b="1" spc="-15" dirty="0">
                <a:solidFill>
                  <a:srgbClr val="212121"/>
                </a:solidFill>
                <a:effectLst/>
                <a:uFill>
                  <a:solidFill>
                    <a:srgbClr val="212121"/>
                  </a:solidFill>
                </a:uFill>
                <a:latin typeface="Times New Roman" panose="02020603050405020304" pitchFamily="18" charset="0"/>
                <a:ea typeface="Verdana" panose="020B0604030504040204" pitchFamily="34" charset="0"/>
                <a:cs typeface="Times New Roman" panose="02020603050405020304" pitchFamily="18" charset="0"/>
              </a:rPr>
              <a:t> </a:t>
            </a:r>
            <a:r>
              <a:rPr lang="en-US" sz="1400" b="1" spc="-15" dirty="0">
                <a:solidFill>
                  <a:srgbClr val="212121"/>
                </a:solidFill>
                <a:effectLst/>
                <a:latin typeface="Times New Roman" panose="02020603050405020304" pitchFamily="18" charset="0"/>
                <a:ea typeface="Verdana" panose="020B0604030504040204" pitchFamily="34" charset="0"/>
                <a:cs typeface="Times New Roman" panose="02020603050405020304" pitchFamily="18" charset="0"/>
              </a:rPr>
              <a:t>:</a:t>
            </a:r>
          </a:p>
          <a:p>
            <a:pPr marL="742950" lvl="1" indent="-285750">
              <a:lnSpc>
                <a:spcPct val="150000"/>
              </a:lnSpc>
              <a:spcBef>
                <a:spcPts val="580"/>
              </a:spcBef>
              <a:buClr>
                <a:srgbClr val="212121"/>
              </a:buClr>
              <a:buSzPts val="1000"/>
              <a:buFont typeface="Arial" panose="020B0604020202020204" pitchFamily="34" charset="0"/>
              <a:buChar char="•"/>
              <a:tabLst>
                <a:tab pos="711200" algn="l"/>
                <a:tab pos="711835" algn="l"/>
                <a:tab pos="1968500" algn="l"/>
              </a:tabLst>
            </a:pPr>
            <a:r>
              <a:rPr lang="en-US" sz="1200" b="1" spc="-10" dirty="0">
                <a:solidFill>
                  <a:srgbClr val="212121"/>
                </a:solidFill>
                <a:effectLst/>
                <a:latin typeface="Times New Roman" panose="02020603050405020304" pitchFamily="18" charset="0"/>
                <a:ea typeface="Arial" panose="020B0604020202020204" pitchFamily="34" charset="0"/>
                <a:cs typeface="Times New Roman" panose="02020603050405020304" pitchFamily="18" charset="0"/>
              </a:rPr>
              <a:t>HDD	:</a:t>
            </a:r>
            <a:r>
              <a:rPr lang="en-US" sz="1200" b="1" spc="-30" dirty="0">
                <a:solidFill>
                  <a:srgbClr val="21212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200" b="1" spc="-10" dirty="0">
                <a:solidFill>
                  <a:srgbClr val="212121"/>
                </a:solidFill>
                <a:effectLst/>
                <a:latin typeface="Times New Roman" panose="02020603050405020304" pitchFamily="18" charset="0"/>
                <a:ea typeface="Arial" panose="020B0604020202020204" pitchFamily="34" charset="0"/>
                <a:cs typeface="Times New Roman" panose="02020603050405020304" pitchFamily="18" charset="0"/>
              </a:rPr>
              <a:t>40GB</a:t>
            </a:r>
            <a:endParaRPr lang="en-IN" sz="1200" b="1" spc="-10"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lvl="1" indent="-285750">
              <a:lnSpc>
                <a:spcPct val="150000"/>
              </a:lnSpc>
              <a:spcBef>
                <a:spcPts val="600"/>
              </a:spcBef>
              <a:buClr>
                <a:srgbClr val="212121"/>
              </a:buClr>
              <a:buSzPts val="1000"/>
              <a:buFont typeface="Arial" panose="020B0604020202020204" pitchFamily="34" charset="0"/>
              <a:buChar char="•"/>
              <a:tabLst>
                <a:tab pos="711200" algn="l"/>
                <a:tab pos="711835" algn="l"/>
                <a:tab pos="1956435" algn="l"/>
              </a:tabLst>
            </a:pPr>
            <a:r>
              <a:rPr lang="en-US" sz="1200" b="1" spc="-10" dirty="0">
                <a:solidFill>
                  <a:srgbClr val="212121"/>
                </a:solidFill>
                <a:effectLst/>
                <a:latin typeface="Times New Roman" panose="02020603050405020304" pitchFamily="18" charset="0"/>
                <a:ea typeface="Arial" panose="020B0604020202020204" pitchFamily="34" charset="0"/>
                <a:cs typeface="Times New Roman" panose="02020603050405020304" pitchFamily="18" charset="0"/>
              </a:rPr>
              <a:t>RAM	: 2GB</a:t>
            </a:r>
          </a:p>
          <a:p>
            <a:pPr marL="742950" lvl="1" indent="-285750">
              <a:lnSpc>
                <a:spcPct val="150000"/>
              </a:lnSpc>
              <a:spcBef>
                <a:spcPts val="600"/>
              </a:spcBef>
              <a:buClr>
                <a:srgbClr val="212121"/>
              </a:buClr>
              <a:buSzPts val="1000"/>
              <a:buFont typeface="Arial" panose="020B0604020202020204" pitchFamily="34" charset="0"/>
              <a:buChar char="•"/>
              <a:tabLst>
                <a:tab pos="711200" algn="l"/>
                <a:tab pos="711835" algn="l"/>
                <a:tab pos="1956435" algn="l"/>
              </a:tabLst>
            </a:pPr>
            <a:r>
              <a:rPr lang="en-US" sz="1200" b="1" spc="-10" dirty="0">
                <a:solidFill>
                  <a:srgbClr val="212121"/>
                </a:solidFill>
                <a:latin typeface="Times New Roman" panose="02020603050405020304" pitchFamily="18" charset="0"/>
                <a:ea typeface="Arial" panose="020B0604020202020204" pitchFamily="34" charset="0"/>
                <a:cs typeface="Times New Roman" panose="02020603050405020304" pitchFamily="18" charset="0"/>
              </a:rPr>
              <a:t>Processor	: </a:t>
            </a:r>
            <a:r>
              <a:rPr lang="en-US" sz="1200" b="1" spc="-10" dirty="0" err="1">
                <a:solidFill>
                  <a:srgbClr val="212121"/>
                </a:solidFill>
                <a:latin typeface="Times New Roman" panose="02020603050405020304" pitchFamily="18" charset="0"/>
                <a:ea typeface="Arial" panose="020B0604020202020204" pitchFamily="34" charset="0"/>
                <a:cs typeface="Times New Roman" panose="02020603050405020304" pitchFamily="18" charset="0"/>
              </a:rPr>
              <a:t>i</a:t>
            </a:r>
            <a:r>
              <a:rPr lang="en-US" sz="1200" b="1" spc="-10" dirty="0">
                <a:solidFill>
                  <a:srgbClr val="212121"/>
                </a:solidFill>
                <a:latin typeface="Times New Roman" panose="02020603050405020304" pitchFamily="18" charset="0"/>
                <a:ea typeface="Arial" panose="020B0604020202020204" pitchFamily="34" charset="0"/>
                <a:cs typeface="Times New Roman" panose="02020603050405020304" pitchFamily="18" charset="0"/>
              </a:rPr>
              <a:t> </a:t>
            </a:r>
            <a:r>
              <a:rPr lang="en-US" sz="1200" b="1" spc="-10" dirty="0">
                <a:solidFill>
                  <a:srgbClr val="212121"/>
                </a:solidFill>
                <a:effectLst/>
                <a:latin typeface="Times New Roman" panose="02020603050405020304" pitchFamily="18" charset="0"/>
                <a:ea typeface="Arial" panose="020B0604020202020204" pitchFamily="34" charset="0"/>
                <a:cs typeface="Times New Roman" panose="02020603050405020304" pitchFamily="18" charset="0"/>
              </a:rPr>
              <a:t>3</a:t>
            </a:r>
            <a:r>
              <a:rPr lang="en-US" sz="1200" b="1" spc="-20" dirty="0">
                <a:solidFill>
                  <a:srgbClr val="212121"/>
                </a:solidFill>
                <a:latin typeface="Times New Roman" panose="02020603050405020304" pitchFamily="18" charset="0"/>
                <a:ea typeface="Arial" panose="020B0604020202020204" pitchFamily="34" charset="0"/>
                <a:cs typeface="Times New Roman" panose="02020603050405020304" pitchFamily="18" charset="0"/>
              </a:rPr>
              <a:t> </a:t>
            </a:r>
            <a:r>
              <a:rPr lang="en-US" sz="1200" b="1" spc="-10" dirty="0">
                <a:solidFill>
                  <a:srgbClr val="212121"/>
                </a:solidFill>
                <a:effectLst/>
                <a:latin typeface="Times New Roman" panose="02020603050405020304" pitchFamily="18" charset="0"/>
                <a:ea typeface="Arial" panose="020B0604020202020204" pitchFamily="34" charset="0"/>
                <a:cs typeface="Times New Roman" panose="02020603050405020304" pitchFamily="18" charset="0"/>
              </a:rPr>
              <a:t>or higher </a:t>
            </a:r>
            <a:endParaRPr lang="en-IN" sz="1200" b="1" spc="-10"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lvl="1" indent="-285750">
              <a:lnSpc>
                <a:spcPct val="150000"/>
              </a:lnSpc>
              <a:spcBef>
                <a:spcPts val="600"/>
              </a:spcBef>
              <a:buClr>
                <a:srgbClr val="212121"/>
              </a:buClr>
              <a:buSzPts val="1000"/>
              <a:buFont typeface="Arial" panose="020B0604020202020204" pitchFamily="34" charset="0"/>
              <a:buChar char="•"/>
              <a:tabLst>
                <a:tab pos="711200" algn="l"/>
                <a:tab pos="711835" algn="l"/>
              </a:tabLst>
            </a:pPr>
            <a:r>
              <a:rPr lang="en-US" sz="1200" b="1" spc="-10" dirty="0">
                <a:solidFill>
                  <a:srgbClr val="212121"/>
                </a:solidFill>
                <a:effectLst/>
                <a:latin typeface="Times New Roman" panose="02020603050405020304" pitchFamily="18" charset="0"/>
                <a:ea typeface="Arial" panose="020B0604020202020204" pitchFamily="34" charset="0"/>
                <a:cs typeface="Times New Roman" panose="02020603050405020304" pitchFamily="18" charset="0"/>
              </a:rPr>
              <a:t>Keyboard</a:t>
            </a:r>
            <a:endParaRPr lang="en-IN" sz="1200" b="1" spc="-10"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lvl="1" indent="-285750">
              <a:lnSpc>
                <a:spcPct val="150000"/>
              </a:lnSpc>
              <a:spcBef>
                <a:spcPts val="580"/>
              </a:spcBef>
              <a:buClr>
                <a:srgbClr val="212121"/>
              </a:buClr>
              <a:buSzPts val="1000"/>
              <a:buFont typeface="Arial" panose="020B0604020202020204" pitchFamily="34" charset="0"/>
              <a:buChar char="•"/>
              <a:tabLst>
                <a:tab pos="711200" algn="l"/>
                <a:tab pos="711835" algn="l"/>
              </a:tabLst>
            </a:pPr>
            <a:r>
              <a:rPr lang="en-US" sz="1200" b="1" spc="-10" dirty="0">
                <a:solidFill>
                  <a:srgbClr val="212121"/>
                </a:solidFill>
                <a:effectLst/>
                <a:latin typeface="Times New Roman" panose="02020603050405020304" pitchFamily="18" charset="0"/>
                <a:ea typeface="Arial" panose="020B0604020202020204" pitchFamily="34" charset="0"/>
                <a:cs typeface="Times New Roman" panose="02020603050405020304" pitchFamily="18" charset="0"/>
              </a:rPr>
              <a:t>Mouse</a:t>
            </a:r>
            <a:endParaRPr lang="en-IN" sz="1200" b="1" spc="-15" dirty="0">
              <a:solidFill>
                <a:srgbClr val="212121"/>
              </a:solidFill>
              <a:latin typeface="Times New Roman" panose="02020603050405020304" pitchFamily="18" charset="0"/>
              <a:ea typeface="Verdana" panose="020B0604030504040204" pitchFamily="34" charset="0"/>
              <a:cs typeface="Times New Roman" panose="02020603050405020304" pitchFamily="18" charset="0"/>
            </a:endParaRPr>
          </a:p>
          <a:p>
            <a:pPr marL="342900" indent="-342900">
              <a:lnSpc>
                <a:spcPct val="150000"/>
              </a:lnSpc>
              <a:spcBef>
                <a:spcPts val="580"/>
              </a:spcBef>
              <a:buClr>
                <a:srgbClr val="212121"/>
              </a:buClr>
              <a:buSzPts val="1150"/>
              <a:buFont typeface="Verdana" panose="020B0604030504040204" pitchFamily="34" charset="0"/>
              <a:buAutoNum type="arabicPeriod"/>
              <a:tabLst>
                <a:tab pos="260985" algn="l"/>
              </a:tabLst>
            </a:pPr>
            <a:r>
              <a:rPr lang="en-US" sz="1400" b="1" u="sng" spc="-15" dirty="0">
                <a:solidFill>
                  <a:srgbClr val="212121"/>
                </a:solidFill>
                <a:effectLst/>
                <a:uFill>
                  <a:solidFill>
                    <a:srgbClr val="212121"/>
                  </a:solidFill>
                </a:uFill>
                <a:latin typeface="Times New Roman" panose="02020603050405020304" pitchFamily="18" charset="0"/>
                <a:ea typeface="Verdana" panose="020B0604030504040204" pitchFamily="34" charset="0"/>
                <a:cs typeface="Times New Roman" panose="02020603050405020304" pitchFamily="18" charset="0"/>
              </a:rPr>
              <a:t>Software</a:t>
            </a:r>
            <a:r>
              <a:rPr lang="en-US" sz="1400" b="1" u="sng" spc="-20" dirty="0">
                <a:solidFill>
                  <a:srgbClr val="212121"/>
                </a:solidFill>
                <a:effectLst/>
                <a:uFill>
                  <a:solidFill>
                    <a:srgbClr val="212121"/>
                  </a:solidFill>
                </a:uFill>
                <a:latin typeface="Times New Roman" panose="02020603050405020304" pitchFamily="18" charset="0"/>
                <a:ea typeface="Verdana" panose="020B0604030504040204" pitchFamily="34" charset="0"/>
                <a:cs typeface="Times New Roman" panose="02020603050405020304" pitchFamily="18" charset="0"/>
              </a:rPr>
              <a:t> </a:t>
            </a:r>
            <a:r>
              <a:rPr lang="en-US" sz="1400" b="1" u="sng" spc="-15" dirty="0">
                <a:solidFill>
                  <a:srgbClr val="212121"/>
                </a:solidFill>
                <a:effectLst/>
                <a:uFill>
                  <a:solidFill>
                    <a:srgbClr val="212121"/>
                  </a:solidFill>
                </a:uFill>
                <a:latin typeface="Times New Roman" panose="02020603050405020304" pitchFamily="18" charset="0"/>
                <a:ea typeface="Verdana" panose="020B0604030504040204" pitchFamily="34" charset="0"/>
                <a:cs typeface="Times New Roman" panose="02020603050405020304" pitchFamily="18" charset="0"/>
              </a:rPr>
              <a:t>Specifications</a:t>
            </a:r>
            <a:r>
              <a:rPr lang="en-US" sz="1400" b="1" spc="-15" dirty="0">
                <a:solidFill>
                  <a:srgbClr val="212121"/>
                </a:solidFill>
                <a:effectLst/>
                <a:uFill>
                  <a:solidFill>
                    <a:srgbClr val="212121"/>
                  </a:solidFill>
                </a:uFill>
                <a:latin typeface="Times New Roman" panose="02020603050405020304" pitchFamily="18" charset="0"/>
                <a:ea typeface="Verdana" panose="020B0604030504040204" pitchFamily="34" charset="0"/>
                <a:cs typeface="Times New Roman" panose="02020603050405020304" pitchFamily="18" charset="0"/>
              </a:rPr>
              <a:t> </a:t>
            </a:r>
            <a:r>
              <a:rPr lang="en-US" sz="1400" b="1" spc="-15" dirty="0">
                <a:solidFill>
                  <a:srgbClr val="212121"/>
                </a:solidFill>
                <a:effectLst/>
                <a:latin typeface="Times New Roman" panose="02020603050405020304" pitchFamily="18" charset="0"/>
                <a:ea typeface="Verdana" panose="020B0604030504040204" pitchFamily="34" charset="0"/>
                <a:cs typeface="Times New Roman" panose="02020603050405020304" pitchFamily="18" charset="0"/>
              </a:rPr>
              <a:t>:</a:t>
            </a:r>
          </a:p>
          <a:p>
            <a:pPr marL="742950" lvl="1" indent="-285750">
              <a:lnSpc>
                <a:spcPct val="150000"/>
              </a:lnSpc>
              <a:spcBef>
                <a:spcPts val="580"/>
              </a:spcBef>
              <a:buClr>
                <a:srgbClr val="212121"/>
              </a:buClr>
              <a:buSzPts val="1000"/>
              <a:buFont typeface="Arial" panose="020B0604020202020204" pitchFamily="34" charset="0"/>
              <a:buChar char="•"/>
              <a:tabLst>
                <a:tab pos="711200" algn="l"/>
                <a:tab pos="711835" algn="l"/>
                <a:tab pos="1797685" algn="l"/>
              </a:tabLst>
            </a:pPr>
            <a:r>
              <a:rPr lang="en-US" sz="1200" b="1" spc="-10" dirty="0">
                <a:solidFill>
                  <a:srgbClr val="212121"/>
                </a:solidFill>
                <a:effectLst/>
                <a:latin typeface="Times New Roman" panose="02020603050405020304" pitchFamily="18" charset="0"/>
                <a:ea typeface="Arial" panose="020B0604020202020204" pitchFamily="34" charset="0"/>
                <a:cs typeface="Times New Roman" panose="02020603050405020304" pitchFamily="18" charset="0"/>
              </a:rPr>
              <a:t>Technology	:</a:t>
            </a:r>
            <a:r>
              <a:rPr lang="en-US" sz="1200" b="1" spc="-5" dirty="0">
                <a:solidFill>
                  <a:srgbClr val="21212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200" b="1" spc="-10" dirty="0">
                <a:solidFill>
                  <a:srgbClr val="212121"/>
                </a:solidFill>
                <a:effectLst/>
                <a:latin typeface="Times New Roman" panose="02020603050405020304" pitchFamily="18" charset="0"/>
                <a:ea typeface="Arial" panose="020B0604020202020204" pitchFamily="34" charset="0"/>
                <a:cs typeface="Times New Roman" panose="02020603050405020304" pitchFamily="18" charset="0"/>
              </a:rPr>
              <a:t>JavaScript, HTML, CSS</a:t>
            </a:r>
          </a:p>
          <a:p>
            <a:pPr marL="742950" lvl="1" indent="-285750">
              <a:lnSpc>
                <a:spcPct val="150000"/>
              </a:lnSpc>
              <a:spcBef>
                <a:spcPts val="580"/>
              </a:spcBef>
              <a:buClr>
                <a:srgbClr val="212121"/>
              </a:buClr>
              <a:buSzPts val="1000"/>
              <a:buFont typeface="Arial" panose="020B0604020202020204" pitchFamily="34" charset="0"/>
              <a:buChar char="•"/>
              <a:tabLst>
                <a:tab pos="711200" algn="l"/>
                <a:tab pos="711835" algn="l"/>
                <a:tab pos="1797685" algn="l"/>
              </a:tabLst>
            </a:pPr>
            <a:r>
              <a:rPr lang="en-US" sz="1200" b="1" spc="-10" dirty="0">
                <a:solidFill>
                  <a:srgbClr val="212121"/>
                </a:solidFill>
                <a:effectLst/>
                <a:latin typeface="Times New Roman" panose="02020603050405020304" pitchFamily="18" charset="0"/>
                <a:ea typeface="Arial" panose="020B0604020202020204" pitchFamily="34" charset="0"/>
                <a:cs typeface="Times New Roman" panose="02020603050405020304" pitchFamily="18" charset="0"/>
              </a:rPr>
              <a:t>Client Side	: ReactJS, Material-UI ( Framework )</a:t>
            </a:r>
          </a:p>
          <a:p>
            <a:pPr marL="742950" lvl="1" indent="-285750">
              <a:lnSpc>
                <a:spcPct val="150000"/>
              </a:lnSpc>
              <a:spcBef>
                <a:spcPts val="580"/>
              </a:spcBef>
              <a:buClr>
                <a:srgbClr val="212121"/>
              </a:buClr>
              <a:buSzPts val="1000"/>
              <a:buFont typeface="Arial" panose="020B0604020202020204" pitchFamily="34" charset="0"/>
              <a:buChar char="•"/>
              <a:tabLst>
                <a:tab pos="711200" algn="l"/>
                <a:tab pos="711835" algn="l"/>
                <a:tab pos="1797685" algn="l"/>
              </a:tabLst>
            </a:pPr>
            <a:r>
              <a:rPr lang="en-US" sz="1200" b="1" spc="-10" dirty="0">
                <a:solidFill>
                  <a:srgbClr val="212121"/>
                </a:solidFill>
                <a:latin typeface="Times New Roman" panose="02020603050405020304" pitchFamily="18" charset="0"/>
                <a:ea typeface="Arial" panose="020B0604020202020204" pitchFamily="34" charset="0"/>
                <a:cs typeface="Times New Roman" panose="02020603050405020304" pitchFamily="18" charset="0"/>
              </a:rPr>
              <a:t>Server Side	:</a:t>
            </a:r>
            <a:r>
              <a:rPr lang="en-US" sz="1200" b="1" spc="-10" dirty="0">
                <a:solidFill>
                  <a:srgbClr val="212121"/>
                </a:solidFill>
                <a:effectLst/>
                <a:latin typeface="Times New Roman" panose="02020603050405020304" pitchFamily="18" charset="0"/>
                <a:ea typeface="Arial" panose="020B0604020202020204" pitchFamily="34" charset="0"/>
                <a:cs typeface="Times New Roman" panose="02020603050405020304" pitchFamily="18" charset="0"/>
              </a:rPr>
              <a:t> NodeJS, ExpressJS ( Framework )</a:t>
            </a:r>
            <a:endParaRPr lang="en-IN" sz="1200" b="1" spc="-10"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lvl="1" indent="-285750">
              <a:lnSpc>
                <a:spcPct val="150000"/>
              </a:lnSpc>
              <a:spcBef>
                <a:spcPts val="600"/>
              </a:spcBef>
              <a:buClr>
                <a:srgbClr val="212121"/>
              </a:buClr>
              <a:buSzPts val="1000"/>
              <a:buFont typeface="Arial" panose="020B0604020202020204" pitchFamily="34" charset="0"/>
              <a:buChar char="•"/>
              <a:tabLst>
                <a:tab pos="711200" algn="l"/>
                <a:tab pos="711835" algn="l"/>
                <a:tab pos="1858010" algn="l"/>
              </a:tabLst>
            </a:pPr>
            <a:r>
              <a:rPr lang="en-US" sz="1200" b="1" spc="-10" dirty="0">
                <a:solidFill>
                  <a:srgbClr val="212121"/>
                </a:solidFill>
                <a:effectLst/>
                <a:latin typeface="Times New Roman" panose="02020603050405020304" pitchFamily="18" charset="0"/>
                <a:ea typeface="Arial" panose="020B0604020202020204" pitchFamily="34" charset="0"/>
                <a:cs typeface="Times New Roman" panose="02020603050405020304" pitchFamily="18" charset="0"/>
              </a:rPr>
              <a:t>Database	:</a:t>
            </a:r>
            <a:r>
              <a:rPr lang="en-US" sz="1200" b="1" spc="-5" dirty="0">
                <a:solidFill>
                  <a:srgbClr val="21212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200" b="1" spc="-10" dirty="0">
                <a:solidFill>
                  <a:srgbClr val="212121"/>
                </a:solidFill>
                <a:effectLst/>
                <a:latin typeface="Times New Roman" panose="02020603050405020304" pitchFamily="18" charset="0"/>
                <a:ea typeface="Arial" panose="020B0604020202020204" pitchFamily="34" charset="0"/>
                <a:cs typeface="Times New Roman" panose="02020603050405020304" pitchFamily="18" charset="0"/>
              </a:rPr>
              <a:t>Mongo DB</a:t>
            </a:r>
            <a:endParaRPr lang="en-IN" sz="1200" b="1" spc="-10" dirty="0">
              <a:latin typeface="Times New Roman" panose="02020603050405020304" pitchFamily="18" charset="0"/>
              <a:ea typeface="Arial" panose="020B0604020202020204" pitchFamily="34" charset="0"/>
              <a:cs typeface="Times New Roman" panose="02020603050405020304" pitchFamily="18" charset="0"/>
            </a:endParaRPr>
          </a:p>
          <a:p>
            <a:pPr marL="742950" lvl="1" indent="-285750">
              <a:lnSpc>
                <a:spcPct val="150000"/>
              </a:lnSpc>
              <a:spcBef>
                <a:spcPts val="600"/>
              </a:spcBef>
              <a:buClr>
                <a:srgbClr val="212121"/>
              </a:buClr>
              <a:buSzPts val="1000"/>
              <a:buFont typeface="Arial" panose="020B0604020202020204" pitchFamily="34" charset="0"/>
              <a:buChar char="•"/>
              <a:tabLst>
                <a:tab pos="711200" algn="l"/>
                <a:tab pos="711835" algn="l"/>
                <a:tab pos="1858010" algn="l"/>
              </a:tabLst>
            </a:pPr>
            <a:r>
              <a:rPr lang="en-US" sz="1200" b="1" spc="-10" dirty="0">
                <a:solidFill>
                  <a:srgbClr val="212121"/>
                </a:solidFill>
                <a:effectLst/>
                <a:latin typeface="Times New Roman" panose="02020603050405020304" pitchFamily="18" charset="0"/>
                <a:ea typeface="Arial" panose="020B0604020202020204" pitchFamily="34" charset="0"/>
                <a:cs typeface="Times New Roman" panose="02020603050405020304" pitchFamily="18" charset="0"/>
              </a:rPr>
              <a:t>OS	: Windows</a:t>
            </a:r>
            <a:r>
              <a:rPr lang="en-US" sz="1200" b="1" spc="-5" dirty="0">
                <a:solidFill>
                  <a:srgbClr val="21212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200" b="1" spc="-10" dirty="0">
                <a:solidFill>
                  <a:srgbClr val="212121"/>
                </a:solidFill>
                <a:latin typeface="Times New Roman" panose="02020603050405020304" pitchFamily="18" charset="0"/>
                <a:ea typeface="Arial" panose="020B0604020202020204" pitchFamily="34" charset="0"/>
                <a:cs typeface="Times New Roman" panose="02020603050405020304" pitchFamily="18" charset="0"/>
              </a:rPr>
              <a:t>8 or higher &amp; Linux</a:t>
            </a:r>
            <a:endParaRPr lang="en-IN" sz="1200" b="1" spc="-10" dirty="0">
              <a:latin typeface="Times New Roman" panose="02020603050405020304" pitchFamily="18" charset="0"/>
              <a:ea typeface="Arial" panose="020B0604020202020204" pitchFamily="34" charset="0"/>
              <a:cs typeface="Times New Roman" panose="02020603050405020304" pitchFamily="18" charset="0"/>
            </a:endParaRPr>
          </a:p>
          <a:p>
            <a:pPr marL="742950" lvl="1" indent="-285750">
              <a:lnSpc>
                <a:spcPct val="150000"/>
              </a:lnSpc>
              <a:spcBef>
                <a:spcPts val="600"/>
              </a:spcBef>
              <a:buClr>
                <a:srgbClr val="212121"/>
              </a:buClr>
              <a:buSzPts val="1000"/>
              <a:buFont typeface="Arial" panose="020B0604020202020204" pitchFamily="34" charset="0"/>
              <a:buChar char="•"/>
              <a:tabLst>
                <a:tab pos="711200" algn="l"/>
                <a:tab pos="711835" algn="l"/>
                <a:tab pos="1858010" algn="l"/>
              </a:tabLst>
            </a:pPr>
            <a:r>
              <a:rPr lang="en-US" sz="1200" b="1" spc="-10" dirty="0">
                <a:solidFill>
                  <a:srgbClr val="212121"/>
                </a:solidFill>
                <a:effectLst/>
                <a:latin typeface="Times New Roman" panose="02020603050405020304" pitchFamily="18" charset="0"/>
                <a:ea typeface="Arial" panose="020B0604020202020204" pitchFamily="34" charset="0"/>
                <a:cs typeface="Times New Roman" panose="02020603050405020304" pitchFamily="18" charset="0"/>
              </a:rPr>
              <a:t>Browser	:  Google Chrome</a:t>
            </a:r>
            <a:endParaRPr lang="en-IN" sz="1200" b="1" spc="-10"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9464569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2439</TotalTime>
  <Words>424</Words>
  <Application>Microsoft Office PowerPoint</Application>
  <PresentationFormat>A4 Paper (210x297 mm)</PresentationFormat>
  <Paragraphs>49</Paragraphs>
  <Slides>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Calibri Light</vt:lpstr>
      <vt:lpstr>Times New Roman</vt:lpstr>
      <vt:lpstr>Verdana</vt:lpstr>
      <vt:lpstr>Wingdings</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Synopsis of BLOGGING WEBSITE</dc:title>
  <dc:creator>Anubhav Lal</dc:creator>
  <cp:lastModifiedBy>Anubhav Lal</cp:lastModifiedBy>
  <cp:revision>19</cp:revision>
  <dcterms:created xsi:type="dcterms:W3CDTF">2021-10-10T05:13:03Z</dcterms:created>
  <dcterms:modified xsi:type="dcterms:W3CDTF">2021-12-13T13:11:34Z</dcterms:modified>
</cp:coreProperties>
</file>