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54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13-Feb-25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13-Feb-25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13-Feb-25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13-Feb-25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13-Feb-25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13-Feb-25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13-Feb-25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13-Feb-25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13-Feb-25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13-Feb-25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13-Feb-25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bhavlal07/imageSteg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45" y="1821635"/>
            <a:ext cx="11265511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805" y="886837"/>
            <a:ext cx="990438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7" y="405858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ANUBHAV LAL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SRM Institute of Science and Technology  (MCA)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4BFBB4-9208-BE09-062F-25E43CBAB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459504"/>
            <a:ext cx="107513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Video 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Extending the technique to conceal messages within videos.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Resistance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Making hidden messages undetectable by machine learning models.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steganographic messaging over cloud platforms.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Expanding beyond images to audio and document steganography.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359"/>
            <a:ext cx="10515600" cy="640745"/>
          </a:xfrm>
        </p:spPr>
        <p:txBody>
          <a:bodyPr anchor="ctr"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22"/>
            <a:ext cx="10515600" cy="52390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6369"/>
            <a:ext cx="11029615" cy="2565262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data transmission methods are vulnerable to interception and cyber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encryption techniques may attract attention, making data transmission suspicious.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need for a secure method to hide messages within images to prevent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addresses secure message encoding and decoding in images using cryptography.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857F41-232C-3832-33A4-E298017E2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95507"/>
            <a:ext cx="6192401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Python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(Image Processing)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Cryptography (Fernet)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(Encryption &amp; Decryption)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PyQt5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(Graphical User Interface)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Base64 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(Key Generation &amp; Encoding)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Windows, Linux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24A767-FF7E-4A2D-908A-7737F9097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795507"/>
            <a:ext cx="10886283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Double Layer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Encrypts messages before embedding them in images.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using PyQt5 for easy interaction.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Data Distortion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Preserves image quality while hiding data.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Only users with the correct password can retrieve hidden messages.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on standard images without excessive computational power.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406E4A-AF9A-E9BB-E6C3-7FCB88BC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311611"/>
            <a:ext cx="10131102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Securely transmit sensitive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Communicate securely in restricted environments.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Hide private messages within images for personal use.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Intelligence Agencies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Conceal classified information in multimedia.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45707-8954-FD32-67D9-62E8F43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1" y="2526558"/>
            <a:ext cx="3402709" cy="32739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269CC-975C-1F97-26EC-5329682A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21" y="2526558"/>
            <a:ext cx="3390357" cy="32739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3F4C4-F73E-7A0E-D6B7-E16F1415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933" y="2526558"/>
            <a:ext cx="3397206" cy="32739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4D9D44-3889-EABC-D5DB-267C09CC9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97693"/>
            <a:ext cx="10639323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provides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covert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to transmit sensitive information.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combines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and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enhanced data security.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offers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encoding and decoding messages in images.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unauthorized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making data undetectable within images.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https://github.com/anubhavlal07/imageStegnography.git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fadb41d3-f9cb-40fb-903c-8cacaba95bb5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267</TotalTime>
  <Words>373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Anubhav Lal</dc:creator>
  <cp:lastModifiedBy>Anubhav Lal</cp:lastModifiedBy>
  <cp:revision>33</cp:revision>
  <dcterms:created xsi:type="dcterms:W3CDTF">2021-05-26T16:50:10Z</dcterms:created>
  <dcterms:modified xsi:type="dcterms:W3CDTF">2025-02-13T05:14:01Z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