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4" r:id="rId3"/>
    <p:sldMasterId id="214748369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exend Deca Medium"/>
      <p:regular r:id="rId17"/>
      <p:bold r:id="rId18"/>
    </p:embeddedFont>
    <p:embeddedFont>
      <p:font typeface="Metrophobic"/>
      <p:regular r:id="rId19"/>
    </p:embeddedFont>
    <p:embeddedFont>
      <p:font typeface="Lexend Dec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Dec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exendDec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exendDecaMedium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etrophobic-regular.fntdata"/><Relationship Id="rId6" Type="http://schemas.openxmlformats.org/officeDocument/2006/relationships/slide" Target="slides/slide1.xml"/><Relationship Id="rId18" Type="http://schemas.openxmlformats.org/officeDocument/2006/relationships/font" Target="fonts/LexendDeca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hat.openai.com/share/7dce8700-ae72-4992-946b-a07515b114c4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28bede4b1a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28bede4b1a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for Full song -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https://chat.openai.com/share/7dce8700-ae72-4992-946b-a07515b114c4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28b6ef65696_8_2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8" name="Google Shape;848;g28b6ef65696_8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K</a:t>
            </a:r>
            <a:r>
              <a:rPr lang="en"/>
              <a:t>endrick Lamar has been the artist for the Decade 2010-2019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8b6ef66395_2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g28b6ef66395_2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8b6ef65696_1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g28b6ef65696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8b6ef66395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g28b6ef6639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8b6ef65696_8_1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7" name="Google Shape;597;g28b6ef65696_8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By doing word frequency analysis, we found that following are the top words 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Now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Love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Know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Dont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Take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Got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say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8b6ef65696_8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0" name="Google Shape;630;g28b6ef65696_8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8b6ef66395_8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3" name="Google Shape;663;g28b6ef66395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8b6ef65696_8_2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6" name="Google Shape;696;g28b6ef65696_8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</a:t>
            </a:r>
            <a:r>
              <a:rPr lang="en"/>
              <a:t>eywords for each topic: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1 (Love): sing, babe, enough, nothing, darling, girl, thing, youve, bring, wont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2 (Moments): dance, moment, soon, stop, big, tryin, name, afford, next, sweet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3 (Nightlife): tonight, light, find, move, golden, heart, prove, hand, shine, neon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4 (Struggles): arm, shame, high, live, wrapped, pain, lose, blame, wouldnt, stay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5 (Memories): end, radio, remember, need, dream, sound, century, part, fast, past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6 (Aspiration): higher, gone, electric, hold, wherever, far, black, life, hole, wanted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7 (World): world, girl, wild, lot, bad, hard, remember, child, always, smile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8 (Identity): true, color, theyre, lean, blue, show, older, shining, afraid, beautiful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9 (Rock): rock, avenue, think, street, brain, stand, fill, grow, good, juice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10 (Relationships): hand, stay, reason, must, someone, would, long, understand, many, lovin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11 (Desires): shes, break, another, coming, head, round, money, dress, nobody, wish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12 (Reality): lay, forget, would, nigga, lie, world, shit, need, told, life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13 (Emotions): give, cry, run, hurt, heart, goodbye, carry, lie, around, desert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14 (Expressions): really, lord, day, big, fly, boy, good, young, real, huh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15 (Dance): shake, good, til, turn, thing, early, girl, call, miss, name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16 (Dreams): weather, always, everywhere, bird, dream, walking, room, lie, nowhere, wash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17 (Chance &amp; Self): chance, free, honey, still, need, change, mind, alone, pretty, test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18 (Everyday Life): keep, little, look, every, day, life, home, wont, stop, ever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19 (Feelings): eye, mind, alright, rain, give, honey, ahead, feeling, somebody, pity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20 (Women): woman, bleed, round, give, around, would, knew, end, enough, home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8bede4b1a6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8bede4b1a6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2321700" y="1104000"/>
            <a:ext cx="6102300" cy="21723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321700" y="3313225"/>
            <a:ext cx="4764300" cy="482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fmla="val 2036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fmla="val 2036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 txBox="1"/>
          <p:nvPr>
            <p:ph hasCustomPrompt="1" type="title"/>
          </p:nvPr>
        </p:nvSpPr>
        <p:spPr>
          <a:xfrm>
            <a:off x="2402125" y="1330163"/>
            <a:ext cx="5728500" cy="16410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08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/>
          <p:nvPr>
            <p:ph idx="1" type="subTitle"/>
          </p:nvPr>
        </p:nvSpPr>
        <p:spPr>
          <a:xfrm>
            <a:off x="2402125" y="3100638"/>
            <a:ext cx="4850100" cy="27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ONLY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2785388" y="1959950"/>
            <a:ext cx="1984800" cy="764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2" type="subTitle"/>
          </p:nvPr>
        </p:nvSpPr>
        <p:spPr>
          <a:xfrm>
            <a:off x="2785388" y="1574850"/>
            <a:ext cx="1984800" cy="417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3" type="subTitle"/>
          </p:nvPr>
        </p:nvSpPr>
        <p:spPr>
          <a:xfrm>
            <a:off x="6210575" y="1959950"/>
            <a:ext cx="1984800" cy="764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4" type="subTitle"/>
          </p:nvPr>
        </p:nvSpPr>
        <p:spPr>
          <a:xfrm>
            <a:off x="6210575" y="1574850"/>
            <a:ext cx="1984800" cy="417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5" type="subTitle"/>
          </p:nvPr>
        </p:nvSpPr>
        <p:spPr>
          <a:xfrm>
            <a:off x="2785388" y="3610100"/>
            <a:ext cx="1984800" cy="764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6" type="subTitle"/>
          </p:nvPr>
        </p:nvSpPr>
        <p:spPr>
          <a:xfrm>
            <a:off x="2785388" y="3225000"/>
            <a:ext cx="1984800" cy="417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7" type="subTitle"/>
          </p:nvPr>
        </p:nvSpPr>
        <p:spPr>
          <a:xfrm>
            <a:off x="6210575" y="3610100"/>
            <a:ext cx="1984800" cy="764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8" type="subTitle"/>
          </p:nvPr>
        </p:nvSpPr>
        <p:spPr>
          <a:xfrm>
            <a:off x="6210575" y="3225000"/>
            <a:ext cx="1984800" cy="417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type="title"/>
          </p:nvPr>
        </p:nvSpPr>
        <p:spPr>
          <a:xfrm>
            <a:off x="1666963" y="1574850"/>
            <a:ext cx="961800" cy="509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hasCustomPrompt="1" idx="9" type="title"/>
          </p:nvPr>
        </p:nvSpPr>
        <p:spPr>
          <a:xfrm>
            <a:off x="5092175" y="1574850"/>
            <a:ext cx="961800" cy="509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hasCustomPrompt="1" idx="13" type="title"/>
          </p:nvPr>
        </p:nvSpPr>
        <p:spPr>
          <a:xfrm>
            <a:off x="1666963" y="3225000"/>
            <a:ext cx="961800" cy="509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hasCustomPrompt="1" idx="14" type="title"/>
          </p:nvPr>
        </p:nvSpPr>
        <p:spPr>
          <a:xfrm>
            <a:off x="5092175" y="3225000"/>
            <a:ext cx="961800" cy="509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15"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74" name="Google Shape;74;p13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fmla="val 2036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2402125" y="1280567"/>
            <a:ext cx="5658900" cy="181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9" name="Google Shape;79;p14"/>
          <p:cNvSpPr txBox="1"/>
          <p:nvPr>
            <p:ph idx="2" type="subTitle"/>
          </p:nvPr>
        </p:nvSpPr>
        <p:spPr>
          <a:xfrm>
            <a:off x="2402125" y="3319617"/>
            <a:ext cx="4045200" cy="377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solidFill>
                  <a:schemeClr val="lt2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SECTION_TITLE_AND_DESCRIPTION_2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4343275" y="1530525"/>
            <a:ext cx="3972600" cy="914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4343275" y="2675200"/>
            <a:ext cx="2999100" cy="1110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4" name="Google Shape;84;p15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6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1650550" y="1152475"/>
            <a:ext cx="6773400" cy="1133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ONLY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" type="subTitle"/>
          </p:nvPr>
        </p:nvSpPr>
        <p:spPr>
          <a:xfrm>
            <a:off x="3351350" y="1709625"/>
            <a:ext cx="37536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2" type="subTitle"/>
          </p:nvPr>
        </p:nvSpPr>
        <p:spPr>
          <a:xfrm>
            <a:off x="3351350" y="1355825"/>
            <a:ext cx="19656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3" type="subTitle"/>
          </p:nvPr>
        </p:nvSpPr>
        <p:spPr>
          <a:xfrm>
            <a:off x="3351350" y="2780700"/>
            <a:ext cx="37536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4" type="subTitle"/>
          </p:nvPr>
        </p:nvSpPr>
        <p:spPr>
          <a:xfrm>
            <a:off x="3351350" y="2426900"/>
            <a:ext cx="19656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5" type="subTitle"/>
          </p:nvPr>
        </p:nvSpPr>
        <p:spPr>
          <a:xfrm>
            <a:off x="3351350" y="3851775"/>
            <a:ext cx="37536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6" type="subTitle"/>
          </p:nvPr>
        </p:nvSpPr>
        <p:spPr>
          <a:xfrm>
            <a:off x="3351350" y="3497975"/>
            <a:ext cx="19656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99" name="Google Shape;99;p17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ONLY_1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2633000" y="1959950"/>
            <a:ext cx="2252100" cy="56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2" type="subTitle"/>
          </p:nvPr>
        </p:nvSpPr>
        <p:spPr>
          <a:xfrm>
            <a:off x="2633001" y="1574850"/>
            <a:ext cx="1406400" cy="417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3" type="subTitle"/>
          </p:nvPr>
        </p:nvSpPr>
        <p:spPr>
          <a:xfrm>
            <a:off x="6171999" y="1959950"/>
            <a:ext cx="2252100" cy="56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4" type="subTitle"/>
          </p:nvPr>
        </p:nvSpPr>
        <p:spPr>
          <a:xfrm>
            <a:off x="6172000" y="1574850"/>
            <a:ext cx="1406400" cy="417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5" type="subTitle"/>
          </p:nvPr>
        </p:nvSpPr>
        <p:spPr>
          <a:xfrm>
            <a:off x="2633000" y="3610100"/>
            <a:ext cx="2252100" cy="56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6" type="subTitle"/>
          </p:nvPr>
        </p:nvSpPr>
        <p:spPr>
          <a:xfrm>
            <a:off x="2633001" y="3225000"/>
            <a:ext cx="1406400" cy="417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7" type="subTitle"/>
          </p:nvPr>
        </p:nvSpPr>
        <p:spPr>
          <a:xfrm>
            <a:off x="6171999" y="3610100"/>
            <a:ext cx="2252100" cy="56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8" type="subTitle"/>
          </p:nvPr>
        </p:nvSpPr>
        <p:spPr>
          <a:xfrm>
            <a:off x="6172000" y="3225000"/>
            <a:ext cx="1406400" cy="417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11" name="Google Shape;111;p18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ONLY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>
            <p:ph idx="1" type="subTitle"/>
          </p:nvPr>
        </p:nvSpPr>
        <p:spPr>
          <a:xfrm>
            <a:off x="6027300" y="1709625"/>
            <a:ext cx="23967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2" type="subTitle"/>
          </p:nvPr>
        </p:nvSpPr>
        <p:spPr>
          <a:xfrm>
            <a:off x="6027300" y="1355822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17" name="Google Shape;117;p19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>
            <p:ph idx="3" type="subTitle"/>
          </p:nvPr>
        </p:nvSpPr>
        <p:spPr>
          <a:xfrm>
            <a:off x="6027300" y="2740375"/>
            <a:ext cx="23967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4" type="subTitle"/>
          </p:nvPr>
        </p:nvSpPr>
        <p:spPr>
          <a:xfrm>
            <a:off x="6027300" y="2386572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5" type="subTitle"/>
          </p:nvPr>
        </p:nvSpPr>
        <p:spPr>
          <a:xfrm>
            <a:off x="6027300" y="3771125"/>
            <a:ext cx="23967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6" type="subTitle"/>
          </p:nvPr>
        </p:nvSpPr>
        <p:spPr>
          <a:xfrm>
            <a:off x="6027300" y="3417322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7" type="subTitle"/>
          </p:nvPr>
        </p:nvSpPr>
        <p:spPr>
          <a:xfrm>
            <a:off x="2419150" y="1709625"/>
            <a:ext cx="23967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8" type="subTitle"/>
          </p:nvPr>
        </p:nvSpPr>
        <p:spPr>
          <a:xfrm>
            <a:off x="2419150" y="1355822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9" type="subTitle"/>
          </p:nvPr>
        </p:nvSpPr>
        <p:spPr>
          <a:xfrm>
            <a:off x="2419150" y="2740375"/>
            <a:ext cx="23967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3" type="subTitle"/>
          </p:nvPr>
        </p:nvSpPr>
        <p:spPr>
          <a:xfrm>
            <a:off x="2419150" y="2386572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idx="14" type="subTitle"/>
          </p:nvPr>
        </p:nvSpPr>
        <p:spPr>
          <a:xfrm>
            <a:off x="2419150" y="3771125"/>
            <a:ext cx="23967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5" type="subTitle"/>
          </p:nvPr>
        </p:nvSpPr>
        <p:spPr>
          <a:xfrm>
            <a:off x="2419150" y="3417322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TITLE_ONLY_1_1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1" type="subTitle"/>
          </p:nvPr>
        </p:nvSpPr>
        <p:spPr>
          <a:xfrm>
            <a:off x="4347813" y="1709625"/>
            <a:ext cx="37536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2" type="subTitle"/>
          </p:nvPr>
        </p:nvSpPr>
        <p:spPr>
          <a:xfrm>
            <a:off x="4347821" y="1355825"/>
            <a:ext cx="16560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3" type="subTitle"/>
          </p:nvPr>
        </p:nvSpPr>
        <p:spPr>
          <a:xfrm>
            <a:off x="4347813" y="2780700"/>
            <a:ext cx="37536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4" type="subTitle"/>
          </p:nvPr>
        </p:nvSpPr>
        <p:spPr>
          <a:xfrm>
            <a:off x="4347821" y="2426900"/>
            <a:ext cx="16560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idx="5" type="subTitle"/>
          </p:nvPr>
        </p:nvSpPr>
        <p:spPr>
          <a:xfrm>
            <a:off x="4347813" y="3851775"/>
            <a:ext cx="37536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6" type="subTitle"/>
          </p:nvPr>
        </p:nvSpPr>
        <p:spPr>
          <a:xfrm>
            <a:off x="4347821" y="3497975"/>
            <a:ext cx="16560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36" name="Google Shape;136;p20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37" name="Google Shape;137;p20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hasCustomPrompt="1" idx="7" type="title"/>
          </p:nvPr>
        </p:nvSpPr>
        <p:spPr>
          <a:xfrm>
            <a:off x="1848738" y="1395650"/>
            <a:ext cx="2259300" cy="509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9" name="Google Shape;139;p20"/>
          <p:cNvSpPr txBox="1"/>
          <p:nvPr>
            <p:ph hasCustomPrompt="1" idx="8" type="title"/>
          </p:nvPr>
        </p:nvSpPr>
        <p:spPr>
          <a:xfrm>
            <a:off x="1848738" y="2452638"/>
            <a:ext cx="2259300" cy="509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0" name="Google Shape;140;p20"/>
          <p:cNvSpPr txBox="1"/>
          <p:nvPr>
            <p:ph hasCustomPrompt="1" idx="9" type="title"/>
          </p:nvPr>
        </p:nvSpPr>
        <p:spPr>
          <a:xfrm>
            <a:off x="1848738" y="3509625"/>
            <a:ext cx="2259300" cy="509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fmla="val 2036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2567450" y="3246946"/>
            <a:ext cx="4170300" cy="616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2567450" y="1167600"/>
            <a:ext cx="2154900" cy="1735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567450" y="3960200"/>
            <a:ext cx="4170300" cy="288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TITLE_ONLY_1_1_1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44" name="Google Shape;144;p21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>
            <p:ph idx="1" type="subTitle"/>
          </p:nvPr>
        </p:nvSpPr>
        <p:spPr>
          <a:xfrm>
            <a:off x="2094221" y="1576890"/>
            <a:ext cx="2396700" cy="270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2" type="subTitle"/>
          </p:nvPr>
        </p:nvSpPr>
        <p:spPr>
          <a:xfrm>
            <a:off x="2094221" y="1256270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3" type="subTitle"/>
          </p:nvPr>
        </p:nvSpPr>
        <p:spPr>
          <a:xfrm>
            <a:off x="5717021" y="1576890"/>
            <a:ext cx="2396700" cy="270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4" type="subTitle"/>
          </p:nvPr>
        </p:nvSpPr>
        <p:spPr>
          <a:xfrm>
            <a:off x="5717021" y="1256270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idx="5" type="subTitle"/>
          </p:nvPr>
        </p:nvSpPr>
        <p:spPr>
          <a:xfrm>
            <a:off x="2094221" y="2272490"/>
            <a:ext cx="2396700" cy="270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6" type="subTitle"/>
          </p:nvPr>
        </p:nvSpPr>
        <p:spPr>
          <a:xfrm>
            <a:off x="2094221" y="1951870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51" name="Google Shape;151;p21"/>
          <p:cNvSpPr txBox="1"/>
          <p:nvPr>
            <p:ph idx="7" type="subTitle"/>
          </p:nvPr>
        </p:nvSpPr>
        <p:spPr>
          <a:xfrm>
            <a:off x="5717021" y="2272490"/>
            <a:ext cx="2396700" cy="270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2" name="Google Shape;152;p21"/>
          <p:cNvSpPr txBox="1"/>
          <p:nvPr>
            <p:ph idx="8" type="subTitle"/>
          </p:nvPr>
        </p:nvSpPr>
        <p:spPr>
          <a:xfrm>
            <a:off x="5717021" y="1951870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53" name="Google Shape;153;p21"/>
          <p:cNvSpPr txBox="1"/>
          <p:nvPr>
            <p:ph idx="9" type="subTitle"/>
          </p:nvPr>
        </p:nvSpPr>
        <p:spPr>
          <a:xfrm>
            <a:off x="2094221" y="2968090"/>
            <a:ext cx="2396700" cy="270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4" name="Google Shape;154;p21"/>
          <p:cNvSpPr txBox="1"/>
          <p:nvPr>
            <p:ph idx="13" type="subTitle"/>
          </p:nvPr>
        </p:nvSpPr>
        <p:spPr>
          <a:xfrm>
            <a:off x="2094221" y="2647470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55" name="Google Shape;155;p21"/>
          <p:cNvSpPr txBox="1"/>
          <p:nvPr>
            <p:ph idx="14" type="subTitle"/>
          </p:nvPr>
        </p:nvSpPr>
        <p:spPr>
          <a:xfrm>
            <a:off x="5717021" y="2968090"/>
            <a:ext cx="2396700" cy="270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6" name="Google Shape;156;p21"/>
          <p:cNvSpPr txBox="1"/>
          <p:nvPr>
            <p:ph idx="15" type="subTitle"/>
          </p:nvPr>
        </p:nvSpPr>
        <p:spPr>
          <a:xfrm>
            <a:off x="5717021" y="2647470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57" name="Google Shape;157;p21"/>
          <p:cNvSpPr txBox="1"/>
          <p:nvPr>
            <p:ph idx="16" type="subTitle"/>
          </p:nvPr>
        </p:nvSpPr>
        <p:spPr>
          <a:xfrm>
            <a:off x="2094221" y="3663689"/>
            <a:ext cx="2396700" cy="270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8" name="Google Shape;158;p21"/>
          <p:cNvSpPr txBox="1"/>
          <p:nvPr>
            <p:ph idx="17" type="subTitle"/>
          </p:nvPr>
        </p:nvSpPr>
        <p:spPr>
          <a:xfrm>
            <a:off x="2094221" y="3343070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59" name="Google Shape;159;p21"/>
          <p:cNvSpPr txBox="1"/>
          <p:nvPr>
            <p:ph idx="18" type="subTitle"/>
          </p:nvPr>
        </p:nvSpPr>
        <p:spPr>
          <a:xfrm>
            <a:off x="5717021" y="3663689"/>
            <a:ext cx="2396700" cy="270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0" name="Google Shape;160;p21"/>
          <p:cNvSpPr txBox="1"/>
          <p:nvPr>
            <p:ph idx="19" type="subTitle"/>
          </p:nvPr>
        </p:nvSpPr>
        <p:spPr>
          <a:xfrm>
            <a:off x="5717021" y="3343070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61" name="Google Shape;161;p21"/>
          <p:cNvSpPr txBox="1"/>
          <p:nvPr>
            <p:ph idx="20" type="subTitle"/>
          </p:nvPr>
        </p:nvSpPr>
        <p:spPr>
          <a:xfrm>
            <a:off x="2094221" y="4359290"/>
            <a:ext cx="2396700" cy="270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21" type="subTitle"/>
          </p:nvPr>
        </p:nvSpPr>
        <p:spPr>
          <a:xfrm>
            <a:off x="2094221" y="4038670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63" name="Google Shape;163;p21"/>
          <p:cNvSpPr txBox="1"/>
          <p:nvPr>
            <p:ph idx="22" type="subTitle"/>
          </p:nvPr>
        </p:nvSpPr>
        <p:spPr>
          <a:xfrm>
            <a:off x="5717021" y="4359290"/>
            <a:ext cx="2396700" cy="270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23" type="subTitle"/>
          </p:nvPr>
        </p:nvSpPr>
        <p:spPr>
          <a:xfrm>
            <a:off x="5717021" y="4038670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65" name="Google Shape;165;p21"/>
          <p:cNvSpPr txBox="1"/>
          <p:nvPr>
            <p:ph hasCustomPrompt="1" idx="24" type="title"/>
          </p:nvPr>
        </p:nvSpPr>
        <p:spPr>
          <a:xfrm>
            <a:off x="1125971" y="1331700"/>
            <a:ext cx="961800" cy="439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6" name="Google Shape;166;p21"/>
          <p:cNvSpPr txBox="1"/>
          <p:nvPr>
            <p:ph hasCustomPrompt="1" idx="25" type="title"/>
          </p:nvPr>
        </p:nvSpPr>
        <p:spPr>
          <a:xfrm>
            <a:off x="1125971" y="2027638"/>
            <a:ext cx="961800" cy="439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7" name="Google Shape;167;p21"/>
          <p:cNvSpPr txBox="1"/>
          <p:nvPr>
            <p:ph hasCustomPrompt="1" idx="26" type="title"/>
          </p:nvPr>
        </p:nvSpPr>
        <p:spPr>
          <a:xfrm>
            <a:off x="1125971" y="2723575"/>
            <a:ext cx="961800" cy="439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8" name="Google Shape;168;p21"/>
          <p:cNvSpPr txBox="1"/>
          <p:nvPr>
            <p:ph hasCustomPrompt="1" idx="27" type="title"/>
          </p:nvPr>
        </p:nvSpPr>
        <p:spPr>
          <a:xfrm>
            <a:off x="1125971" y="3419513"/>
            <a:ext cx="961800" cy="439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9" name="Google Shape;169;p21"/>
          <p:cNvSpPr txBox="1"/>
          <p:nvPr>
            <p:ph hasCustomPrompt="1" idx="28" type="title"/>
          </p:nvPr>
        </p:nvSpPr>
        <p:spPr>
          <a:xfrm>
            <a:off x="1125971" y="4115450"/>
            <a:ext cx="961800" cy="439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21"/>
          <p:cNvSpPr txBox="1"/>
          <p:nvPr>
            <p:ph hasCustomPrompt="1" idx="29" type="title"/>
          </p:nvPr>
        </p:nvSpPr>
        <p:spPr>
          <a:xfrm>
            <a:off x="4755221" y="1331700"/>
            <a:ext cx="961800" cy="439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1" name="Google Shape;171;p21"/>
          <p:cNvSpPr txBox="1"/>
          <p:nvPr>
            <p:ph hasCustomPrompt="1" idx="30" type="title"/>
          </p:nvPr>
        </p:nvSpPr>
        <p:spPr>
          <a:xfrm>
            <a:off x="4755221" y="2027638"/>
            <a:ext cx="961800" cy="439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2" name="Google Shape;172;p21"/>
          <p:cNvSpPr txBox="1"/>
          <p:nvPr>
            <p:ph hasCustomPrompt="1" idx="31" type="title"/>
          </p:nvPr>
        </p:nvSpPr>
        <p:spPr>
          <a:xfrm>
            <a:off x="4755221" y="2723575"/>
            <a:ext cx="961800" cy="439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3" name="Google Shape;173;p21"/>
          <p:cNvSpPr txBox="1"/>
          <p:nvPr>
            <p:ph hasCustomPrompt="1" idx="32" type="title"/>
          </p:nvPr>
        </p:nvSpPr>
        <p:spPr>
          <a:xfrm>
            <a:off x="4755221" y="3419513"/>
            <a:ext cx="961800" cy="439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4" name="Google Shape;174;p21"/>
          <p:cNvSpPr txBox="1"/>
          <p:nvPr>
            <p:ph hasCustomPrompt="1" idx="33" type="title"/>
          </p:nvPr>
        </p:nvSpPr>
        <p:spPr>
          <a:xfrm>
            <a:off x="4755221" y="4115450"/>
            <a:ext cx="961800" cy="439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 txBox="1"/>
          <p:nvPr>
            <p:ph type="ctrTitle"/>
          </p:nvPr>
        </p:nvSpPr>
        <p:spPr>
          <a:xfrm>
            <a:off x="2624250" y="1070938"/>
            <a:ext cx="4262100" cy="8220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22"/>
          <p:cNvSpPr txBox="1"/>
          <p:nvPr>
            <p:ph idx="1" type="subTitle"/>
          </p:nvPr>
        </p:nvSpPr>
        <p:spPr>
          <a:xfrm>
            <a:off x="2624250" y="2396100"/>
            <a:ext cx="4262100" cy="75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9" name="Google Shape;179;p22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fmla="val 2036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 txBox="1"/>
          <p:nvPr>
            <p:ph idx="2" type="subTitle"/>
          </p:nvPr>
        </p:nvSpPr>
        <p:spPr>
          <a:xfrm>
            <a:off x="2624250" y="1993467"/>
            <a:ext cx="4262100" cy="359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solidFill>
                  <a:schemeClr val="lt2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81" name="Google Shape;181;p22"/>
          <p:cNvSpPr txBox="1"/>
          <p:nvPr/>
        </p:nvSpPr>
        <p:spPr>
          <a:xfrm>
            <a:off x="2624250" y="3831725"/>
            <a:ext cx="44709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etrophobic"/>
                <a:ea typeface="Metrophobic"/>
                <a:cs typeface="Metrophobic"/>
                <a:sym typeface="Metrophob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etrophobic"/>
                <a:ea typeface="Metrophobic"/>
                <a:cs typeface="Metrophobic"/>
                <a:sym typeface="Metrophob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 </a:t>
            </a:r>
            <a:r>
              <a:rPr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etrophobic"/>
                <a:ea typeface="Metrophobic"/>
                <a:cs typeface="Metrophobic"/>
                <a:sym typeface="Metrophob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TITLE_ONLY_2">
    <p:bg>
      <p:bgPr>
        <a:gradFill>
          <a:gsLst>
            <a:gs pos="0">
              <a:schemeClr val="lt2"/>
            </a:gs>
            <a:gs pos="50000">
              <a:schemeClr val="dk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ONLY_3">
    <p:bg>
      <p:bgPr>
        <a:gradFill>
          <a:gsLst>
            <a:gs pos="0">
              <a:schemeClr val="dk2"/>
            </a:gs>
            <a:gs pos="2000">
              <a:schemeClr val="dk2"/>
            </a:gs>
            <a:gs pos="50000">
              <a:schemeClr val="dk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6"/>
          <p:cNvSpPr txBox="1"/>
          <p:nvPr>
            <p:ph type="ctrTitle"/>
          </p:nvPr>
        </p:nvSpPr>
        <p:spPr>
          <a:xfrm>
            <a:off x="2321700" y="1104000"/>
            <a:ext cx="6102300" cy="2172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4" name="Google Shape;194;p26"/>
          <p:cNvSpPr txBox="1"/>
          <p:nvPr>
            <p:ph idx="1" type="subTitle"/>
          </p:nvPr>
        </p:nvSpPr>
        <p:spPr>
          <a:xfrm>
            <a:off x="2321700" y="3313225"/>
            <a:ext cx="47643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5" name="Google Shape;195;p26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fmla="val 2036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ONLY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7"/>
          <p:cNvSpPr txBox="1"/>
          <p:nvPr>
            <p:ph idx="1" type="subTitle"/>
          </p:nvPr>
        </p:nvSpPr>
        <p:spPr>
          <a:xfrm>
            <a:off x="2785388" y="1959950"/>
            <a:ext cx="1984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9" name="Google Shape;199;p27"/>
          <p:cNvSpPr txBox="1"/>
          <p:nvPr>
            <p:ph idx="2" type="subTitle"/>
          </p:nvPr>
        </p:nvSpPr>
        <p:spPr>
          <a:xfrm>
            <a:off x="2785388" y="1574850"/>
            <a:ext cx="19848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200" name="Google Shape;200;p27"/>
          <p:cNvSpPr txBox="1"/>
          <p:nvPr>
            <p:ph idx="3" type="subTitle"/>
          </p:nvPr>
        </p:nvSpPr>
        <p:spPr>
          <a:xfrm>
            <a:off x="6210575" y="1959950"/>
            <a:ext cx="1984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1" name="Google Shape;201;p27"/>
          <p:cNvSpPr txBox="1"/>
          <p:nvPr>
            <p:ph idx="4" type="subTitle"/>
          </p:nvPr>
        </p:nvSpPr>
        <p:spPr>
          <a:xfrm>
            <a:off x="6210575" y="1574850"/>
            <a:ext cx="19848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202" name="Google Shape;202;p27"/>
          <p:cNvSpPr txBox="1"/>
          <p:nvPr>
            <p:ph idx="5" type="subTitle"/>
          </p:nvPr>
        </p:nvSpPr>
        <p:spPr>
          <a:xfrm>
            <a:off x="2785388" y="3610100"/>
            <a:ext cx="1984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3" name="Google Shape;203;p27"/>
          <p:cNvSpPr txBox="1"/>
          <p:nvPr>
            <p:ph idx="6" type="subTitle"/>
          </p:nvPr>
        </p:nvSpPr>
        <p:spPr>
          <a:xfrm>
            <a:off x="2785388" y="3225000"/>
            <a:ext cx="19848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204" name="Google Shape;204;p27"/>
          <p:cNvSpPr txBox="1"/>
          <p:nvPr>
            <p:ph idx="7" type="subTitle"/>
          </p:nvPr>
        </p:nvSpPr>
        <p:spPr>
          <a:xfrm>
            <a:off x="6210575" y="3610100"/>
            <a:ext cx="1984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5" name="Google Shape;205;p27"/>
          <p:cNvSpPr txBox="1"/>
          <p:nvPr>
            <p:ph idx="8" type="subTitle"/>
          </p:nvPr>
        </p:nvSpPr>
        <p:spPr>
          <a:xfrm>
            <a:off x="6210575" y="3225000"/>
            <a:ext cx="19848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206" name="Google Shape;206;p27"/>
          <p:cNvSpPr txBox="1"/>
          <p:nvPr>
            <p:ph type="title"/>
          </p:nvPr>
        </p:nvSpPr>
        <p:spPr>
          <a:xfrm>
            <a:off x="1666963" y="1574850"/>
            <a:ext cx="961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07" name="Google Shape;207;p27"/>
          <p:cNvSpPr txBox="1"/>
          <p:nvPr>
            <p:ph idx="9" type="title"/>
          </p:nvPr>
        </p:nvSpPr>
        <p:spPr>
          <a:xfrm>
            <a:off x="5092175" y="1574850"/>
            <a:ext cx="961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08" name="Google Shape;208;p27"/>
          <p:cNvSpPr txBox="1"/>
          <p:nvPr>
            <p:ph idx="13" type="title"/>
          </p:nvPr>
        </p:nvSpPr>
        <p:spPr>
          <a:xfrm>
            <a:off x="1666963" y="3225000"/>
            <a:ext cx="961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09" name="Google Shape;209;p27"/>
          <p:cNvSpPr txBox="1"/>
          <p:nvPr>
            <p:ph idx="14" type="title"/>
          </p:nvPr>
        </p:nvSpPr>
        <p:spPr>
          <a:xfrm>
            <a:off x="5092175" y="3225000"/>
            <a:ext cx="961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10" name="Google Shape;210;p27"/>
          <p:cNvSpPr txBox="1"/>
          <p:nvPr>
            <p:ph idx="15"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211" name="Google Shape;211;p27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8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fmla="val 2036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8"/>
          <p:cNvSpPr txBox="1"/>
          <p:nvPr>
            <p:ph type="title"/>
          </p:nvPr>
        </p:nvSpPr>
        <p:spPr>
          <a:xfrm>
            <a:off x="2567450" y="3246946"/>
            <a:ext cx="4170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28"/>
          <p:cNvSpPr txBox="1"/>
          <p:nvPr>
            <p:ph idx="2" type="title"/>
          </p:nvPr>
        </p:nvSpPr>
        <p:spPr>
          <a:xfrm>
            <a:off x="2567450" y="1167600"/>
            <a:ext cx="2154900" cy="173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17" name="Google Shape;217;p28"/>
          <p:cNvSpPr txBox="1"/>
          <p:nvPr>
            <p:ph idx="1" type="subTitle"/>
          </p:nvPr>
        </p:nvSpPr>
        <p:spPr>
          <a:xfrm>
            <a:off x="2567450" y="3960200"/>
            <a:ext cx="41703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9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1" name="Google Shape;221;p29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9"/>
          <p:cNvSpPr txBox="1"/>
          <p:nvPr>
            <p:ph idx="1" type="body"/>
          </p:nvPr>
        </p:nvSpPr>
        <p:spPr>
          <a:xfrm>
            <a:off x="1650550" y="1152475"/>
            <a:ext cx="6773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0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 txBox="1"/>
          <p:nvPr>
            <p:ph idx="1" type="body"/>
          </p:nvPr>
        </p:nvSpPr>
        <p:spPr>
          <a:xfrm>
            <a:off x="4068900" y="1479850"/>
            <a:ext cx="4355100" cy="25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1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31"/>
          <p:cNvSpPr txBox="1"/>
          <p:nvPr>
            <p:ph idx="1" type="subTitle"/>
          </p:nvPr>
        </p:nvSpPr>
        <p:spPr>
          <a:xfrm>
            <a:off x="1588576" y="3421225"/>
            <a:ext cx="31635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2" name="Google Shape;232;p31"/>
          <p:cNvSpPr txBox="1"/>
          <p:nvPr>
            <p:ph idx="2" type="subTitle"/>
          </p:nvPr>
        </p:nvSpPr>
        <p:spPr>
          <a:xfrm>
            <a:off x="4857907" y="3421225"/>
            <a:ext cx="31635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3" name="Google Shape;233;p31"/>
          <p:cNvSpPr txBox="1"/>
          <p:nvPr>
            <p:ph idx="3" type="subTitle"/>
          </p:nvPr>
        </p:nvSpPr>
        <p:spPr>
          <a:xfrm>
            <a:off x="2380426" y="2833825"/>
            <a:ext cx="15798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234" name="Google Shape;234;p31"/>
          <p:cNvSpPr txBox="1"/>
          <p:nvPr>
            <p:ph idx="4" type="subTitle"/>
          </p:nvPr>
        </p:nvSpPr>
        <p:spPr>
          <a:xfrm>
            <a:off x="5649757" y="2833825"/>
            <a:ext cx="15798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235" name="Google Shape;235;p31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650550" y="1152475"/>
            <a:ext cx="67734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ONLY_1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2"/>
          <p:cNvSpPr txBox="1"/>
          <p:nvPr>
            <p:ph idx="1" type="subTitle"/>
          </p:nvPr>
        </p:nvSpPr>
        <p:spPr>
          <a:xfrm>
            <a:off x="3351350" y="1709625"/>
            <a:ext cx="3753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9" name="Google Shape;239;p32"/>
          <p:cNvSpPr txBox="1"/>
          <p:nvPr>
            <p:ph idx="2" type="subTitle"/>
          </p:nvPr>
        </p:nvSpPr>
        <p:spPr>
          <a:xfrm>
            <a:off x="3351350" y="1355825"/>
            <a:ext cx="19656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240" name="Google Shape;240;p32"/>
          <p:cNvSpPr txBox="1"/>
          <p:nvPr>
            <p:ph idx="3" type="subTitle"/>
          </p:nvPr>
        </p:nvSpPr>
        <p:spPr>
          <a:xfrm>
            <a:off x="3351350" y="2780700"/>
            <a:ext cx="3753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1" name="Google Shape;241;p32"/>
          <p:cNvSpPr txBox="1"/>
          <p:nvPr>
            <p:ph idx="4" type="subTitle"/>
          </p:nvPr>
        </p:nvSpPr>
        <p:spPr>
          <a:xfrm>
            <a:off x="3351350" y="2426900"/>
            <a:ext cx="19656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242" name="Google Shape;242;p32"/>
          <p:cNvSpPr txBox="1"/>
          <p:nvPr>
            <p:ph idx="5" type="subTitle"/>
          </p:nvPr>
        </p:nvSpPr>
        <p:spPr>
          <a:xfrm>
            <a:off x="3351350" y="3851775"/>
            <a:ext cx="3753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3" name="Google Shape;243;p32"/>
          <p:cNvSpPr txBox="1"/>
          <p:nvPr>
            <p:ph idx="6" type="subTitle"/>
          </p:nvPr>
        </p:nvSpPr>
        <p:spPr>
          <a:xfrm>
            <a:off x="3351350" y="3497975"/>
            <a:ext cx="19656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244" name="Google Shape;244;p32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245" name="Google Shape;245;p32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ONLY_1_2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3"/>
          <p:cNvSpPr txBox="1"/>
          <p:nvPr>
            <p:ph idx="1" type="subTitle"/>
          </p:nvPr>
        </p:nvSpPr>
        <p:spPr>
          <a:xfrm>
            <a:off x="2633000" y="1959950"/>
            <a:ext cx="22521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9" name="Google Shape;249;p33"/>
          <p:cNvSpPr txBox="1"/>
          <p:nvPr>
            <p:ph idx="2" type="subTitle"/>
          </p:nvPr>
        </p:nvSpPr>
        <p:spPr>
          <a:xfrm>
            <a:off x="2633001" y="1574850"/>
            <a:ext cx="14064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250" name="Google Shape;250;p33"/>
          <p:cNvSpPr txBox="1"/>
          <p:nvPr>
            <p:ph idx="3" type="subTitle"/>
          </p:nvPr>
        </p:nvSpPr>
        <p:spPr>
          <a:xfrm>
            <a:off x="6171999" y="1959950"/>
            <a:ext cx="22521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1" name="Google Shape;251;p33"/>
          <p:cNvSpPr txBox="1"/>
          <p:nvPr>
            <p:ph idx="4" type="subTitle"/>
          </p:nvPr>
        </p:nvSpPr>
        <p:spPr>
          <a:xfrm>
            <a:off x="6172000" y="1574850"/>
            <a:ext cx="14064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252" name="Google Shape;252;p33"/>
          <p:cNvSpPr txBox="1"/>
          <p:nvPr>
            <p:ph idx="5" type="subTitle"/>
          </p:nvPr>
        </p:nvSpPr>
        <p:spPr>
          <a:xfrm>
            <a:off x="2633000" y="3610100"/>
            <a:ext cx="22521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3" name="Google Shape;253;p33"/>
          <p:cNvSpPr txBox="1"/>
          <p:nvPr>
            <p:ph idx="6" type="subTitle"/>
          </p:nvPr>
        </p:nvSpPr>
        <p:spPr>
          <a:xfrm>
            <a:off x="2633001" y="3225000"/>
            <a:ext cx="14064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254" name="Google Shape;254;p33"/>
          <p:cNvSpPr txBox="1"/>
          <p:nvPr>
            <p:ph idx="7" type="subTitle"/>
          </p:nvPr>
        </p:nvSpPr>
        <p:spPr>
          <a:xfrm>
            <a:off x="6171999" y="3610100"/>
            <a:ext cx="22521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5" name="Google Shape;255;p33"/>
          <p:cNvSpPr txBox="1"/>
          <p:nvPr>
            <p:ph idx="8" type="subTitle"/>
          </p:nvPr>
        </p:nvSpPr>
        <p:spPr>
          <a:xfrm>
            <a:off x="6172000" y="3225000"/>
            <a:ext cx="14064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256" name="Google Shape;256;p33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257" name="Google Shape;257;p33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6A92">
              <a:alpha val="3882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4"/>
          <p:cNvSpPr txBox="1"/>
          <p:nvPr>
            <p:ph idx="1" type="body"/>
          </p:nvPr>
        </p:nvSpPr>
        <p:spPr>
          <a:xfrm>
            <a:off x="5587500" y="1205970"/>
            <a:ext cx="26595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Lexend Deca Medium"/>
              <a:buNone/>
              <a:defRPr sz="23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ONLY_1_1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5"/>
          <p:cNvSpPr txBox="1"/>
          <p:nvPr>
            <p:ph idx="1" type="subTitle"/>
          </p:nvPr>
        </p:nvSpPr>
        <p:spPr>
          <a:xfrm>
            <a:off x="6027300" y="1709625"/>
            <a:ext cx="23967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4" name="Google Shape;264;p35"/>
          <p:cNvSpPr txBox="1"/>
          <p:nvPr>
            <p:ph idx="2" type="subTitle"/>
          </p:nvPr>
        </p:nvSpPr>
        <p:spPr>
          <a:xfrm>
            <a:off x="6027300" y="1355822"/>
            <a:ext cx="2396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265" name="Google Shape;265;p35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266" name="Google Shape;266;p35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5"/>
          <p:cNvSpPr txBox="1"/>
          <p:nvPr>
            <p:ph idx="3" type="subTitle"/>
          </p:nvPr>
        </p:nvSpPr>
        <p:spPr>
          <a:xfrm>
            <a:off x="6027300" y="2740375"/>
            <a:ext cx="23967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8" name="Google Shape;268;p35"/>
          <p:cNvSpPr txBox="1"/>
          <p:nvPr>
            <p:ph idx="4" type="subTitle"/>
          </p:nvPr>
        </p:nvSpPr>
        <p:spPr>
          <a:xfrm>
            <a:off x="6027300" y="2386572"/>
            <a:ext cx="2396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269" name="Google Shape;269;p35"/>
          <p:cNvSpPr txBox="1"/>
          <p:nvPr>
            <p:ph idx="5" type="subTitle"/>
          </p:nvPr>
        </p:nvSpPr>
        <p:spPr>
          <a:xfrm>
            <a:off x="6027300" y="3771125"/>
            <a:ext cx="23967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0" name="Google Shape;270;p35"/>
          <p:cNvSpPr txBox="1"/>
          <p:nvPr>
            <p:ph idx="6" type="subTitle"/>
          </p:nvPr>
        </p:nvSpPr>
        <p:spPr>
          <a:xfrm>
            <a:off x="6027300" y="3417322"/>
            <a:ext cx="2396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271" name="Google Shape;271;p35"/>
          <p:cNvSpPr txBox="1"/>
          <p:nvPr>
            <p:ph idx="7" type="subTitle"/>
          </p:nvPr>
        </p:nvSpPr>
        <p:spPr>
          <a:xfrm>
            <a:off x="2419150" y="1709625"/>
            <a:ext cx="23967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2" name="Google Shape;272;p35"/>
          <p:cNvSpPr txBox="1"/>
          <p:nvPr>
            <p:ph idx="8" type="subTitle"/>
          </p:nvPr>
        </p:nvSpPr>
        <p:spPr>
          <a:xfrm>
            <a:off x="2419150" y="1355822"/>
            <a:ext cx="2396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273" name="Google Shape;273;p35"/>
          <p:cNvSpPr txBox="1"/>
          <p:nvPr>
            <p:ph idx="9" type="subTitle"/>
          </p:nvPr>
        </p:nvSpPr>
        <p:spPr>
          <a:xfrm>
            <a:off x="2419150" y="2740375"/>
            <a:ext cx="23967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4" name="Google Shape;274;p35"/>
          <p:cNvSpPr txBox="1"/>
          <p:nvPr>
            <p:ph idx="13" type="subTitle"/>
          </p:nvPr>
        </p:nvSpPr>
        <p:spPr>
          <a:xfrm>
            <a:off x="2419150" y="2386572"/>
            <a:ext cx="2396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275" name="Google Shape;275;p35"/>
          <p:cNvSpPr txBox="1"/>
          <p:nvPr>
            <p:ph idx="14" type="subTitle"/>
          </p:nvPr>
        </p:nvSpPr>
        <p:spPr>
          <a:xfrm>
            <a:off x="2419150" y="3771125"/>
            <a:ext cx="23967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6" name="Google Shape;276;p35"/>
          <p:cNvSpPr txBox="1"/>
          <p:nvPr>
            <p:ph idx="15" type="subTitle"/>
          </p:nvPr>
        </p:nvSpPr>
        <p:spPr>
          <a:xfrm>
            <a:off x="2419150" y="3417322"/>
            <a:ext cx="2396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TITLE_ONLY_1_1_1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6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280" name="Google Shape;280;p36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6"/>
          <p:cNvSpPr txBox="1"/>
          <p:nvPr>
            <p:ph idx="1" type="subTitle"/>
          </p:nvPr>
        </p:nvSpPr>
        <p:spPr>
          <a:xfrm>
            <a:off x="2094221" y="1576890"/>
            <a:ext cx="23967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2" name="Google Shape;282;p36"/>
          <p:cNvSpPr txBox="1"/>
          <p:nvPr>
            <p:ph idx="2" type="subTitle"/>
          </p:nvPr>
        </p:nvSpPr>
        <p:spPr>
          <a:xfrm>
            <a:off x="2094221" y="1256270"/>
            <a:ext cx="2396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283" name="Google Shape;283;p36"/>
          <p:cNvSpPr txBox="1"/>
          <p:nvPr>
            <p:ph idx="3" type="subTitle"/>
          </p:nvPr>
        </p:nvSpPr>
        <p:spPr>
          <a:xfrm>
            <a:off x="5717021" y="1576890"/>
            <a:ext cx="23967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4" name="Google Shape;284;p36"/>
          <p:cNvSpPr txBox="1"/>
          <p:nvPr>
            <p:ph idx="4" type="subTitle"/>
          </p:nvPr>
        </p:nvSpPr>
        <p:spPr>
          <a:xfrm>
            <a:off x="5717021" y="1256270"/>
            <a:ext cx="2396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285" name="Google Shape;285;p36"/>
          <p:cNvSpPr txBox="1"/>
          <p:nvPr>
            <p:ph idx="5" type="subTitle"/>
          </p:nvPr>
        </p:nvSpPr>
        <p:spPr>
          <a:xfrm>
            <a:off x="2094221" y="2272490"/>
            <a:ext cx="23967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6" name="Google Shape;286;p36"/>
          <p:cNvSpPr txBox="1"/>
          <p:nvPr>
            <p:ph idx="6" type="subTitle"/>
          </p:nvPr>
        </p:nvSpPr>
        <p:spPr>
          <a:xfrm>
            <a:off x="2094221" y="1951870"/>
            <a:ext cx="2396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287" name="Google Shape;287;p36"/>
          <p:cNvSpPr txBox="1"/>
          <p:nvPr>
            <p:ph idx="7" type="subTitle"/>
          </p:nvPr>
        </p:nvSpPr>
        <p:spPr>
          <a:xfrm>
            <a:off x="5717021" y="2272490"/>
            <a:ext cx="23967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8" name="Google Shape;288;p36"/>
          <p:cNvSpPr txBox="1"/>
          <p:nvPr>
            <p:ph idx="8" type="subTitle"/>
          </p:nvPr>
        </p:nvSpPr>
        <p:spPr>
          <a:xfrm>
            <a:off x="5717021" y="1951870"/>
            <a:ext cx="2396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289" name="Google Shape;289;p36"/>
          <p:cNvSpPr txBox="1"/>
          <p:nvPr>
            <p:ph idx="9" type="subTitle"/>
          </p:nvPr>
        </p:nvSpPr>
        <p:spPr>
          <a:xfrm>
            <a:off x="2094221" y="2968090"/>
            <a:ext cx="23967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0" name="Google Shape;290;p36"/>
          <p:cNvSpPr txBox="1"/>
          <p:nvPr>
            <p:ph idx="13" type="subTitle"/>
          </p:nvPr>
        </p:nvSpPr>
        <p:spPr>
          <a:xfrm>
            <a:off x="2094221" y="2647470"/>
            <a:ext cx="2396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291" name="Google Shape;291;p36"/>
          <p:cNvSpPr txBox="1"/>
          <p:nvPr>
            <p:ph idx="14" type="subTitle"/>
          </p:nvPr>
        </p:nvSpPr>
        <p:spPr>
          <a:xfrm>
            <a:off x="5717021" y="2968090"/>
            <a:ext cx="23967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2" name="Google Shape;292;p36"/>
          <p:cNvSpPr txBox="1"/>
          <p:nvPr>
            <p:ph idx="15" type="subTitle"/>
          </p:nvPr>
        </p:nvSpPr>
        <p:spPr>
          <a:xfrm>
            <a:off x="5717021" y="2647470"/>
            <a:ext cx="2396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293" name="Google Shape;293;p36"/>
          <p:cNvSpPr txBox="1"/>
          <p:nvPr>
            <p:ph idx="16" type="subTitle"/>
          </p:nvPr>
        </p:nvSpPr>
        <p:spPr>
          <a:xfrm>
            <a:off x="2094221" y="3663689"/>
            <a:ext cx="23967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4" name="Google Shape;294;p36"/>
          <p:cNvSpPr txBox="1"/>
          <p:nvPr>
            <p:ph idx="17" type="subTitle"/>
          </p:nvPr>
        </p:nvSpPr>
        <p:spPr>
          <a:xfrm>
            <a:off x="2094221" y="3343070"/>
            <a:ext cx="2396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295" name="Google Shape;295;p36"/>
          <p:cNvSpPr txBox="1"/>
          <p:nvPr>
            <p:ph idx="18" type="subTitle"/>
          </p:nvPr>
        </p:nvSpPr>
        <p:spPr>
          <a:xfrm>
            <a:off x="5717021" y="3663689"/>
            <a:ext cx="23967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6" name="Google Shape;296;p36"/>
          <p:cNvSpPr txBox="1"/>
          <p:nvPr>
            <p:ph idx="19" type="subTitle"/>
          </p:nvPr>
        </p:nvSpPr>
        <p:spPr>
          <a:xfrm>
            <a:off x="5717021" y="3343070"/>
            <a:ext cx="2396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297" name="Google Shape;297;p36"/>
          <p:cNvSpPr txBox="1"/>
          <p:nvPr>
            <p:ph idx="20" type="subTitle"/>
          </p:nvPr>
        </p:nvSpPr>
        <p:spPr>
          <a:xfrm>
            <a:off x="2094221" y="4359290"/>
            <a:ext cx="23967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8" name="Google Shape;298;p36"/>
          <p:cNvSpPr txBox="1"/>
          <p:nvPr>
            <p:ph idx="21" type="subTitle"/>
          </p:nvPr>
        </p:nvSpPr>
        <p:spPr>
          <a:xfrm>
            <a:off x="2094221" y="4038670"/>
            <a:ext cx="2396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299" name="Google Shape;299;p36"/>
          <p:cNvSpPr txBox="1"/>
          <p:nvPr>
            <p:ph idx="22" type="subTitle"/>
          </p:nvPr>
        </p:nvSpPr>
        <p:spPr>
          <a:xfrm>
            <a:off x="5717021" y="4359290"/>
            <a:ext cx="23967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00" name="Google Shape;300;p36"/>
          <p:cNvSpPr txBox="1"/>
          <p:nvPr>
            <p:ph idx="23" type="subTitle"/>
          </p:nvPr>
        </p:nvSpPr>
        <p:spPr>
          <a:xfrm>
            <a:off x="5717021" y="4038670"/>
            <a:ext cx="2396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301" name="Google Shape;301;p36"/>
          <p:cNvSpPr txBox="1"/>
          <p:nvPr>
            <p:ph idx="24" type="title"/>
          </p:nvPr>
        </p:nvSpPr>
        <p:spPr>
          <a:xfrm>
            <a:off x="1125971" y="1331700"/>
            <a:ext cx="9618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02" name="Google Shape;302;p36"/>
          <p:cNvSpPr txBox="1"/>
          <p:nvPr>
            <p:ph idx="25" type="title"/>
          </p:nvPr>
        </p:nvSpPr>
        <p:spPr>
          <a:xfrm>
            <a:off x="1125971" y="2027638"/>
            <a:ext cx="9618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03" name="Google Shape;303;p36"/>
          <p:cNvSpPr txBox="1"/>
          <p:nvPr>
            <p:ph idx="26" type="title"/>
          </p:nvPr>
        </p:nvSpPr>
        <p:spPr>
          <a:xfrm>
            <a:off x="1125971" y="2723575"/>
            <a:ext cx="9618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04" name="Google Shape;304;p36"/>
          <p:cNvSpPr txBox="1"/>
          <p:nvPr>
            <p:ph idx="27" type="title"/>
          </p:nvPr>
        </p:nvSpPr>
        <p:spPr>
          <a:xfrm>
            <a:off x="1125971" y="3419513"/>
            <a:ext cx="9618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05" name="Google Shape;305;p36"/>
          <p:cNvSpPr txBox="1"/>
          <p:nvPr>
            <p:ph idx="28" type="title"/>
          </p:nvPr>
        </p:nvSpPr>
        <p:spPr>
          <a:xfrm>
            <a:off x="1125971" y="4115450"/>
            <a:ext cx="9618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06" name="Google Shape;306;p36"/>
          <p:cNvSpPr txBox="1"/>
          <p:nvPr>
            <p:ph idx="29" type="title"/>
          </p:nvPr>
        </p:nvSpPr>
        <p:spPr>
          <a:xfrm>
            <a:off x="4755221" y="1331700"/>
            <a:ext cx="9618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07" name="Google Shape;307;p36"/>
          <p:cNvSpPr txBox="1"/>
          <p:nvPr>
            <p:ph idx="30" type="title"/>
          </p:nvPr>
        </p:nvSpPr>
        <p:spPr>
          <a:xfrm>
            <a:off x="4755221" y="2027638"/>
            <a:ext cx="9618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08" name="Google Shape;308;p36"/>
          <p:cNvSpPr txBox="1"/>
          <p:nvPr>
            <p:ph idx="31" type="title"/>
          </p:nvPr>
        </p:nvSpPr>
        <p:spPr>
          <a:xfrm>
            <a:off x="4755221" y="2723575"/>
            <a:ext cx="9618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09" name="Google Shape;309;p36"/>
          <p:cNvSpPr txBox="1"/>
          <p:nvPr>
            <p:ph idx="32" type="title"/>
          </p:nvPr>
        </p:nvSpPr>
        <p:spPr>
          <a:xfrm>
            <a:off x="4755221" y="3419513"/>
            <a:ext cx="9618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10" name="Google Shape;310;p36"/>
          <p:cNvSpPr txBox="1"/>
          <p:nvPr>
            <p:ph idx="33" type="title"/>
          </p:nvPr>
        </p:nvSpPr>
        <p:spPr>
          <a:xfrm>
            <a:off x="4755221" y="4115450"/>
            <a:ext cx="9618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7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7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fmla="val 2036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7"/>
          <p:cNvSpPr txBox="1"/>
          <p:nvPr>
            <p:ph idx="1" type="subTitle"/>
          </p:nvPr>
        </p:nvSpPr>
        <p:spPr>
          <a:xfrm>
            <a:off x="2402125" y="1280567"/>
            <a:ext cx="5658900" cy="18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5" name="Google Shape;315;p37"/>
          <p:cNvSpPr txBox="1"/>
          <p:nvPr>
            <p:ph idx="2" type="subTitle"/>
          </p:nvPr>
        </p:nvSpPr>
        <p:spPr>
          <a:xfrm>
            <a:off x="2402125" y="3319617"/>
            <a:ext cx="4045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solidFill>
                  <a:schemeClr val="lt2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TITLE_ONLY_1_1_2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8"/>
          <p:cNvSpPr txBox="1"/>
          <p:nvPr>
            <p:ph idx="1" type="subTitle"/>
          </p:nvPr>
        </p:nvSpPr>
        <p:spPr>
          <a:xfrm>
            <a:off x="4347813" y="1709625"/>
            <a:ext cx="3753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9" name="Google Shape;319;p38"/>
          <p:cNvSpPr txBox="1"/>
          <p:nvPr>
            <p:ph idx="2" type="subTitle"/>
          </p:nvPr>
        </p:nvSpPr>
        <p:spPr>
          <a:xfrm>
            <a:off x="4347821" y="1355825"/>
            <a:ext cx="16560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320" name="Google Shape;320;p38"/>
          <p:cNvSpPr txBox="1"/>
          <p:nvPr>
            <p:ph idx="3" type="subTitle"/>
          </p:nvPr>
        </p:nvSpPr>
        <p:spPr>
          <a:xfrm>
            <a:off x="4347813" y="2780700"/>
            <a:ext cx="3753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1" name="Google Shape;321;p38"/>
          <p:cNvSpPr txBox="1"/>
          <p:nvPr>
            <p:ph idx="4" type="subTitle"/>
          </p:nvPr>
        </p:nvSpPr>
        <p:spPr>
          <a:xfrm>
            <a:off x="4347821" y="2426900"/>
            <a:ext cx="16560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322" name="Google Shape;322;p38"/>
          <p:cNvSpPr txBox="1"/>
          <p:nvPr>
            <p:ph idx="5" type="subTitle"/>
          </p:nvPr>
        </p:nvSpPr>
        <p:spPr>
          <a:xfrm>
            <a:off x="4347813" y="3851775"/>
            <a:ext cx="3753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3" name="Google Shape;323;p38"/>
          <p:cNvSpPr txBox="1"/>
          <p:nvPr>
            <p:ph idx="6" type="subTitle"/>
          </p:nvPr>
        </p:nvSpPr>
        <p:spPr>
          <a:xfrm>
            <a:off x="4347821" y="3497975"/>
            <a:ext cx="16560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324" name="Google Shape;324;p38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325" name="Google Shape;325;p38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8"/>
          <p:cNvSpPr txBox="1"/>
          <p:nvPr>
            <p:ph idx="7" type="title"/>
          </p:nvPr>
        </p:nvSpPr>
        <p:spPr>
          <a:xfrm>
            <a:off x="1848738" y="1395650"/>
            <a:ext cx="22593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27" name="Google Shape;327;p38"/>
          <p:cNvSpPr txBox="1"/>
          <p:nvPr>
            <p:ph idx="8" type="title"/>
          </p:nvPr>
        </p:nvSpPr>
        <p:spPr>
          <a:xfrm>
            <a:off x="1848738" y="2452638"/>
            <a:ext cx="22593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28" name="Google Shape;328;p38"/>
          <p:cNvSpPr txBox="1"/>
          <p:nvPr>
            <p:ph idx="9" type="title"/>
          </p:nvPr>
        </p:nvSpPr>
        <p:spPr>
          <a:xfrm>
            <a:off x="1848738" y="3509625"/>
            <a:ext cx="22593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9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fmla="val 2036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9"/>
          <p:cNvSpPr txBox="1"/>
          <p:nvPr>
            <p:ph hasCustomPrompt="1" type="title"/>
          </p:nvPr>
        </p:nvSpPr>
        <p:spPr>
          <a:xfrm>
            <a:off x="2402125" y="1330163"/>
            <a:ext cx="5728500" cy="164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0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3" name="Google Shape;333;p39"/>
          <p:cNvSpPr txBox="1"/>
          <p:nvPr>
            <p:ph idx="1" type="subTitle"/>
          </p:nvPr>
        </p:nvSpPr>
        <p:spPr>
          <a:xfrm>
            <a:off x="2402125" y="3100638"/>
            <a:ext cx="48501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0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fmla="val 2036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0"/>
          <p:cNvSpPr txBox="1"/>
          <p:nvPr>
            <p:ph type="title"/>
          </p:nvPr>
        </p:nvSpPr>
        <p:spPr>
          <a:xfrm>
            <a:off x="5071250" y="1478163"/>
            <a:ext cx="3352800" cy="12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8" name="Google Shape;338;p40"/>
          <p:cNvSpPr txBox="1"/>
          <p:nvPr>
            <p:ph idx="1" type="subTitle"/>
          </p:nvPr>
        </p:nvSpPr>
        <p:spPr>
          <a:xfrm>
            <a:off x="5071250" y="2841588"/>
            <a:ext cx="33528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1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fmla="val 2036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1"/>
          <p:cNvSpPr txBox="1"/>
          <p:nvPr>
            <p:ph type="title"/>
          </p:nvPr>
        </p:nvSpPr>
        <p:spPr>
          <a:xfrm>
            <a:off x="2336200" y="941150"/>
            <a:ext cx="5928000" cy="29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588576" y="3421225"/>
            <a:ext cx="3163500" cy="1023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4857907" y="3421225"/>
            <a:ext cx="3163500" cy="1023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2380426" y="2833825"/>
            <a:ext cx="1579800" cy="352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5649757" y="2833825"/>
            <a:ext cx="1579800" cy="352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2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6" name="Google Shape;346;p42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SECTION_TITLE_AND_DESCRIPTION_2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3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3"/>
          <p:cNvSpPr txBox="1"/>
          <p:nvPr>
            <p:ph type="title"/>
          </p:nvPr>
        </p:nvSpPr>
        <p:spPr>
          <a:xfrm>
            <a:off x="4343275" y="1530525"/>
            <a:ext cx="39726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0" name="Google Shape;350;p43"/>
          <p:cNvSpPr txBox="1"/>
          <p:nvPr>
            <p:ph idx="1" type="subTitle"/>
          </p:nvPr>
        </p:nvSpPr>
        <p:spPr>
          <a:xfrm>
            <a:off x="4343275" y="2675200"/>
            <a:ext cx="29991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51" name="Google Shape;351;p43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4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4"/>
          <p:cNvSpPr txBox="1"/>
          <p:nvPr>
            <p:ph type="ctrTitle"/>
          </p:nvPr>
        </p:nvSpPr>
        <p:spPr>
          <a:xfrm>
            <a:off x="2624250" y="1070938"/>
            <a:ext cx="42621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5" name="Google Shape;355;p44"/>
          <p:cNvSpPr txBox="1"/>
          <p:nvPr>
            <p:ph idx="1" type="subTitle"/>
          </p:nvPr>
        </p:nvSpPr>
        <p:spPr>
          <a:xfrm>
            <a:off x="2624250" y="2396100"/>
            <a:ext cx="42621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56" name="Google Shape;356;p44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fmla="val 2036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4"/>
          <p:cNvSpPr txBox="1"/>
          <p:nvPr>
            <p:ph idx="2" type="subTitle"/>
          </p:nvPr>
        </p:nvSpPr>
        <p:spPr>
          <a:xfrm>
            <a:off x="2624250" y="1993467"/>
            <a:ext cx="42621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solidFill>
                  <a:schemeClr val="lt2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358" name="Google Shape;358;p44"/>
          <p:cNvSpPr txBox="1"/>
          <p:nvPr/>
        </p:nvSpPr>
        <p:spPr>
          <a:xfrm>
            <a:off x="2624250" y="3831725"/>
            <a:ext cx="44709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CREDITS: This presentation template was created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Metrophobic"/>
                <a:ea typeface="Metrophobic"/>
                <a:cs typeface="Metrophobic"/>
                <a:sym typeface="Metrophobic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, and includes icons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Metrophobic"/>
                <a:ea typeface="Metrophobic"/>
                <a:cs typeface="Metrophobic"/>
                <a:sym typeface="Metrophobic"/>
                <a:hlinkClick r:id="rId3"/>
              </a:rPr>
              <a:t>Flaticon</a:t>
            </a:r>
            <a:r>
              <a:rPr b="1" i="0" lang="en" sz="1000" u="none" cap="none" strike="noStrike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 </a:t>
            </a:r>
            <a:r>
              <a:rPr b="0" i="0" lang="en" sz="1000" u="none" cap="none" strike="noStrike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and infographics &amp; images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Metrophobic"/>
                <a:ea typeface="Metrophobic"/>
                <a:cs typeface="Metrophobic"/>
                <a:sym typeface="Metrophobic"/>
                <a:hlinkClick r:id="rId4"/>
              </a:rPr>
              <a:t>Freepik</a:t>
            </a:r>
            <a:endParaRPr b="1" i="0" sz="1000" u="none" cap="none" strike="noStrike">
              <a:solidFill>
                <a:schemeClr val="dk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5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5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2" name="Google Shape;362;p45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5"/>
          <p:cNvSpPr txBox="1"/>
          <p:nvPr>
            <p:ph idx="1" type="body"/>
          </p:nvPr>
        </p:nvSpPr>
        <p:spPr>
          <a:xfrm>
            <a:off x="1650550" y="1152475"/>
            <a:ext cx="6773400" cy="11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TITLE_ONLY_2">
    <p:bg>
      <p:bgPr>
        <a:gradFill>
          <a:gsLst>
            <a:gs pos="0">
              <a:schemeClr val="lt2"/>
            </a:gs>
            <a:gs pos="50000">
              <a:schemeClr val="dk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7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7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ONLY_3">
    <p:bg>
      <p:bgPr>
        <a:gradFill>
          <a:gsLst>
            <a:gs pos="0">
              <a:schemeClr val="dk2"/>
            </a:gs>
            <a:gs pos="2000">
              <a:schemeClr val="dk2"/>
            </a:gs>
            <a:gs pos="50000">
              <a:schemeClr val="dk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8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8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068900" y="1479850"/>
            <a:ext cx="4355100" cy="2550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fmla="val 2036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2336200" y="941150"/>
            <a:ext cx="5928000" cy="29067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fmla="val 2036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5071250" y="1478163"/>
            <a:ext cx="3352800" cy="1275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5071250" y="2841588"/>
            <a:ext cx="3352800" cy="1076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6A92">
              <a:alpha val="39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587500" y="1205970"/>
            <a:ext cx="2659500" cy="1066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Lexend Deca Medium"/>
              <a:buNone/>
              <a:defRPr sz="23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36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42.xml"/><Relationship Id="rId6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2000">
              <a:schemeClr val="dk2"/>
            </a:gs>
            <a:gs pos="50000">
              <a:schemeClr val="dk1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2000">
              <a:schemeClr val="dk2"/>
            </a:gs>
            <a:gs pos="50000">
              <a:schemeClr val="dk1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b="0" i="0" sz="2800" u="none" cap="none" strike="noStrik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b="0" i="0" sz="2800" u="none" cap="none" strike="noStrik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b="0" i="0" sz="2800" u="none" cap="none" strike="noStrik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b="0" i="0" sz="2800" u="none" cap="none" strike="noStrik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b="0" i="0" sz="2800" u="none" cap="none" strike="noStrik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b="0" i="0" sz="2800" u="none" cap="none" strike="noStrik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b="0" i="0" sz="2800" u="none" cap="none" strike="noStrik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b="0" i="0" sz="2800" u="none" cap="none" strike="noStrik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b="0" i="0" sz="2800" u="none" cap="none" strike="noStrik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b="0" i="0" sz="1600" u="none" cap="none" strike="noStrike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b="0" i="0" sz="1600" u="none" cap="none" strike="noStrike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b="0" i="0" sz="1600" u="none" cap="none" strike="noStrike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b="0" i="0" sz="1600" u="none" cap="none" strike="noStrike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b="0" i="0" sz="1600" u="none" cap="none" strike="noStrike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b="0" i="0" sz="1600" u="none" cap="none" strike="noStrike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b="0" i="0" sz="1600" u="none" cap="none" strike="noStrike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b="0" i="0" sz="1600" u="none" cap="none" strike="noStrike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b="0" i="0" sz="1600" u="none" cap="none" strike="noStrike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www.acclaimedmusic.net/year/alltime_songs.htm" TargetMode="External"/><Relationship Id="rId5" Type="http://schemas.openxmlformats.org/officeDocument/2006/relationships/hyperlink" Target="https://www.acclaimedmusic.net/year/alltime_songs.htm" TargetMode="External"/><Relationship Id="rId6" Type="http://schemas.openxmlformats.org/officeDocument/2006/relationships/hyperlink" Target="https://www.azlyrics.com/lyrics/" TargetMode="External"/><Relationship Id="rId7" Type="http://schemas.openxmlformats.org/officeDocument/2006/relationships/hyperlink" Target="https://www.azlyrics.com/lyrics/" TargetMode="External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9"/>
          <p:cNvSpPr txBox="1"/>
          <p:nvPr>
            <p:ph type="ctrTitle"/>
          </p:nvPr>
        </p:nvSpPr>
        <p:spPr>
          <a:xfrm>
            <a:off x="2402125" y="802338"/>
            <a:ext cx="6102300" cy="21723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Lexend Deca"/>
                <a:ea typeface="Lexend Deca"/>
                <a:cs typeface="Lexend Deca"/>
                <a:sym typeface="Lexend Deca"/>
              </a:rPr>
              <a:t>The Perfect Recipe</a:t>
            </a:r>
            <a:r>
              <a:rPr b="1" lang="en" sz="3200">
                <a:latin typeface="Lexend Deca"/>
                <a:ea typeface="Lexend Deca"/>
                <a:cs typeface="Lexend Deca"/>
                <a:sym typeface="Lexend Deca"/>
              </a:rPr>
              <a:t> </a:t>
            </a:r>
            <a:endParaRPr b="1" sz="32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</a:rPr>
              <a:t>to Make It on</a:t>
            </a:r>
            <a:endParaRPr sz="5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lt2"/>
                </a:solidFill>
              </a:rPr>
              <a:t>the </a:t>
            </a:r>
            <a:r>
              <a:rPr b="1" lang="en" sz="4400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rPr>
              <a:t>Music Charts…</a:t>
            </a:r>
            <a:endParaRPr b="1" sz="46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76" name="Google Shape;376;p49"/>
          <p:cNvSpPr txBox="1"/>
          <p:nvPr>
            <p:ph idx="1" type="subTitle"/>
          </p:nvPr>
        </p:nvSpPr>
        <p:spPr>
          <a:xfrm>
            <a:off x="3474900" y="3239600"/>
            <a:ext cx="4764300" cy="482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Antra </a:t>
            </a:r>
            <a:r>
              <a:rPr lang="en" sz="1800"/>
              <a:t>Sinha, Anubhav Nehru, </a:t>
            </a:r>
            <a:r>
              <a:rPr lang="en" sz="1800"/>
              <a:t>Abhijit Anil, Avi Walyat, Gaytri Riya Vasal</a:t>
            </a:r>
            <a:endParaRPr sz="1800"/>
          </a:p>
        </p:txBody>
      </p:sp>
      <p:grpSp>
        <p:nvGrpSpPr>
          <p:cNvPr id="377" name="Google Shape;377;p49"/>
          <p:cNvGrpSpPr/>
          <p:nvPr/>
        </p:nvGrpSpPr>
        <p:grpSpPr>
          <a:xfrm>
            <a:off x="3974600" y="4154930"/>
            <a:ext cx="4113600" cy="146102"/>
            <a:chOff x="3974600" y="4154930"/>
            <a:chExt cx="4113600" cy="146102"/>
          </a:xfrm>
        </p:grpSpPr>
        <p:sp>
          <p:nvSpPr>
            <p:cNvPr id="378" name="Google Shape;378;p49"/>
            <p:cNvSpPr/>
            <p:nvPr/>
          </p:nvSpPr>
          <p:spPr>
            <a:xfrm>
              <a:off x="3974600" y="4214463"/>
              <a:ext cx="4113600" cy="390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9"/>
            <p:cNvSpPr/>
            <p:nvPr/>
          </p:nvSpPr>
          <p:spPr>
            <a:xfrm>
              <a:off x="3974600" y="4214503"/>
              <a:ext cx="646900" cy="38915"/>
            </a:xfrm>
            <a:custGeom>
              <a:rect b="b" l="l" r="r" t="t"/>
              <a:pathLst>
                <a:path extrusionOk="0" h="680" w="11304">
                  <a:moveTo>
                    <a:pt x="347" y="0"/>
                  </a:moveTo>
                  <a:cubicBezTo>
                    <a:pt x="153" y="0"/>
                    <a:pt x="0" y="152"/>
                    <a:pt x="0" y="347"/>
                  </a:cubicBezTo>
                  <a:cubicBezTo>
                    <a:pt x="0" y="527"/>
                    <a:pt x="153" y="679"/>
                    <a:pt x="347" y="679"/>
                  </a:cubicBezTo>
                  <a:lnTo>
                    <a:pt x="11248" y="679"/>
                  </a:lnTo>
                  <a:cubicBezTo>
                    <a:pt x="11248" y="458"/>
                    <a:pt x="11261" y="222"/>
                    <a:pt x="11303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9"/>
            <p:cNvSpPr/>
            <p:nvPr/>
          </p:nvSpPr>
          <p:spPr>
            <a:xfrm>
              <a:off x="4519857" y="4154930"/>
              <a:ext cx="146045" cy="146102"/>
            </a:xfrm>
            <a:custGeom>
              <a:rect b="b" l="l" r="r" t="t"/>
              <a:pathLst>
                <a:path extrusionOk="0" h="2553" w="2552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9"/>
            <p:cNvSpPr/>
            <p:nvPr/>
          </p:nvSpPr>
          <p:spPr>
            <a:xfrm>
              <a:off x="4564265" y="4199395"/>
              <a:ext cx="57228" cy="57170"/>
            </a:xfrm>
            <a:custGeom>
              <a:rect b="b" l="l" r="r" t="t"/>
              <a:pathLst>
                <a:path extrusionOk="0" h="999" w="100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49"/>
          <p:cNvGrpSpPr/>
          <p:nvPr/>
        </p:nvGrpSpPr>
        <p:grpSpPr>
          <a:xfrm>
            <a:off x="2402125" y="3986650"/>
            <a:ext cx="1314377" cy="482094"/>
            <a:chOff x="2402125" y="3986650"/>
            <a:chExt cx="1314377" cy="482094"/>
          </a:xfrm>
        </p:grpSpPr>
        <p:sp>
          <p:nvSpPr>
            <p:cNvPr id="383" name="Google Shape;383;p49"/>
            <p:cNvSpPr/>
            <p:nvPr/>
          </p:nvSpPr>
          <p:spPr>
            <a:xfrm>
              <a:off x="2821234" y="3986650"/>
              <a:ext cx="492273" cy="482094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9"/>
            <p:cNvSpPr/>
            <p:nvPr/>
          </p:nvSpPr>
          <p:spPr>
            <a:xfrm>
              <a:off x="3003288" y="4154642"/>
              <a:ext cx="42768" cy="146115"/>
            </a:xfrm>
            <a:custGeom>
              <a:rect b="b" l="l" r="r" t="t"/>
              <a:pathLst>
                <a:path extrusionOk="0" h="3273" w="958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9"/>
            <p:cNvSpPr/>
            <p:nvPr/>
          </p:nvSpPr>
          <p:spPr>
            <a:xfrm>
              <a:off x="3084404" y="4154642"/>
              <a:ext cx="43393" cy="146115"/>
            </a:xfrm>
            <a:custGeom>
              <a:rect b="b" l="l" r="r" t="t"/>
              <a:pathLst>
                <a:path extrusionOk="0" h="3273" w="972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9"/>
            <p:cNvSpPr/>
            <p:nvPr/>
          </p:nvSpPr>
          <p:spPr>
            <a:xfrm>
              <a:off x="3455209" y="4097008"/>
              <a:ext cx="261293" cy="261337"/>
            </a:xfrm>
            <a:custGeom>
              <a:rect b="b" l="l" r="r" t="t"/>
              <a:pathLst>
                <a:path extrusionOk="0" h="5854" w="5853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9"/>
            <p:cNvSpPr/>
            <p:nvPr/>
          </p:nvSpPr>
          <p:spPr>
            <a:xfrm>
              <a:off x="3557397" y="4199776"/>
              <a:ext cx="48928" cy="56428"/>
            </a:xfrm>
            <a:custGeom>
              <a:rect b="b" l="l" r="r" t="t"/>
              <a:pathLst>
                <a:path extrusionOk="0" h="1264" w="1096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9"/>
            <p:cNvSpPr/>
            <p:nvPr/>
          </p:nvSpPr>
          <p:spPr>
            <a:xfrm>
              <a:off x="3606281" y="4199776"/>
              <a:ext cx="8125" cy="55803"/>
            </a:xfrm>
            <a:custGeom>
              <a:rect b="b" l="l" r="r" t="t"/>
              <a:pathLst>
                <a:path extrusionOk="0" h="1250" w="182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9"/>
            <p:cNvSpPr/>
            <p:nvPr/>
          </p:nvSpPr>
          <p:spPr>
            <a:xfrm>
              <a:off x="2402125" y="4097008"/>
              <a:ext cx="260668" cy="261337"/>
            </a:xfrm>
            <a:custGeom>
              <a:rect b="b" l="l" r="r" t="t"/>
              <a:pathLst>
                <a:path extrusionOk="0" h="5854" w="5839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9"/>
            <p:cNvSpPr/>
            <p:nvPr/>
          </p:nvSpPr>
          <p:spPr>
            <a:xfrm>
              <a:off x="2511679" y="4199776"/>
              <a:ext cx="49017" cy="56428"/>
            </a:xfrm>
            <a:custGeom>
              <a:rect b="b" l="l" r="r" t="t"/>
              <a:pathLst>
                <a:path extrusionOk="0" h="1264" w="1098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9"/>
            <p:cNvSpPr/>
            <p:nvPr/>
          </p:nvSpPr>
          <p:spPr>
            <a:xfrm>
              <a:off x="2504268" y="4199776"/>
              <a:ext cx="7455" cy="55803"/>
            </a:xfrm>
            <a:custGeom>
              <a:rect b="b" l="l" r="r" t="t"/>
              <a:pathLst>
                <a:path extrusionOk="0" h="1250" w="167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49"/>
          <p:cNvGrpSpPr/>
          <p:nvPr/>
        </p:nvGrpSpPr>
        <p:grpSpPr>
          <a:xfrm>
            <a:off x="723837" y="552000"/>
            <a:ext cx="1244188" cy="1640915"/>
            <a:chOff x="723837" y="552000"/>
            <a:chExt cx="1244188" cy="1640915"/>
          </a:xfrm>
        </p:grpSpPr>
        <p:sp>
          <p:nvSpPr>
            <p:cNvPr id="393" name="Google Shape;393;p49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9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9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6" name="Google Shape;396;p49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397" name="Google Shape;397;p49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rect b="b" l="l" r="r" t="t"/>
                <a:pathLst>
                  <a:path extrusionOk="0" h="8322" w="9473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49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rect b="b" l="l" r="r" t="t"/>
                <a:pathLst>
                  <a:path extrusionOk="0" h="367" w="403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9" name="Google Shape;399;p49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400" name="Google Shape;400;p49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rect b="b" l="l" r="r" t="t"/>
                <a:pathLst>
                  <a:path extrusionOk="0" h="2875" w="247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49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rect b="b" l="l" r="r" t="t"/>
                <a:pathLst>
                  <a:path extrusionOk="0" h="9307" w="9473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49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rect b="b" l="l" r="r" t="t"/>
                <a:pathLst>
                  <a:path extrusionOk="0" h="371" w="399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3" name="Google Shape;403;p49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404" name="Google Shape;404;p49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rect b="b" l="l" r="r" t="t"/>
                <a:pathLst>
                  <a:path extrusionOk="0" h="376" w="161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49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rect b="b" l="l" r="r" t="t"/>
                <a:pathLst>
                  <a:path extrusionOk="0" h="3347" w="2857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49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rect b="b" l="l" r="r" t="t"/>
                <a:pathLst>
                  <a:path extrusionOk="0" h="8641" w="5243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49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49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rect b="b" l="l" r="r" t="t"/>
                <a:pathLst>
                  <a:path extrusionOk="0" h="3326" w="1221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49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49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rect b="b" l="l" r="r" t="t"/>
                <a:pathLst>
                  <a:path extrusionOk="0" h="3323" w="1208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49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rect b="b" l="l" r="r" t="t"/>
                <a:pathLst>
                  <a:path extrusionOk="0" h="373" w="409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2" name="Google Shape;412;p49"/>
            <p:cNvSpPr txBox="1"/>
            <p:nvPr/>
          </p:nvSpPr>
          <p:spPr>
            <a:xfrm>
              <a:off x="1085175" y="1029513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Search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413" name="Google Shape;413;p49"/>
            <p:cNvSpPr txBox="1"/>
            <p:nvPr/>
          </p:nvSpPr>
          <p:spPr>
            <a:xfrm>
              <a:off x="1085175" y="1526138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Home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414" name="Google Shape;414;p49"/>
            <p:cNvSpPr txBox="1"/>
            <p:nvPr/>
          </p:nvSpPr>
          <p:spPr>
            <a:xfrm>
              <a:off x="1085175" y="2007575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Library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cxnSp>
          <p:nvCxnSpPr>
            <p:cNvPr id="415" name="Google Shape;415;p49"/>
            <p:cNvCxnSpPr/>
            <p:nvPr/>
          </p:nvCxnSpPr>
          <p:spPr>
            <a:xfrm>
              <a:off x="729625" y="1355100"/>
              <a:ext cx="123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49"/>
            <p:cNvCxnSpPr/>
            <p:nvPr/>
          </p:nvCxnSpPr>
          <p:spPr>
            <a:xfrm>
              <a:off x="729625" y="1845525"/>
              <a:ext cx="123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7" name="Google Shape;417;p49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418" name="Google Shape;418;p49"/>
            <p:cNvSpPr/>
            <p:nvPr/>
          </p:nvSpPr>
          <p:spPr>
            <a:xfrm>
              <a:off x="2465285" y="552003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9"/>
            <p:cNvSpPr/>
            <p:nvPr/>
          </p:nvSpPr>
          <p:spPr>
            <a:xfrm>
              <a:off x="2569277" y="620325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0" name="Google Shape;420;p49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9"/>
            <p:cNvSpPr/>
            <p:nvPr/>
          </p:nvSpPr>
          <p:spPr>
            <a:xfrm flipH="1">
              <a:off x="2912966" y="620325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7" name="Google Shape;817;p58"/>
          <p:cNvGrpSpPr/>
          <p:nvPr/>
        </p:nvGrpSpPr>
        <p:grpSpPr>
          <a:xfrm>
            <a:off x="723838" y="552000"/>
            <a:ext cx="1218669" cy="1640915"/>
            <a:chOff x="723838" y="552000"/>
            <a:chExt cx="1218669" cy="1640915"/>
          </a:xfrm>
        </p:grpSpPr>
        <p:sp>
          <p:nvSpPr>
            <p:cNvPr id="818" name="Google Shape;818;p58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58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58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58"/>
            <p:cNvSpPr/>
            <p:nvPr/>
          </p:nvSpPr>
          <p:spPr>
            <a:xfrm>
              <a:off x="1379968" y="618464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58"/>
            <p:cNvSpPr/>
            <p:nvPr/>
          </p:nvSpPr>
          <p:spPr>
            <a:xfrm>
              <a:off x="1483960" y="686786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58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58"/>
            <p:cNvSpPr/>
            <p:nvPr/>
          </p:nvSpPr>
          <p:spPr>
            <a:xfrm flipH="1">
              <a:off x="1790866" y="686786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25" name="Google Shape;825;p58"/>
            <p:cNvGrpSpPr/>
            <p:nvPr/>
          </p:nvGrpSpPr>
          <p:grpSpPr>
            <a:xfrm>
              <a:off x="729627" y="1968358"/>
              <a:ext cx="255615" cy="224557"/>
              <a:chOff x="6184139" y="1980808"/>
              <a:chExt cx="451696" cy="396814"/>
            </a:xfrm>
          </p:grpSpPr>
          <p:sp>
            <p:nvSpPr>
              <p:cNvPr id="826" name="Google Shape;826;p58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rect b="b" l="l" r="r" t="t"/>
                <a:pathLst>
                  <a:path extrusionOk="0" h="8322" w="9473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58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rect b="b" l="l" r="r" t="t"/>
                <a:pathLst>
                  <a:path extrusionOk="0" h="367" w="403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8" name="Google Shape;828;p58"/>
            <p:cNvGrpSpPr/>
            <p:nvPr/>
          </p:nvGrpSpPr>
          <p:grpSpPr>
            <a:xfrm>
              <a:off x="729627" y="975086"/>
              <a:ext cx="255615" cy="254967"/>
              <a:chOff x="6184139" y="1220827"/>
              <a:chExt cx="451696" cy="450552"/>
            </a:xfrm>
          </p:grpSpPr>
          <p:sp>
            <p:nvSpPr>
              <p:cNvPr id="829" name="Google Shape;829;p58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rect b="b" l="l" r="r" t="t"/>
                <a:pathLst>
                  <a:path extrusionOk="0" h="2875" w="247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58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rect b="b" l="l" r="r" t="t"/>
                <a:pathLst>
                  <a:path extrusionOk="0" h="9307" w="9473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58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rect b="b" l="l" r="r" t="t"/>
                <a:pathLst>
                  <a:path extrusionOk="0" h="371" w="399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2" name="Google Shape;832;p58"/>
            <p:cNvGrpSpPr/>
            <p:nvPr/>
          </p:nvGrpSpPr>
          <p:grpSpPr>
            <a:xfrm>
              <a:off x="723838" y="1482613"/>
              <a:ext cx="267223" cy="233165"/>
              <a:chOff x="6908262" y="1240186"/>
              <a:chExt cx="472209" cy="412024"/>
            </a:xfrm>
          </p:grpSpPr>
          <p:sp>
            <p:nvSpPr>
              <p:cNvPr id="833" name="Google Shape;833;p58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rect b="b" l="l" r="r" t="t"/>
                <a:pathLst>
                  <a:path extrusionOk="0" h="376" w="161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58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rect b="b" l="l" r="r" t="t"/>
                <a:pathLst>
                  <a:path extrusionOk="0" h="3347" w="2857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58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rect b="b" l="l" r="r" t="t"/>
                <a:pathLst>
                  <a:path extrusionOk="0" h="8641" w="5243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58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58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rect b="b" l="l" r="r" t="t"/>
                <a:pathLst>
                  <a:path extrusionOk="0" h="3326" w="1221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58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58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rect b="b" l="l" r="r" t="t"/>
                <a:pathLst>
                  <a:path extrusionOk="0" h="3323" w="1208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58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rect b="b" l="l" r="r" t="t"/>
                <a:pathLst>
                  <a:path extrusionOk="0" h="373" w="409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41" name="Google Shape;841;p58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2" name="Google Shape;842;p58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843" name="Google Shape;84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1075" y="1238875"/>
            <a:ext cx="4743307" cy="175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58"/>
          <p:cNvPicPr preferRelativeResize="0"/>
          <p:nvPr/>
        </p:nvPicPr>
        <p:blipFill rotWithShape="1">
          <a:blip r:embed="rId4">
            <a:alphaModFix/>
          </a:blip>
          <a:srcRect b="13449" l="0" r="0" t="0"/>
          <a:stretch/>
        </p:blipFill>
        <p:spPr>
          <a:xfrm>
            <a:off x="3572900" y="1598525"/>
            <a:ext cx="3261076" cy="2911226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58"/>
          <p:cNvSpPr txBox="1"/>
          <p:nvPr>
            <p:ph type="title"/>
          </p:nvPr>
        </p:nvSpPr>
        <p:spPr>
          <a:xfrm>
            <a:off x="1866300" y="66675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r>
              <a:rPr b="1" lang="en">
                <a:latin typeface="Lexend Deca"/>
                <a:ea typeface="Lexend Deca"/>
                <a:cs typeface="Lexend Deca"/>
                <a:sym typeface="Lexend Deca"/>
              </a:rPr>
              <a:t>LLMs using our Recipe</a:t>
            </a:r>
            <a:r>
              <a:rPr lang="en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oogle Shape;850;p59"/>
          <p:cNvGrpSpPr/>
          <p:nvPr/>
        </p:nvGrpSpPr>
        <p:grpSpPr>
          <a:xfrm>
            <a:off x="723838" y="552000"/>
            <a:ext cx="1218669" cy="1640915"/>
            <a:chOff x="723838" y="552000"/>
            <a:chExt cx="1218669" cy="1640915"/>
          </a:xfrm>
        </p:grpSpPr>
        <p:sp>
          <p:nvSpPr>
            <p:cNvPr id="851" name="Google Shape;851;p59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59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59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59"/>
            <p:cNvSpPr/>
            <p:nvPr/>
          </p:nvSpPr>
          <p:spPr>
            <a:xfrm>
              <a:off x="1379968" y="618464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59"/>
            <p:cNvSpPr/>
            <p:nvPr/>
          </p:nvSpPr>
          <p:spPr>
            <a:xfrm>
              <a:off x="1483960" y="686786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59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59"/>
            <p:cNvSpPr/>
            <p:nvPr/>
          </p:nvSpPr>
          <p:spPr>
            <a:xfrm flipH="1">
              <a:off x="1790866" y="686786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8" name="Google Shape;858;p59"/>
            <p:cNvGrpSpPr/>
            <p:nvPr/>
          </p:nvGrpSpPr>
          <p:grpSpPr>
            <a:xfrm>
              <a:off x="729627" y="1968358"/>
              <a:ext cx="255615" cy="224557"/>
              <a:chOff x="6184139" y="1980808"/>
              <a:chExt cx="451696" cy="396814"/>
            </a:xfrm>
          </p:grpSpPr>
          <p:sp>
            <p:nvSpPr>
              <p:cNvPr id="859" name="Google Shape;859;p59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rect b="b" l="l" r="r" t="t"/>
                <a:pathLst>
                  <a:path extrusionOk="0" h="8322" w="9473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59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rect b="b" l="l" r="r" t="t"/>
                <a:pathLst>
                  <a:path extrusionOk="0" h="367" w="403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1" name="Google Shape;861;p59"/>
            <p:cNvGrpSpPr/>
            <p:nvPr/>
          </p:nvGrpSpPr>
          <p:grpSpPr>
            <a:xfrm>
              <a:off x="729627" y="975086"/>
              <a:ext cx="255615" cy="254967"/>
              <a:chOff x="6184139" y="1220827"/>
              <a:chExt cx="451696" cy="450552"/>
            </a:xfrm>
          </p:grpSpPr>
          <p:sp>
            <p:nvSpPr>
              <p:cNvPr id="862" name="Google Shape;862;p59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rect b="b" l="l" r="r" t="t"/>
                <a:pathLst>
                  <a:path extrusionOk="0" h="2875" w="247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59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rect b="b" l="l" r="r" t="t"/>
                <a:pathLst>
                  <a:path extrusionOk="0" h="9307" w="9473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59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rect b="b" l="l" r="r" t="t"/>
                <a:pathLst>
                  <a:path extrusionOk="0" h="371" w="399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5" name="Google Shape;865;p59"/>
            <p:cNvGrpSpPr/>
            <p:nvPr/>
          </p:nvGrpSpPr>
          <p:grpSpPr>
            <a:xfrm>
              <a:off x="723838" y="1482613"/>
              <a:ext cx="267223" cy="233165"/>
              <a:chOff x="6908262" y="1240186"/>
              <a:chExt cx="472209" cy="412024"/>
            </a:xfrm>
          </p:grpSpPr>
          <p:sp>
            <p:nvSpPr>
              <p:cNvPr id="866" name="Google Shape;866;p59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rect b="b" l="l" r="r" t="t"/>
                <a:pathLst>
                  <a:path extrusionOk="0" h="376" w="161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59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rect b="b" l="l" r="r" t="t"/>
                <a:pathLst>
                  <a:path extrusionOk="0" h="3347" w="2857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59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rect b="b" l="l" r="r" t="t"/>
                <a:pathLst>
                  <a:path extrusionOk="0" h="8641" w="5243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59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59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rect b="b" l="l" r="r" t="t"/>
                <a:pathLst>
                  <a:path extrusionOk="0" h="3326" w="1221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59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59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rect b="b" l="l" r="r" t="t"/>
                <a:pathLst>
                  <a:path extrusionOk="0" h="3323" w="1208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59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rect b="b" l="l" r="r" t="t"/>
                <a:pathLst>
                  <a:path extrusionOk="0" h="373" w="409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74" name="Google Shape;874;p59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5" name="Google Shape;875;p59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876" name="Google Shape;87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800" y="1707140"/>
            <a:ext cx="3968677" cy="2645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7" name="Google Shape;877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1075" y="1238875"/>
            <a:ext cx="4743307" cy="175137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59"/>
          <p:cNvSpPr txBox="1"/>
          <p:nvPr>
            <p:ph type="title"/>
          </p:nvPr>
        </p:nvSpPr>
        <p:spPr>
          <a:xfrm>
            <a:off x="1866300" y="66675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Lexend Deca"/>
                <a:ea typeface="Lexend Deca"/>
                <a:cs typeface="Lexend Deca"/>
                <a:sym typeface="Lexend Deca"/>
              </a:rPr>
              <a:t>Any questions?</a:t>
            </a:r>
            <a:endParaRPr b="1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0"/>
          <p:cNvSpPr txBox="1"/>
          <p:nvPr>
            <p:ph type="title"/>
          </p:nvPr>
        </p:nvSpPr>
        <p:spPr>
          <a:xfrm>
            <a:off x="2019100" y="657675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/>
              <a:t>Table of Contents</a:t>
            </a:r>
            <a:endParaRPr/>
          </a:p>
        </p:txBody>
      </p:sp>
      <p:sp>
        <p:nvSpPr>
          <p:cNvPr id="427" name="Google Shape;427;p50"/>
          <p:cNvSpPr txBox="1"/>
          <p:nvPr>
            <p:ph idx="2" type="subTitle"/>
          </p:nvPr>
        </p:nvSpPr>
        <p:spPr>
          <a:xfrm>
            <a:off x="2069559" y="1441450"/>
            <a:ext cx="32742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428" name="Google Shape;428;p50"/>
          <p:cNvSpPr txBox="1"/>
          <p:nvPr>
            <p:ph idx="6" type="subTitle"/>
          </p:nvPr>
        </p:nvSpPr>
        <p:spPr>
          <a:xfrm>
            <a:off x="2055915" y="2053355"/>
            <a:ext cx="31545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n"/>
              <a:t>Data source and Pre-processing</a:t>
            </a:r>
            <a:endParaRPr/>
          </a:p>
        </p:txBody>
      </p:sp>
      <p:sp>
        <p:nvSpPr>
          <p:cNvPr id="429" name="Google Shape;429;p50"/>
          <p:cNvSpPr txBox="1"/>
          <p:nvPr>
            <p:ph idx="13" type="subTitle"/>
          </p:nvPr>
        </p:nvSpPr>
        <p:spPr>
          <a:xfrm>
            <a:off x="2049250" y="2910697"/>
            <a:ext cx="30765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n"/>
              <a:t>Analysis &amp; Insights</a:t>
            </a:r>
            <a:endParaRPr/>
          </a:p>
        </p:txBody>
      </p:sp>
      <p:sp>
        <p:nvSpPr>
          <p:cNvPr id="430" name="Google Shape;430;p50"/>
          <p:cNvSpPr txBox="1"/>
          <p:nvPr>
            <p:ph idx="17" type="subTitle"/>
          </p:nvPr>
        </p:nvSpPr>
        <p:spPr>
          <a:xfrm>
            <a:off x="2095722" y="3540249"/>
            <a:ext cx="24765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431" name="Google Shape;431;p50"/>
          <p:cNvSpPr txBox="1"/>
          <p:nvPr>
            <p:ph idx="24" type="title"/>
          </p:nvPr>
        </p:nvSpPr>
        <p:spPr>
          <a:xfrm>
            <a:off x="1087446" y="1374413"/>
            <a:ext cx="9618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solidFill>
                  <a:schemeClr val="lt2"/>
                </a:solidFill>
              </a:rPr>
              <a:t>#</a:t>
            </a:r>
            <a:r>
              <a:rPr lang="en"/>
              <a:t>1</a:t>
            </a:r>
            <a:endParaRPr/>
          </a:p>
        </p:txBody>
      </p:sp>
      <p:sp>
        <p:nvSpPr>
          <p:cNvPr id="432" name="Google Shape;432;p50"/>
          <p:cNvSpPr txBox="1"/>
          <p:nvPr>
            <p:ph idx="25" type="title"/>
          </p:nvPr>
        </p:nvSpPr>
        <p:spPr>
          <a:xfrm>
            <a:off x="1087446" y="2131876"/>
            <a:ext cx="9618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solidFill>
                  <a:schemeClr val="lt2"/>
                </a:solidFill>
              </a:rPr>
              <a:t>#</a:t>
            </a:r>
            <a:r>
              <a:rPr lang="en"/>
              <a:t>2</a:t>
            </a:r>
            <a:endParaRPr/>
          </a:p>
        </p:txBody>
      </p:sp>
      <p:sp>
        <p:nvSpPr>
          <p:cNvPr id="433" name="Google Shape;433;p50"/>
          <p:cNvSpPr txBox="1"/>
          <p:nvPr>
            <p:ph idx="26" type="title"/>
          </p:nvPr>
        </p:nvSpPr>
        <p:spPr>
          <a:xfrm>
            <a:off x="1087446" y="2843638"/>
            <a:ext cx="9618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solidFill>
                  <a:schemeClr val="lt2"/>
                </a:solidFill>
              </a:rPr>
              <a:t>#</a:t>
            </a:r>
            <a:r>
              <a:rPr lang="en"/>
              <a:t>3</a:t>
            </a:r>
            <a:endParaRPr/>
          </a:p>
        </p:txBody>
      </p:sp>
      <p:sp>
        <p:nvSpPr>
          <p:cNvPr id="434" name="Google Shape;434;p50"/>
          <p:cNvSpPr txBox="1"/>
          <p:nvPr>
            <p:ph idx="27" type="title"/>
          </p:nvPr>
        </p:nvSpPr>
        <p:spPr>
          <a:xfrm>
            <a:off x="1125971" y="3503338"/>
            <a:ext cx="9618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solidFill>
                  <a:schemeClr val="lt2"/>
                </a:solidFill>
              </a:rPr>
              <a:t>#</a:t>
            </a:r>
            <a:r>
              <a:rPr lang="en"/>
              <a:t>4</a:t>
            </a:r>
            <a:endParaRPr/>
          </a:p>
        </p:txBody>
      </p:sp>
      <p:grpSp>
        <p:nvGrpSpPr>
          <p:cNvPr id="435" name="Google Shape;435;p50"/>
          <p:cNvGrpSpPr/>
          <p:nvPr/>
        </p:nvGrpSpPr>
        <p:grpSpPr>
          <a:xfrm>
            <a:off x="723837" y="552000"/>
            <a:ext cx="1218670" cy="1640915"/>
            <a:chOff x="723837" y="552000"/>
            <a:chExt cx="1218670" cy="1640915"/>
          </a:xfrm>
        </p:grpSpPr>
        <p:sp>
          <p:nvSpPr>
            <p:cNvPr id="436" name="Google Shape;436;p50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50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0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0"/>
            <p:cNvSpPr/>
            <p:nvPr/>
          </p:nvSpPr>
          <p:spPr>
            <a:xfrm>
              <a:off x="1379968" y="618464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50"/>
            <p:cNvSpPr/>
            <p:nvPr/>
          </p:nvSpPr>
          <p:spPr>
            <a:xfrm>
              <a:off x="1483960" y="686786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50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0"/>
            <p:cNvSpPr/>
            <p:nvPr/>
          </p:nvSpPr>
          <p:spPr>
            <a:xfrm flipH="1">
              <a:off x="1790866" y="686786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3" name="Google Shape;443;p50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444" name="Google Shape;444;p50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rect b="b" l="l" r="r" t="t"/>
                <a:pathLst>
                  <a:path extrusionOk="0" h="8322" w="9473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50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rect b="b" l="l" r="r" t="t"/>
                <a:pathLst>
                  <a:path extrusionOk="0" h="367" w="403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6" name="Google Shape;446;p50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447" name="Google Shape;447;p50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rect b="b" l="l" r="r" t="t"/>
                <a:pathLst>
                  <a:path extrusionOk="0" h="2875" w="247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50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rect b="b" l="l" r="r" t="t"/>
                <a:pathLst>
                  <a:path extrusionOk="0" h="9307" w="9473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50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rect b="b" l="l" r="r" t="t"/>
                <a:pathLst>
                  <a:path extrusionOk="0" h="371" w="399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0" name="Google Shape;450;p50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451" name="Google Shape;451;p50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rect b="b" l="l" r="r" t="t"/>
                <a:pathLst>
                  <a:path extrusionOk="0" h="376" w="161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50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rect b="b" l="l" r="r" t="t"/>
                <a:pathLst>
                  <a:path extrusionOk="0" h="3347" w="2857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50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rect b="b" l="l" r="r" t="t"/>
                <a:pathLst>
                  <a:path extrusionOk="0" h="8641" w="5243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50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50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rect b="b" l="l" r="r" t="t"/>
                <a:pathLst>
                  <a:path extrusionOk="0" h="3326" w="1221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50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50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rect b="b" l="l" r="r" t="t"/>
                <a:pathLst>
                  <a:path extrusionOk="0" h="3323" w="1208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50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rect b="b" l="l" r="r" t="t"/>
                <a:pathLst>
                  <a:path extrusionOk="0" h="373" w="409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59" name="Google Shape;459;p50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0" name="Google Shape;460;p50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61" name="Google Shape;461;p50"/>
          <p:cNvGrpSpPr/>
          <p:nvPr/>
        </p:nvGrpSpPr>
        <p:grpSpPr>
          <a:xfrm>
            <a:off x="5257462" y="1474212"/>
            <a:ext cx="240229" cy="233993"/>
            <a:chOff x="5548725" y="1996100"/>
            <a:chExt cx="275650" cy="269950"/>
          </a:xfrm>
        </p:grpSpPr>
        <p:sp>
          <p:nvSpPr>
            <p:cNvPr id="462" name="Google Shape;462;p50"/>
            <p:cNvSpPr/>
            <p:nvPr/>
          </p:nvSpPr>
          <p:spPr>
            <a:xfrm>
              <a:off x="5548725" y="1996100"/>
              <a:ext cx="275650" cy="269950"/>
            </a:xfrm>
            <a:custGeom>
              <a:rect b="b" l="l" r="r" t="t"/>
              <a:pathLst>
                <a:path extrusionOk="0" h="10798" w="11026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50"/>
            <p:cNvSpPr/>
            <p:nvPr/>
          </p:nvSpPr>
          <p:spPr>
            <a:xfrm>
              <a:off x="5652025" y="2075800"/>
              <a:ext cx="100250" cy="122700"/>
            </a:xfrm>
            <a:custGeom>
              <a:rect b="b" l="l" r="r" t="t"/>
              <a:pathLst>
                <a:path extrusionOk="0" h="4908" w="401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4" name="Google Shape;464;p50"/>
          <p:cNvGrpSpPr/>
          <p:nvPr/>
        </p:nvGrpSpPr>
        <p:grpSpPr>
          <a:xfrm>
            <a:off x="5257462" y="2226360"/>
            <a:ext cx="240229" cy="233993"/>
            <a:chOff x="5548725" y="1996100"/>
            <a:chExt cx="275650" cy="269950"/>
          </a:xfrm>
        </p:grpSpPr>
        <p:sp>
          <p:nvSpPr>
            <p:cNvPr id="465" name="Google Shape;465;p50"/>
            <p:cNvSpPr/>
            <p:nvPr/>
          </p:nvSpPr>
          <p:spPr>
            <a:xfrm>
              <a:off x="5548725" y="1996100"/>
              <a:ext cx="275650" cy="269950"/>
            </a:xfrm>
            <a:custGeom>
              <a:rect b="b" l="l" r="r" t="t"/>
              <a:pathLst>
                <a:path extrusionOk="0" h="10798" w="11026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50"/>
            <p:cNvSpPr/>
            <p:nvPr/>
          </p:nvSpPr>
          <p:spPr>
            <a:xfrm>
              <a:off x="5652025" y="2075800"/>
              <a:ext cx="100250" cy="122700"/>
            </a:xfrm>
            <a:custGeom>
              <a:rect b="b" l="l" r="r" t="t"/>
              <a:pathLst>
                <a:path extrusionOk="0" h="4908" w="401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7" name="Google Shape;467;p50"/>
          <p:cNvGrpSpPr/>
          <p:nvPr/>
        </p:nvGrpSpPr>
        <p:grpSpPr>
          <a:xfrm>
            <a:off x="5257462" y="2932807"/>
            <a:ext cx="240229" cy="233993"/>
            <a:chOff x="5548725" y="1996100"/>
            <a:chExt cx="275650" cy="269950"/>
          </a:xfrm>
        </p:grpSpPr>
        <p:sp>
          <p:nvSpPr>
            <p:cNvPr id="468" name="Google Shape;468;p50"/>
            <p:cNvSpPr/>
            <p:nvPr/>
          </p:nvSpPr>
          <p:spPr>
            <a:xfrm>
              <a:off x="5548725" y="1996100"/>
              <a:ext cx="275650" cy="269950"/>
            </a:xfrm>
            <a:custGeom>
              <a:rect b="b" l="l" r="r" t="t"/>
              <a:pathLst>
                <a:path extrusionOk="0" h="10798" w="11026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50"/>
            <p:cNvSpPr/>
            <p:nvPr/>
          </p:nvSpPr>
          <p:spPr>
            <a:xfrm>
              <a:off x="5652025" y="2075800"/>
              <a:ext cx="100250" cy="122700"/>
            </a:xfrm>
            <a:custGeom>
              <a:rect b="b" l="l" r="r" t="t"/>
              <a:pathLst>
                <a:path extrusionOk="0" h="4908" w="401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0" name="Google Shape;470;p50"/>
          <p:cNvGrpSpPr/>
          <p:nvPr/>
        </p:nvGrpSpPr>
        <p:grpSpPr>
          <a:xfrm>
            <a:off x="5295987" y="3587191"/>
            <a:ext cx="240229" cy="233993"/>
            <a:chOff x="5548725" y="1996100"/>
            <a:chExt cx="275650" cy="269950"/>
          </a:xfrm>
        </p:grpSpPr>
        <p:sp>
          <p:nvSpPr>
            <p:cNvPr id="471" name="Google Shape;471;p50"/>
            <p:cNvSpPr/>
            <p:nvPr/>
          </p:nvSpPr>
          <p:spPr>
            <a:xfrm>
              <a:off x="5548725" y="1996100"/>
              <a:ext cx="275650" cy="269950"/>
            </a:xfrm>
            <a:custGeom>
              <a:rect b="b" l="l" r="r" t="t"/>
              <a:pathLst>
                <a:path extrusionOk="0" h="10798" w="11026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50"/>
            <p:cNvSpPr/>
            <p:nvPr/>
          </p:nvSpPr>
          <p:spPr>
            <a:xfrm>
              <a:off x="5652025" y="2075800"/>
              <a:ext cx="100250" cy="122700"/>
            </a:xfrm>
            <a:custGeom>
              <a:rect b="b" l="l" r="r" t="t"/>
              <a:pathLst>
                <a:path extrusionOk="0" h="4908" w="401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73" name="Google Shape;473;p50"/>
          <p:cNvCxnSpPr/>
          <p:nvPr/>
        </p:nvCxnSpPr>
        <p:spPr>
          <a:xfrm>
            <a:off x="1327675" y="1891775"/>
            <a:ext cx="52806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4" name="Google Shape;474;p50"/>
          <p:cNvCxnSpPr/>
          <p:nvPr/>
        </p:nvCxnSpPr>
        <p:spPr>
          <a:xfrm>
            <a:off x="1327675" y="2733284"/>
            <a:ext cx="52806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5" name="Google Shape;475;p50"/>
          <p:cNvCxnSpPr/>
          <p:nvPr/>
        </p:nvCxnSpPr>
        <p:spPr>
          <a:xfrm>
            <a:off x="1327675" y="3393800"/>
            <a:ext cx="52806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1"/>
          <p:cNvSpPr txBox="1"/>
          <p:nvPr>
            <p:ph idx="2" type="subTitle"/>
          </p:nvPr>
        </p:nvSpPr>
        <p:spPr>
          <a:xfrm>
            <a:off x="3096671" y="1693325"/>
            <a:ext cx="41415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b="1" lang="en" sz="1800">
                <a:latin typeface="Lexend Deca"/>
                <a:ea typeface="Lexend Deca"/>
                <a:cs typeface="Lexend Deca"/>
                <a:sym typeface="Lexend Deca"/>
              </a:rPr>
              <a:t>Identify the recipe for a hit song.</a:t>
            </a:r>
            <a:endParaRPr b="1" sz="18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81" name="Google Shape;481;p51"/>
          <p:cNvSpPr txBox="1"/>
          <p:nvPr>
            <p:ph idx="6" type="subTitle"/>
          </p:nvPr>
        </p:nvSpPr>
        <p:spPr>
          <a:xfrm>
            <a:off x="2931300" y="2080645"/>
            <a:ext cx="55809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1400">
                <a:latin typeface="Metrophobic"/>
                <a:ea typeface="Metrophobic"/>
                <a:cs typeface="Metrophobic"/>
                <a:sym typeface="Metrophobic"/>
              </a:rPr>
              <a:t>Our objective is to offer music producers and composers valuable guidance and insights on crafting hit songs.</a:t>
            </a:r>
            <a:endParaRPr i="1" sz="1400">
              <a:latin typeface="Metrophobic"/>
              <a:ea typeface="Metrophobic"/>
              <a:cs typeface="Metrophobic"/>
              <a:sym typeface="Metrophobic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000"/>
              <a:buNone/>
            </a:pPr>
            <a:r>
              <a:t/>
            </a:r>
            <a:endParaRPr i="1" sz="1400"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482" name="Google Shape;482;p51"/>
          <p:cNvSpPr txBox="1"/>
          <p:nvPr>
            <p:ph type="title"/>
          </p:nvPr>
        </p:nvSpPr>
        <p:spPr>
          <a:xfrm>
            <a:off x="1866300" y="66675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Lexend Deca"/>
                <a:ea typeface="Lexend Deca"/>
                <a:cs typeface="Lexend Deca"/>
                <a:sym typeface="Lexend Deca"/>
              </a:rPr>
              <a:t>Problem Statement</a:t>
            </a:r>
            <a:endParaRPr b="1">
              <a:latin typeface="Lexend Deca"/>
              <a:ea typeface="Lexend Deca"/>
              <a:cs typeface="Lexend Deca"/>
              <a:sym typeface="Lexend Deca"/>
            </a:endParaRPr>
          </a:p>
        </p:txBody>
      </p:sp>
      <p:grpSp>
        <p:nvGrpSpPr>
          <p:cNvPr id="483" name="Google Shape;483;p51"/>
          <p:cNvGrpSpPr/>
          <p:nvPr/>
        </p:nvGrpSpPr>
        <p:grpSpPr>
          <a:xfrm>
            <a:off x="723837" y="552000"/>
            <a:ext cx="1218670" cy="1640915"/>
            <a:chOff x="723837" y="552000"/>
            <a:chExt cx="1218670" cy="1640915"/>
          </a:xfrm>
        </p:grpSpPr>
        <p:sp>
          <p:nvSpPr>
            <p:cNvPr id="484" name="Google Shape;484;p51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51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51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51"/>
            <p:cNvSpPr/>
            <p:nvPr/>
          </p:nvSpPr>
          <p:spPr>
            <a:xfrm>
              <a:off x="1379968" y="618464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51"/>
            <p:cNvSpPr/>
            <p:nvPr/>
          </p:nvSpPr>
          <p:spPr>
            <a:xfrm>
              <a:off x="1483960" y="686786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1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1"/>
            <p:cNvSpPr/>
            <p:nvPr/>
          </p:nvSpPr>
          <p:spPr>
            <a:xfrm flipH="1">
              <a:off x="1790866" y="686786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1" name="Google Shape;491;p51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492" name="Google Shape;492;p51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rect b="b" l="l" r="r" t="t"/>
                <a:pathLst>
                  <a:path extrusionOk="0" h="8322" w="9473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51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rect b="b" l="l" r="r" t="t"/>
                <a:pathLst>
                  <a:path extrusionOk="0" h="367" w="403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4" name="Google Shape;494;p51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495" name="Google Shape;495;p51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rect b="b" l="l" r="r" t="t"/>
                <a:pathLst>
                  <a:path extrusionOk="0" h="2875" w="247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51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rect b="b" l="l" r="r" t="t"/>
                <a:pathLst>
                  <a:path extrusionOk="0" h="9307" w="9473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51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rect b="b" l="l" r="r" t="t"/>
                <a:pathLst>
                  <a:path extrusionOk="0" h="371" w="399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8" name="Google Shape;498;p51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499" name="Google Shape;499;p51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rect b="b" l="l" r="r" t="t"/>
                <a:pathLst>
                  <a:path extrusionOk="0" h="376" w="161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51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rect b="b" l="l" r="r" t="t"/>
                <a:pathLst>
                  <a:path extrusionOk="0" h="3347" w="2857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51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rect b="b" l="l" r="r" t="t"/>
                <a:pathLst>
                  <a:path extrusionOk="0" h="8641" w="5243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51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51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rect b="b" l="l" r="r" t="t"/>
                <a:pathLst>
                  <a:path extrusionOk="0" h="3326" w="1221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51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51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rect b="b" l="l" r="r" t="t"/>
                <a:pathLst>
                  <a:path extrusionOk="0" h="3323" w="1208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51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rect b="b" l="l" r="r" t="t"/>
                <a:pathLst>
                  <a:path extrusionOk="0" h="373" w="409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07" name="Google Shape;507;p51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8" name="Google Shape;508;p51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09" name="Google Shape;509;p51"/>
          <p:cNvSpPr txBox="1"/>
          <p:nvPr>
            <p:ph idx="6" type="subTitle"/>
          </p:nvPr>
        </p:nvSpPr>
        <p:spPr>
          <a:xfrm>
            <a:off x="3540241" y="2981000"/>
            <a:ext cx="4112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900">
                <a:latin typeface="Metrophobic"/>
                <a:ea typeface="Metrophobic"/>
                <a:cs typeface="Metrophobic"/>
                <a:sym typeface="Metrophobic"/>
              </a:rPr>
              <a:t>Market relevance</a:t>
            </a:r>
            <a:endParaRPr sz="1900">
              <a:latin typeface="Metrophobic"/>
              <a:ea typeface="Metrophobic"/>
              <a:cs typeface="Metrophobic"/>
              <a:sym typeface="Metrophobic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000"/>
              <a:buNone/>
            </a:pPr>
            <a:r>
              <a:t/>
            </a:r>
            <a:endParaRPr sz="1900"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510" name="Google Shape;510;p51"/>
          <p:cNvSpPr/>
          <p:nvPr/>
        </p:nvSpPr>
        <p:spPr>
          <a:xfrm>
            <a:off x="1568125" y="1684450"/>
            <a:ext cx="1296900" cy="875700"/>
          </a:xfrm>
          <a:prstGeom prst="roundRect">
            <a:avLst>
              <a:gd fmla="val 16667" name="adj"/>
            </a:avLst>
          </a:prstGeom>
          <a:solidFill>
            <a:srgbClr val="FF6A9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2200" u="none" cap="none" strike="noStrike">
                <a:solidFill>
                  <a:schemeClr val="dk1"/>
                </a:solidFill>
              </a:rPr>
              <a:t>WHAT?</a:t>
            </a:r>
            <a:endParaRPr b="1" i="0" sz="2200" u="none" cap="none" strike="noStrike">
              <a:solidFill>
                <a:schemeClr val="dk1"/>
              </a:solidFill>
            </a:endParaRPr>
          </a:p>
        </p:txBody>
      </p:sp>
      <p:pic>
        <p:nvPicPr>
          <p:cNvPr id="511" name="Google Shape;51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1075" y="1238875"/>
            <a:ext cx="4743307" cy="175137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51"/>
          <p:cNvSpPr/>
          <p:nvPr/>
        </p:nvSpPr>
        <p:spPr>
          <a:xfrm>
            <a:off x="1568125" y="3030175"/>
            <a:ext cx="1296900" cy="101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51"/>
          <p:cNvSpPr/>
          <p:nvPr/>
        </p:nvSpPr>
        <p:spPr>
          <a:xfrm>
            <a:off x="3192688" y="2981000"/>
            <a:ext cx="347552" cy="315772"/>
          </a:xfrm>
          <a:custGeom>
            <a:rect b="b" l="l" r="r" t="t"/>
            <a:pathLst>
              <a:path extrusionOk="0" h="10884" w="10919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51"/>
          <p:cNvSpPr txBox="1"/>
          <p:nvPr/>
        </p:nvSpPr>
        <p:spPr>
          <a:xfrm>
            <a:off x="3540241" y="3381913"/>
            <a:ext cx="4112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Audience engagement</a:t>
            </a:r>
            <a:endParaRPr sz="19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Lexend Deca Medium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515" name="Google Shape;515;p51"/>
          <p:cNvSpPr txBox="1"/>
          <p:nvPr/>
        </p:nvSpPr>
        <p:spPr>
          <a:xfrm>
            <a:off x="3540250" y="3782849"/>
            <a:ext cx="41127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Competitive advantage</a:t>
            </a:r>
            <a:endParaRPr sz="19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Lexend Deca Medium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grpSp>
        <p:nvGrpSpPr>
          <p:cNvPr id="516" name="Google Shape;516;p51"/>
          <p:cNvGrpSpPr/>
          <p:nvPr/>
        </p:nvGrpSpPr>
        <p:grpSpPr>
          <a:xfrm>
            <a:off x="3221728" y="3786488"/>
            <a:ext cx="318495" cy="321039"/>
            <a:chOff x="7541397" y="2904802"/>
            <a:chExt cx="318495" cy="352209"/>
          </a:xfrm>
        </p:grpSpPr>
        <p:sp>
          <p:nvSpPr>
            <p:cNvPr id="517" name="Google Shape;517;p51"/>
            <p:cNvSpPr/>
            <p:nvPr/>
          </p:nvSpPr>
          <p:spPr>
            <a:xfrm>
              <a:off x="7541397" y="2904802"/>
              <a:ext cx="318495" cy="352209"/>
            </a:xfrm>
            <a:custGeom>
              <a:rect b="b" l="l" r="r" t="t"/>
              <a:pathLst>
                <a:path extrusionOk="0" h="11074" w="10014">
                  <a:moveTo>
                    <a:pt x="2287" y="1763"/>
                  </a:moveTo>
                  <a:lnTo>
                    <a:pt x="2453" y="3941"/>
                  </a:lnTo>
                  <a:cubicBezTo>
                    <a:pt x="2501" y="4501"/>
                    <a:pt x="2668" y="5037"/>
                    <a:pt x="2918" y="5537"/>
                  </a:cubicBezTo>
                  <a:lnTo>
                    <a:pt x="2096" y="5120"/>
                  </a:lnTo>
                  <a:cubicBezTo>
                    <a:pt x="1560" y="4846"/>
                    <a:pt x="1120" y="4430"/>
                    <a:pt x="787" y="3929"/>
                  </a:cubicBezTo>
                  <a:cubicBezTo>
                    <a:pt x="477" y="3418"/>
                    <a:pt x="310" y="2822"/>
                    <a:pt x="310" y="2227"/>
                  </a:cubicBezTo>
                  <a:lnTo>
                    <a:pt x="310" y="1977"/>
                  </a:lnTo>
                  <a:cubicBezTo>
                    <a:pt x="310" y="1858"/>
                    <a:pt x="406" y="1763"/>
                    <a:pt x="525" y="1763"/>
                  </a:cubicBezTo>
                  <a:close/>
                  <a:moveTo>
                    <a:pt x="7383" y="1036"/>
                  </a:moveTo>
                  <a:lnTo>
                    <a:pt x="7168" y="3799"/>
                  </a:lnTo>
                  <a:cubicBezTo>
                    <a:pt x="7168" y="3882"/>
                    <a:pt x="7228" y="3953"/>
                    <a:pt x="7323" y="3977"/>
                  </a:cubicBezTo>
                  <a:cubicBezTo>
                    <a:pt x="7406" y="3977"/>
                    <a:pt x="7490" y="3918"/>
                    <a:pt x="7502" y="3822"/>
                  </a:cubicBezTo>
                  <a:lnTo>
                    <a:pt x="7645" y="1751"/>
                  </a:lnTo>
                  <a:lnTo>
                    <a:pt x="9419" y="1751"/>
                  </a:lnTo>
                  <a:cubicBezTo>
                    <a:pt x="9538" y="1751"/>
                    <a:pt x="9633" y="1846"/>
                    <a:pt x="9633" y="1965"/>
                  </a:cubicBezTo>
                  <a:lnTo>
                    <a:pt x="9633" y="2227"/>
                  </a:lnTo>
                  <a:lnTo>
                    <a:pt x="9645" y="2227"/>
                  </a:lnTo>
                  <a:cubicBezTo>
                    <a:pt x="9645" y="2822"/>
                    <a:pt x="9478" y="3418"/>
                    <a:pt x="9169" y="3929"/>
                  </a:cubicBezTo>
                  <a:cubicBezTo>
                    <a:pt x="8859" y="4430"/>
                    <a:pt x="8395" y="4846"/>
                    <a:pt x="7859" y="5120"/>
                  </a:cubicBezTo>
                  <a:lnTo>
                    <a:pt x="7037" y="5525"/>
                  </a:lnTo>
                  <a:cubicBezTo>
                    <a:pt x="7204" y="5239"/>
                    <a:pt x="7323" y="4930"/>
                    <a:pt x="7395" y="4596"/>
                  </a:cubicBezTo>
                  <a:cubicBezTo>
                    <a:pt x="7406" y="4501"/>
                    <a:pt x="7371" y="4418"/>
                    <a:pt x="7275" y="4406"/>
                  </a:cubicBezTo>
                  <a:cubicBezTo>
                    <a:pt x="7265" y="4404"/>
                    <a:pt x="7255" y="4404"/>
                    <a:pt x="7244" y="4404"/>
                  </a:cubicBezTo>
                  <a:cubicBezTo>
                    <a:pt x="7170" y="4404"/>
                    <a:pt x="7095" y="4441"/>
                    <a:pt x="7085" y="4525"/>
                  </a:cubicBezTo>
                  <a:cubicBezTo>
                    <a:pt x="6966" y="5013"/>
                    <a:pt x="6740" y="5477"/>
                    <a:pt x="6430" y="5858"/>
                  </a:cubicBezTo>
                  <a:lnTo>
                    <a:pt x="6418" y="5882"/>
                  </a:lnTo>
                  <a:cubicBezTo>
                    <a:pt x="6240" y="6096"/>
                    <a:pt x="6025" y="6311"/>
                    <a:pt x="5787" y="6489"/>
                  </a:cubicBezTo>
                  <a:lnTo>
                    <a:pt x="4156" y="6489"/>
                  </a:lnTo>
                  <a:cubicBezTo>
                    <a:pt x="3930" y="6311"/>
                    <a:pt x="3715" y="6120"/>
                    <a:pt x="3537" y="5894"/>
                  </a:cubicBezTo>
                  <a:cubicBezTo>
                    <a:pt x="3525" y="5882"/>
                    <a:pt x="3525" y="5858"/>
                    <a:pt x="3513" y="5846"/>
                  </a:cubicBezTo>
                  <a:cubicBezTo>
                    <a:pt x="3084" y="5299"/>
                    <a:pt x="2811" y="4608"/>
                    <a:pt x="2751" y="3894"/>
                  </a:cubicBezTo>
                  <a:lnTo>
                    <a:pt x="2549" y="1036"/>
                  </a:lnTo>
                  <a:close/>
                  <a:moveTo>
                    <a:pt x="5668" y="6811"/>
                  </a:moveTo>
                  <a:cubicBezTo>
                    <a:pt x="5680" y="6811"/>
                    <a:pt x="5692" y="6835"/>
                    <a:pt x="5692" y="6835"/>
                  </a:cubicBezTo>
                  <a:cubicBezTo>
                    <a:pt x="5740" y="6858"/>
                    <a:pt x="5751" y="6906"/>
                    <a:pt x="5751" y="6954"/>
                  </a:cubicBezTo>
                  <a:lnTo>
                    <a:pt x="5751" y="7049"/>
                  </a:lnTo>
                  <a:cubicBezTo>
                    <a:pt x="5787" y="7120"/>
                    <a:pt x="5716" y="7192"/>
                    <a:pt x="5644" y="7192"/>
                  </a:cubicBezTo>
                  <a:lnTo>
                    <a:pt x="4311" y="7192"/>
                  </a:lnTo>
                  <a:cubicBezTo>
                    <a:pt x="4239" y="7192"/>
                    <a:pt x="4180" y="7132"/>
                    <a:pt x="4180" y="7049"/>
                  </a:cubicBezTo>
                  <a:lnTo>
                    <a:pt x="4180" y="6954"/>
                  </a:lnTo>
                  <a:cubicBezTo>
                    <a:pt x="4180" y="6906"/>
                    <a:pt x="4216" y="6858"/>
                    <a:pt x="4239" y="6835"/>
                  </a:cubicBezTo>
                  <a:cubicBezTo>
                    <a:pt x="4251" y="6835"/>
                    <a:pt x="4275" y="6811"/>
                    <a:pt x="4275" y="6811"/>
                  </a:cubicBezTo>
                  <a:close/>
                  <a:moveTo>
                    <a:pt x="5382" y="7513"/>
                  </a:moveTo>
                  <a:cubicBezTo>
                    <a:pt x="5466" y="7787"/>
                    <a:pt x="5656" y="8013"/>
                    <a:pt x="5906" y="8156"/>
                  </a:cubicBezTo>
                  <a:lnTo>
                    <a:pt x="6013" y="8216"/>
                  </a:lnTo>
                  <a:cubicBezTo>
                    <a:pt x="6180" y="8287"/>
                    <a:pt x="6263" y="8454"/>
                    <a:pt x="6263" y="8632"/>
                  </a:cubicBezTo>
                  <a:lnTo>
                    <a:pt x="6263" y="8668"/>
                  </a:lnTo>
                  <a:lnTo>
                    <a:pt x="3680" y="8668"/>
                  </a:lnTo>
                  <a:lnTo>
                    <a:pt x="3680" y="8632"/>
                  </a:lnTo>
                  <a:cubicBezTo>
                    <a:pt x="3680" y="8454"/>
                    <a:pt x="3775" y="8299"/>
                    <a:pt x="3930" y="8216"/>
                  </a:cubicBezTo>
                  <a:lnTo>
                    <a:pt x="4037" y="8156"/>
                  </a:lnTo>
                  <a:cubicBezTo>
                    <a:pt x="4287" y="8025"/>
                    <a:pt x="4477" y="7799"/>
                    <a:pt x="4537" y="7513"/>
                  </a:cubicBezTo>
                  <a:close/>
                  <a:moveTo>
                    <a:pt x="6966" y="8978"/>
                  </a:moveTo>
                  <a:cubicBezTo>
                    <a:pt x="7168" y="8978"/>
                    <a:pt x="7347" y="9156"/>
                    <a:pt x="7347" y="9359"/>
                  </a:cubicBezTo>
                  <a:lnTo>
                    <a:pt x="7347" y="10002"/>
                  </a:lnTo>
                  <a:lnTo>
                    <a:pt x="2572" y="10002"/>
                  </a:lnTo>
                  <a:lnTo>
                    <a:pt x="2572" y="9359"/>
                  </a:lnTo>
                  <a:cubicBezTo>
                    <a:pt x="2572" y="9156"/>
                    <a:pt x="2751" y="8978"/>
                    <a:pt x="2953" y="8978"/>
                  </a:cubicBezTo>
                  <a:close/>
                  <a:moveTo>
                    <a:pt x="7859" y="10347"/>
                  </a:moveTo>
                  <a:lnTo>
                    <a:pt x="7859" y="10716"/>
                  </a:lnTo>
                  <a:lnTo>
                    <a:pt x="2084" y="10716"/>
                  </a:lnTo>
                  <a:lnTo>
                    <a:pt x="2084" y="10347"/>
                  </a:lnTo>
                  <a:close/>
                  <a:moveTo>
                    <a:pt x="2132" y="0"/>
                  </a:moveTo>
                  <a:cubicBezTo>
                    <a:pt x="1930" y="0"/>
                    <a:pt x="1763" y="167"/>
                    <a:pt x="1763" y="358"/>
                  </a:cubicBezTo>
                  <a:lnTo>
                    <a:pt x="1763" y="703"/>
                  </a:lnTo>
                  <a:cubicBezTo>
                    <a:pt x="1763" y="893"/>
                    <a:pt x="1930" y="1060"/>
                    <a:pt x="2132" y="1060"/>
                  </a:cubicBezTo>
                  <a:lnTo>
                    <a:pt x="2251" y="1060"/>
                  </a:lnTo>
                  <a:lnTo>
                    <a:pt x="2275" y="1441"/>
                  </a:lnTo>
                  <a:lnTo>
                    <a:pt x="537" y="1441"/>
                  </a:lnTo>
                  <a:cubicBezTo>
                    <a:pt x="239" y="1441"/>
                    <a:pt x="1" y="1679"/>
                    <a:pt x="1" y="1977"/>
                  </a:cubicBezTo>
                  <a:lnTo>
                    <a:pt x="1" y="2227"/>
                  </a:lnTo>
                  <a:cubicBezTo>
                    <a:pt x="1" y="2882"/>
                    <a:pt x="179" y="3537"/>
                    <a:pt x="537" y="4108"/>
                  </a:cubicBezTo>
                  <a:cubicBezTo>
                    <a:pt x="870" y="4668"/>
                    <a:pt x="1382" y="5120"/>
                    <a:pt x="1965" y="5418"/>
                  </a:cubicBezTo>
                  <a:lnTo>
                    <a:pt x="3239" y="6061"/>
                  </a:lnTo>
                  <a:cubicBezTo>
                    <a:pt x="3251" y="6061"/>
                    <a:pt x="3275" y="6073"/>
                    <a:pt x="3287" y="6085"/>
                  </a:cubicBezTo>
                  <a:cubicBezTo>
                    <a:pt x="3287" y="6085"/>
                    <a:pt x="3287" y="6096"/>
                    <a:pt x="3299" y="6096"/>
                  </a:cubicBezTo>
                  <a:cubicBezTo>
                    <a:pt x="3311" y="6120"/>
                    <a:pt x="3334" y="6144"/>
                    <a:pt x="3334" y="6180"/>
                  </a:cubicBezTo>
                  <a:cubicBezTo>
                    <a:pt x="3334" y="6251"/>
                    <a:pt x="3275" y="6311"/>
                    <a:pt x="3192" y="6311"/>
                  </a:cubicBezTo>
                  <a:lnTo>
                    <a:pt x="3013" y="6311"/>
                  </a:lnTo>
                  <a:cubicBezTo>
                    <a:pt x="2930" y="6311"/>
                    <a:pt x="2858" y="6382"/>
                    <a:pt x="2858" y="6477"/>
                  </a:cubicBezTo>
                  <a:cubicBezTo>
                    <a:pt x="2858" y="6561"/>
                    <a:pt x="2930" y="6632"/>
                    <a:pt x="3013" y="6632"/>
                  </a:cubicBezTo>
                  <a:lnTo>
                    <a:pt x="3192" y="6632"/>
                  </a:lnTo>
                  <a:cubicBezTo>
                    <a:pt x="3358" y="6632"/>
                    <a:pt x="3489" y="6549"/>
                    <a:pt x="3585" y="6430"/>
                  </a:cubicBezTo>
                  <a:cubicBezTo>
                    <a:pt x="3692" y="6537"/>
                    <a:pt x="3811" y="6632"/>
                    <a:pt x="3930" y="6739"/>
                  </a:cubicBezTo>
                  <a:cubicBezTo>
                    <a:pt x="3882" y="6811"/>
                    <a:pt x="3870" y="6894"/>
                    <a:pt x="3870" y="6977"/>
                  </a:cubicBezTo>
                  <a:lnTo>
                    <a:pt x="3870" y="7085"/>
                  </a:lnTo>
                  <a:cubicBezTo>
                    <a:pt x="3870" y="7311"/>
                    <a:pt x="4025" y="7501"/>
                    <a:pt x="4239" y="7549"/>
                  </a:cubicBezTo>
                  <a:cubicBezTo>
                    <a:pt x="4180" y="7692"/>
                    <a:pt x="4073" y="7823"/>
                    <a:pt x="3906" y="7906"/>
                  </a:cubicBezTo>
                  <a:lnTo>
                    <a:pt x="3811" y="7966"/>
                  </a:lnTo>
                  <a:cubicBezTo>
                    <a:pt x="3537" y="8097"/>
                    <a:pt x="3370" y="8359"/>
                    <a:pt x="3370" y="8656"/>
                  </a:cubicBezTo>
                  <a:lnTo>
                    <a:pt x="3370" y="8704"/>
                  </a:lnTo>
                  <a:lnTo>
                    <a:pt x="3001" y="8704"/>
                  </a:lnTo>
                  <a:cubicBezTo>
                    <a:pt x="2620" y="8704"/>
                    <a:pt x="2287" y="9037"/>
                    <a:pt x="2287" y="9418"/>
                  </a:cubicBezTo>
                  <a:lnTo>
                    <a:pt x="2287" y="10061"/>
                  </a:lnTo>
                  <a:lnTo>
                    <a:pt x="2025" y="10061"/>
                  </a:lnTo>
                  <a:cubicBezTo>
                    <a:pt x="1906" y="10061"/>
                    <a:pt x="1799" y="10168"/>
                    <a:pt x="1799" y="10287"/>
                  </a:cubicBezTo>
                  <a:lnTo>
                    <a:pt x="1799" y="10847"/>
                  </a:lnTo>
                  <a:cubicBezTo>
                    <a:pt x="1799" y="10966"/>
                    <a:pt x="1906" y="11073"/>
                    <a:pt x="2025" y="11073"/>
                  </a:cubicBezTo>
                  <a:lnTo>
                    <a:pt x="8002" y="11073"/>
                  </a:lnTo>
                  <a:cubicBezTo>
                    <a:pt x="8121" y="11073"/>
                    <a:pt x="8228" y="10966"/>
                    <a:pt x="8228" y="10847"/>
                  </a:cubicBezTo>
                  <a:lnTo>
                    <a:pt x="8228" y="10287"/>
                  </a:lnTo>
                  <a:cubicBezTo>
                    <a:pt x="8228" y="10168"/>
                    <a:pt x="8121" y="10061"/>
                    <a:pt x="8002" y="10061"/>
                  </a:cubicBezTo>
                  <a:lnTo>
                    <a:pt x="7740" y="10061"/>
                  </a:lnTo>
                  <a:lnTo>
                    <a:pt x="7740" y="9418"/>
                  </a:lnTo>
                  <a:cubicBezTo>
                    <a:pt x="7740" y="9037"/>
                    <a:pt x="7406" y="8704"/>
                    <a:pt x="7025" y="8704"/>
                  </a:cubicBezTo>
                  <a:lnTo>
                    <a:pt x="6644" y="8704"/>
                  </a:lnTo>
                  <a:lnTo>
                    <a:pt x="6644" y="8656"/>
                  </a:lnTo>
                  <a:cubicBezTo>
                    <a:pt x="6644" y="8359"/>
                    <a:pt x="6490" y="8097"/>
                    <a:pt x="6216" y="7966"/>
                  </a:cubicBezTo>
                  <a:lnTo>
                    <a:pt x="6109" y="7906"/>
                  </a:lnTo>
                  <a:cubicBezTo>
                    <a:pt x="5966" y="7823"/>
                    <a:pt x="5847" y="7692"/>
                    <a:pt x="5787" y="7549"/>
                  </a:cubicBezTo>
                  <a:cubicBezTo>
                    <a:pt x="5990" y="7501"/>
                    <a:pt x="6156" y="7323"/>
                    <a:pt x="6156" y="7085"/>
                  </a:cubicBezTo>
                  <a:lnTo>
                    <a:pt x="6156" y="6977"/>
                  </a:lnTo>
                  <a:cubicBezTo>
                    <a:pt x="6156" y="6894"/>
                    <a:pt x="6132" y="6811"/>
                    <a:pt x="6097" y="6739"/>
                  </a:cubicBezTo>
                  <a:cubicBezTo>
                    <a:pt x="6216" y="6656"/>
                    <a:pt x="6335" y="6549"/>
                    <a:pt x="6442" y="6430"/>
                  </a:cubicBezTo>
                  <a:cubicBezTo>
                    <a:pt x="6513" y="6561"/>
                    <a:pt x="6668" y="6632"/>
                    <a:pt x="6823" y="6632"/>
                  </a:cubicBezTo>
                  <a:lnTo>
                    <a:pt x="7002" y="6632"/>
                  </a:lnTo>
                  <a:cubicBezTo>
                    <a:pt x="7097" y="6632"/>
                    <a:pt x="7168" y="6561"/>
                    <a:pt x="7168" y="6477"/>
                  </a:cubicBezTo>
                  <a:cubicBezTo>
                    <a:pt x="7168" y="6382"/>
                    <a:pt x="7097" y="6311"/>
                    <a:pt x="7002" y="6311"/>
                  </a:cubicBezTo>
                  <a:lnTo>
                    <a:pt x="6823" y="6311"/>
                  </a:lnTo>
                  <a:cubicBezTo>
                    <a:pt x="6752" y="6311"/>
                    <a:pt x="6692" y="6251"/>
                    <a:pt x="6692" y="6180"/>
                  </a:cubicBezTo>
                  <a:cubicBezTo>
                    <a:pt x="6692" y="6144"/>
                    <a:pt x="6704" y="6120"/>
                    <a:pt x="6728" y="6085"/>
                  </a:cubicBezTo>
                  <a:cubicBezTo>
                    <a:pt x="6740" y="6073"/>
                    <a:pt x="6752" y="6061"/>
                    <a:pt x="6763" y="6061"/>
                  </a:cubicBezTo>
                  <a:lnTo>
                    <a:pt x="8049" y="5418"/>
                  </a:lnTo>
                  <a:cubicBezTo>
                    <a:pt x="8645" y="5120"/>
                    <a:pt x="9133" y="4668"/>
                    <a:pt x="9478" y="4108"/>
                  </a:cubicBezTo>
                  <a:cubicBezTo>
                    <a:pt x="9823" y="3537"/>
                    <a:pt x="10014" y="2906"/>
                    <a:pt x="10014" y="2227"/>
                  </a:cubicBezTo>
                  <a:lnTo>
                    <a:pt x="10014" y="1977"/>
                  </a:lnTo>
                  <a:cubicBezTo>
                    <a:pt x="9954" y="1679"/>
                    <a:pt x="9716" y="1441"/>
                    <a:pt x="9430" y="1441"/>
                  </a:cubicBezTo>
                  <a:lnTo>
                    <a:pt x="7692" y="1441"/>
                  </a:lnTo>
                  <a:lnTo>
                    <a:pt x="7728" y="1060"/>
                  </a:lnTo>
                  <a:lnTo>
                    <a:pt x="7847" y="1060"/>
                  </a:lnTo>
                  <a:cubicBezTo>
                    <a:pt x="8037" y="1060"/>
                    <a:pt x="8204" y="893"/>
                    <a:pt x="8204" y="703"/>
                  </a:cubicBezTo>
                  <a:lnTo>
                    <a:pt x="8204" y="358"/>
                  </a:lnTo>
                  <a:cubicBezTo>
                    <a:pt x="8204" y="167"/>
                    <a:pt x="8037" y="0"/>
                    <a:pt x="7847" y="0"/>
                  </a:cubicBezTo>
                  <a:lnTo>
                    <a:pt x="3501" y="0"/>
                  </a:lnTo>
                  <a:cubicBezTo>
                    <a:pt x="3406" y="0"/>
                    <a:pt x="3334" y="72"/>
                    <a:pt x="3334" y="167"/>
                  </a:cubicBezTo>
                  <a:cubicBezTo>
                    <a:pt x="3334" y="250"/>
                    <a:pt x="3406" y="322"/>
                    <a:pt x="3501" y="322"/>
                  </a:cubicBezTo>
                  <a:lnTo>
                    <a:pt x="7847" y="322"/>
                  </a:lnTo>
                  <a:cubicBezTo>
                    <a:pt x="7859" y="322"/>
                    <a:pt x="7883" y="346"/>
                    <a:pt x="7883" y="370"/>
                  </a:cubicBezTo>
                  <a:lnTo>
                    <a:pt x="7883" y="715"/>
                  </a:lnTo>
                  <a:cubicBezTo>
                    <a:pt x="7883" y="727"/>
                    <a:pt x="7871" y="762"/>
                    <a:pt x="7847" y="762"/>
                  </a:cubicBezTo>
                  <a:lnTo>
                    <a:pt x="2132" y="762"/>
                  </a:lnTo>
                  <a:cubicBezTo>
                    <a:pt x="2108" y="762"/>
                    <a:pt x="2084" y="739"/>
                    <a:pt x="2084" y="715"/>
                  </a:cubicBezTo>
                  <a:lnTo>
                    <a:pt x="2084" y="370"/>
                  </a:lnTo>
                  <a:cubicBezTo>
                    <a:pt x="2084" y="358"/>
                    <a:pt x="2096" y="322"/>
                    <a:pt x="2132" y="322"/>
                  </a:cubicBezTo>
                  <a:lnTo>
                    <a:pt x="2739" y="322"/>
                  </a:lnTo>
                  <a:cubicBezTo>
                    <a:pt x="2823" y="322"/>
                    <a:pt x="2894" y="250"/>
                    <a:pt x="2894" y="167"/>
                  </a:cubicBezTo>
                  <a:cubicBezTo>
                    <a:pt x="2894" y="72"/>
                    <a:pt x="2823" y="0"/>
                    <a:pt x="2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1"/>
            <p:cNvSpPr/>
            <p:nvPr/>
          </p:nvSpPr>
          <p:spPr>
            <a:xfrm>
              <a:off x="7642505" y="2952128"/>
              <a:ext cx="112876" cy="106451"/>
            </a:xfrm>
            <a:custGeom>
              <a:rect b="b" l="l" r="r" t="t"/>
              <a:pathLst>
                <a:path extrusionOk="0" h="3347" w="3549">
                  <a:moveTo>
                    <a:pt x="1822" y="548"/>
                  </a:moveTo>
                  <a:lnTo>
                    <a:pt x="2084" y="1287"/>
                  </a:lnTo>
                  <a:cubicBezTo>
                    <a:pt x="2120" y="1346"/>
                    <a:pt x="2156" y="1394"/>
                    <a:pt x="2239" y="1394"/>
                  </a:cubicBezTo>
                  <a:lnTo>
                    <a:pt x="3037" y="1429"/>
                  </a:lnTo>
                  <a:lnTo>
                    <a:pt x="2382" y="1918"/>
                  </a:lnTo>
                  <a:cubicBezTo>
                    <a:pt x="2322" y="1965"/>
                    <a:pt x="2311" y="2025"/>
                    <a:pt x="2322" y="2096"/>
                  </a:cubicBezTo>
                  <a:lnTo>
                    <a:pt x="2549" y="2870"/>
                  </a:lnTo>
                  <a:lnTo>
                    <a:pt x="1894" y="2430"/>
                  </a:lnTo>
                  <a:cubicBezTo>
                    <a:pt x="1864" y="2412"/>
                    <a:pt x="1831" y="2403"/>
                    <a:pt x="1800" y="2403"/>
                  </a:cubicBezTo>
                  <a:cubicBezTo>
                    <a:pt x="1769" y="2403"/>
                    <a:pt x="1739" y="2412"/>
                    <a:pt x="1715" y="2430"/>
                  </a:cubicBezTo>
                  <a:lnTo>
                    <a:pt x="1060" y="2870"/>
                  </a:lnTo>
                  <a:lnTo>
                    <a:pt x="1287" y="2096"/>
                  </a:lnTo>
                  <a:cubicBezTo>
                    <a:pt x="1298" y="2037"/>
                    <a:pt x="1287" y="1965"/>
                    <a:pt x="1227" y="1918"/>
                  </a:cubicBezTo>
                  <a:lnTo>
                    <a:pt x="596" y="1429"/>
                  </a:lnTo>
                  <a:lnTo>
                    <a:pt x="1406" y="1394"/>
                  </a:lnTo>
                  <a:cubicBezTo>
                    <a:pt x="1465" y="1394"/>
                    <a:pt x="1525" y="1358"/>
                    <a:pt x="1549" y="1287"/>
                  </a:cubicBezTo>
                  <a:lnTo>
                    <a:pt x="1822" y="548"/>
                  </a:lnTo>
                  <a:close/>
                  <a:moveTo>
                    <a:pt x="1775" y="1"/>
                  </a:moveTo>
                  <a:cubicBezTo>
                    <a:pt x="1691" y="1"/>
                    <a:pt x="1608" y="60"/>
                    <a:pt x="1560" y="144"/>
                  </a:cubicBezTo>
                  <a:lnTo>
                    <a:pt x="1227" y="1084"/>
                  </a:lnTo>
                  <a:lnTo>
                    <a:pt x="227" y="1120"/>
                  </a:lnTo>
                  <a:cubicBezTo>
                    <a:pt x="144" y="1120"/>
                    <a:pt x="60" y="1168"/>
                    <a:pt x="36" y="1263"/>
                  </a:cubicBezTo>
                  <a:cubicBezTo>
                    <a:pt x="1" y="1358"/>
                    <a:pt x="36" y="1441"/>
                    <a:pt x="108" y="1501"/>
                  </a:cubicBezTo>
                  <a:lnTo>
                    <a:pt x="894" y="2108"/>
                  </a:lnTo>
                  <a:lnTo>
                    <a:pt x="632" y="3061"/>
                  </a:lnTo>
                  <a:cubicBezTo>
                    <a:pt x="596" y="3156"/>
                    <a:pt x="632" y="3239"/>
                    <a:pt x="703" y="3299"/>
                  </a:cubicBezTo>
                  <a:cubicBezTo>
                    <a:pt x="739" y="3328"/>
                    <a:pt x="781" y="3343"/>
                    <a:pt x="824" y="3343"/>
                  </a:cubicBezTo>
                  <a:cubicBezTo>
                    <a:pt x="867" y="3343"/>
                    <a:pt x="912" y="3328"/>
                    <a:pt x="953" y="3299"/>
                  </a:cubicBezTo>
                  <a:lnTo>
                    <a:pt x="1775" y="2751"/>
                  </a:lnTo>
                  <a:lnTo>
                    <a:pt x="2596" y="3299"/>
                  </a:lnTo>
                  <a:cubicBezTo>
                    <a:pt x="2620" y="3334"/>
                    <a:pt x="2668" y="3346"/>
                    <a:pt x="2715" y="3346"/>
                  </a:cubicBezTo>
                  <a:cubicBezTo>
                    <a:pt x="2751" y="3346"/>
                    <a:pt x="2799" y="3334"/>
                    <a:pt x="2834" y="3299"/>
                  </a:cubicBezTo>
                  <a:cubicBezTo>
                    <a:pt x="2906" y="3239"/>
                    <a:pt x="2942" y="3156"/>
                    <a:pt x="2906" y="3061"/>
                  </a:cubicBezTo>
                  <a:lnTo>
                    <a:pt x="2644" y="2108"/>
                  </a:lnTo>
                  <a:lnTo>
                    <a:pt x="3430" y="1501"/>
                  </a:lnTo>
                  <a:cubicBezTo>
                    <a:pt x="3513" y="1441"/>
                    <a:pt x="3549" y="1358"/>
                    <a:pt x="3513" y="1263"/>
                  </a:cubicBezTo>
                  <a:cubicBezTo>
                    <a:pt x="3489" y="1168"/>
                    <a:pt x="3418" y="1120"/>
                    <a:pt x="3323" y="1120"/>
                  </a:cubicBezTo>
                  <a:lnTo>
                    <a:pt x="2322" y="1084"/>
                  </a:lnTo>
                  <a:lnTo>
                    <a:pt x="1989" y="144"/>
                  </a:lnTo>
                  <a:cubicBezTo>
                    <a:pt x="1953" y="60"/>
                    <a:pt x="1882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9" name="Google Shape;519;p51"/>
          <p:cNvGrpSpPr/>
          <p:nvPr/>
        </p:nvGrpSpPr>
        <p:grpSpPr>
          <a:xfrm>
            <a:off x="3165060" y="3406720"/>
            <a:ext cx="402786" cy="234747"/>
            <a:chOff x="7652841" y="3500626"/>
            <a:chExt cx="451706" cy="288813"/>
          </a:xfrm>
        </p:grpSpPr>
        <p:sp>
          <p:nvSpPr>
            <p:cNvPr id="520" name="Google Shape;520;p51"/>
            <p:cNvSpPr/>
            <p:nvPr/>
          </p:nvSpPr>
          <p:spPr>
            <a:xfrm>
              <a:off x="7727561" y="3500626"/>
              <a:ext cx="299637" cy="288813"/>
            </a:xfrm>
            <a:custGeom>
              <a:rect b="b" l="l" r="r" t="t"/>
              <a:pathLst>
                <a:path extrusionOk="0" h="6057" w="6284">
                  <a:moveTo>
                    <a:pt x="4397" y="426"/>
                  </a:moveTo>
                  <a:lnTo>
                    <a:pt x="4397" y="939"/>
                  </a:lnTo>
                  <a:lnTo>
                    <a:pt x="2885" y="1397"/>
                  </a:lnTo>
                  <a:lnTo>
                    <a:pt x="2885" y="870"/>
                  </a:lnTo>
                  <a:lnTo>
                    <a:pt x="4397" y="426"/>
                  </a:lnTo>
                  <a:close/>
                  <a:moveTo>
                    <a:pt x="4105" y="2548"/>
                  </a:moveTo>
                  <a:cubicBezTo>
                    <a:pt x="4272" y="2548"/>
                    <a:pt x="4397" y="2686"/>
                    <a:pt x="4397" y="2839"/>
                  </a:cubicBezTo>
                  <a:cubicBezTo>
                    <a:pt x="4397" y="3006"/>
                    <a:pt x="4272" y="3130"/>
                    <a:pt x="4105" y="3130"/>
                  </a:cubicBezTo>
                  <a:lnTo>
                    <a:pt x="3842" y="3130"/>
                  </a:lnTo>
                  <a:cubicBezTo>
                    <a:pt x="3689" y="3130"/>
                    <a:pt x="3551" y="3006"/>
                    <a:pt x="3551" y="2839"/>
                  </a:cubicBezTo>
                  <a:cubicBezTo>
                    <a:pt x="3551" y="2686"/>
                    <a:pt x="3689" y="2548"/>
                    <a:pt x="3842" y="2548"/>
                  </a:cubicBezTo>
                  <a:close/>
                  <a:moveTo>
                    <a:pt x="2234" y="2936"/>
                  </a:moveTo>
                  <a:cubicBezTo>
                    <a:pt x="2386" y="2936"/>
                    <a:pt x="2524" y="3061"/>
                    <a:pt x="2524" y="3228"/>
                  </a:cubicBezTo>
                  <a:cubicBezTo>
                    <a:pt x="2524" y="3380"/>
                    <a:pt x="2386" y="3518"/>
                    <a:pt x="2234" y="3518"/>
                  </a:cubicBezTo>
                  <a:lnTo>
                    <a:pt x="1970" y="3518"/>
                  </a:lnTo>
                  <a:cubicBezTo>
                    <a:pt x="1803" y="3518"/>
                    <a:pt x="1665" y="3380"/>
                    <a:pt x="1665" y="3228"/>
                  </a:cubicBezTo>
                  <a:cubicBezTo>
                    <a:pt x="1665" y="3061"/>
                    <a:pt x="1803" y="2936"/>
                    <a:pt x="1970" y="2936"/>
                  </a:cubicBezTo>
                  <a:close/>
                  <a:moveTo>
                    <a:pt x="4590" y="0"/>
                  </a:moveTo>
                  <a:cubicBezTo>
                    <a:pt x="4572" y="0"/>
                    <a:pt x="4554" y="4"/>
                    <a:pt x="4536" y="10"/>
                  </a:cubicBezTo>
                  <a:lnTo>
                    <a:pt x="2650" y="551"/>
                  </a:lnTo>
                  <a:cubicBezTo>
                    <a:pt x="2580" y="565"/>
                    <a:pt x="2524" y="648"/>
                    <a:pt x="2524" y="731"/>
                  </a:cubicBezTo>
                  <a:lnTo>
                    <a:pt x="2524" y="745"/>
                  </a:lnTo>
                  <a:cubicBezTo>
                    <a:pt x="2302" y="662"/>
                    <a:pt x="2081" y="620"/>
                    <a:pt x="1845" y="620"/>
                  </a:cubicBezTo>
                  <a:cubicBezTo>
                    <a:pt x="819" y="620"/>
                    <a:pt x="0" y="1438"/>
                    <a:pt x="0" y="2451"/>
                  </a:cubicBezTo>
                  <a:cubicBezTo>
                    <a:pt x="0" y="2978"/>
                    <a:pt x="222" y="3491"/>
                    <a:pt x="625" y="3838"/>
                  </a:cubicBezTo>
                  <a:lnTo>
                    <a:pt x="3010" y="6001"/>
                  </a:lnTo>
                  <a:cubicBezTo>
                    <a:pt x="3051" y="6029"/>
                    <a:pt x="3093" y="6057"/>
                    <a:pt x="3135" y="6057"/>
                  </a:cubicBezTo>
                  <a:cubicBezTo>
                    <a:pt x="3190" y="6057"/>
                    <a:pt x="3232" y="6029"/>
                    <a:pt x="3260" y="6001"/>
                  </a:cubicBezTo>
                  <a:lnTo>
                    <a:pt x="4009" y="5321"/>
                  </a:lnTo>
                  <a:cubicBezTo>
                    <a:pt x="4092" y="5266"/>
                    <a:pt x="4092" y="5141"/>
                    <a:pt x="4022" y="5072"/>
                  </a:cubicBezTo>
                  <a:cubicBezTo>
                    <a:pt x="3986" y="5028"/>
                    <a:pt x="3939" y="5007"/>
                    <a:pt x="3890" y="5007"/>
                  </a:cubicBezTo>
                  <a:cubicBezTo>
                    <a:pt x="3845" y="5007"/>
                    <a:pt x="3799" y="5025"/>
                    <a:pt x="3759" y="5058"/>
                  </a:cubicBezTo>
                  <a:lnTo>
                    <a:pt x="3135" y="5613"/>
                  </a:lnTo>
                  <a:lnTo>
                    <a:pt x="888" y="3574"/>
                  </a:lnTo>
                  <a:cubicBezTo>
                    <a:pt x="875" y="3574"/>
                    <a:pt x="875" y="3574"/>
                    <a:pt x="875" y="3561"/>
                  </a:cubicBezTo>
                  <a:cubicBezTo>
                    <a:pt x="555" y="3283"/>
                    <a:pt x="361" y="2880"/>
                    <a:pt x="361" y="2451"/>
                  </a:cubicBezTo>
                  <a:cubicBezTo>
                    <a:pt x="361" y="1647"/>
                    <a:pt x="1027" y="981"/>
                    <a:pt x="1845" y="981"/>
                  </a:cubicBezTo>
                  <a:cubicBezTo>
                    <a:pt x="2081" y="981"/>
                    <a:pt x="2317" y="1037"/>
                    <a:pt x="2524" y="1147"/>
                  </a:cubicBezTo>
                  <a:lnTo>
                    <a:pt x="2524" y="2631"/>
                  </a:lnTo>
                  <a:cubicBezTo>
                    <a:pt x="2428" y="2590"/>
                    <a:pt x="2330" y="2562"/>
                    <a:pt x="2234" y="2562"/>
                  </a:cubicBezTo>
                  <a:lnTo>
                    <a:pt x="1970" y="2562"/>
                  </a:lnTo>
                  <a:cubicBezTo>
                    <a:pt x="1596" y="2562"/>
                    <a:pt x="1304" y="2853"/>
                    <a:pt x="1304" y="3228"/>
                  </a:cubicBezTo>
                  <a:cubicBezTo>
                    <a:pt x="1304" y="3588"/>
                    <a:pt x="1596" y="3879"/>
                    <a:pt x="1970" y="3879"/>
                  </a:cubicBezTo>
                  <a:lnTo>
                    <a:pt x="2234" y="3879"/>
                  </a:lnTo>
                  <a:cubicBezTo>
                    <a:pt x="2594" y="3879"/>
                    <a:pt x="2885" y="3588"/>
                    <a:pt x="2885" y="3228"/>
                  </a:cubicBezTo>
                  <a:lnTo>
                    <a:pt x="2885" y="1771"/>
                  </a:lnTo>
                  <a:lnTo>
                    <a:pt x="4397" y="1327"/>
                  </a:lnTo>
                  <a:lnTo>
                    <a:pt x="4397" y="2243"/>
                  </a:lnTo>
                  <a:cubicBezTo>
                    <a:pt x="4314" y="2201"/>
                    <a:pt x="4216" y="2187"/>
                    <a:pt x="4105" y="2187"/>
                  </a:cubicBezTo>
                  <a:lnTo>
                    <a:pt x="3842" y="2187"/>
                  </a:lnTo>
                  <a:cubicBezTo>
                    <a:pt x="3482" y="2187"/>
                    <a:pt x="3190" y="2479"/>
                    <a:pt x="3190" y="2839"/>
                  </a:cubicBezTo>
                  <a:cubicBezTo>
                    <a:pt x="3190" y="3200"/>
                    <a:pt x="3482" y="3505"/>
                    <a:pt x="3842" y="3505"/>
                  </a:cubicBezTo>
                  <a:lnTo>
                    <a:pt x="4105" y="3505"/>
                  </a:lnTo>
                  <a:cubicBezTo>
                    <a:pt x="4480" y="3505"/>
                    <a:pt x="4771" y="3200"/>
                    <a:pt x="4771" y="2839"/>
                  </a:cubicBezTo>
                  <a:lnTo>
                    <a:pt x="4771" y="1022"/>
                  </a:lnTo>
                  <a:cubicBezTo>
                    <a:pt x="5063" y="1092"/>
                    <a:pt x="5326" y="1244"/>
                    <a:pt x="5520" y="1466"/>
                  </a:cubicBezTo>
                  <a:cubicBezTo>
                    <a:pt x="5769" y="1730"/>
                    <a:pt x="5908" y="2091"/>
                    <a:pt x="5908" y="2451"/>
                  </a:cubicBezTo>
                  <a:cubicBezTo>
                    <a:pt x="5908" y="2880"/>
                    <a:pt x="5728" y="3283"/>
                    <a:pt x="5409" y="3561"/>
                  </a:cubicBezTo>
                  <a:cubicBezTo>
                    <a:pt x="5409" y="3574"/>
                    <a:pt x="5396" y="3574"/>
                    <a:pt x="5396" y="3574"/>
                  </a:cubicBezTo>
                  <a:lnTo>
                    <a:pt x="4952" y="3977"/>
                  </a:lnTo>
                  <a:cubicBezTo>
                    <a:pt x="4882" y="4045"/>
                    <a:pt x="4882" y="4156"/>
                    <a:pt x="4937" y="4239"/>
                  </a:cubicBezTo>
                  <a:cubicBezTo>
                    <a:pt x="4976" y="4278"/>
                    <a:pt x="5031" y="4299"/>
                    <a:pt x="5084" y="4299"/>
                  </a:cubicBezTo>
                  <a:cubicBezTo>
                    <a:pt x="5127" y="4299"/>
                    <a:pt x="5170" y="4285"/>
                    <a:pt x="5201" y="4254"/>
                  </a:cubicBezTo>
                  <a:lnTo>
                    <a:pt x="5658" y="3838"/>
                  </a:lnTo>
                  <a:cubicBezTo>
                    <a:pt x="6061" y="3491"/>
                    <a:pt x="6283" y="2991"/>
                    <a:pt x="6283" y="2464"/>
                  </a:cubicBezTo>
                  <a:cubicBezTo>
                    <a:pt x="6283" y="1993"/>
                    <a:pt x="6102" y="1549"/>
                    <a:pt x="5797" y="1216"/>
                  </a:cubicBezTo>
                  <a:cubicBezTo>
                    <a:pt x="5520" y="911"/>
                    <a:pt x="5159" y="717"/>
                    <a:pt x="4771" y="648"/>
                  </a:cubicBezTo>
                  <a:lnTo>
                    <a:pt x="4771" y="190"/>
                  </a:lnTo>
                  <a:cubicBezTo>
                    <a:pt x="4771" y="86"/>
                    <a:pt x="4684" y="0"/>
                    <a:pt x="4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1"/>
            <p:cNvSpPr/>
            <p:nvPr/>
          </p:nvSpPr>
          <p:spPr>
            <a:xfrm>
              <a:off x="8038363" y="3565667"/>
              <a:ext cx="31757" cy="101993"/>
            </a:xfrm>
            <a:custGeom>
              <a:rect b="b" l="l" r="r" t="t"/>
              <a:pathLst>
                <a:path extrusionOk="0" h="2139" w="666">
                  <a:moveTo>
                    <a:pt x="205" y="0"/>
                  </a:moveTo>
                  <a:cubicBezTo>
                    <a:pt x="178" y="0"/>
                    <a:pt x="150" y="6"/>
                    <a:pt x="126" y="19"/>
                  </a:cubicBezTo>
                  <a:cubicBezTo>
                    <a:pt x="28" y="74"/>
                    <a:pt x="0" y="185"/>
                    <a:pt x="42" y="268"/>
                  </a:cubicBezTo>
                  <a:cubicBezTo>
                    <a:pt x="278" y="712"/>
                    <a:pt x="278" y="1433"/>
                    <a:pt x="42" y="1864"/>
                  </a:cubicBezTo>
                  <a:cubicBezTo>
                    <a:pt x="0" y="1960"/>
                    <a:pt x="28" y="2071"/>
                    <a:pt x="126" y="2113"/>
                  </a:cubicBezTo>
                  <a:cubicBezTo>
                    <a:pt x="152" y="2131"/>
                    <a:pt x="180" y="2138"/>
                    <a:pt x="209" y="2138"/>
                  </a:cubicBezTo>
                  <a:cubicBezTo>
                    <a:pt x="273" y="2138"/>
                    <a:pt x="337" y="2101"/>
                    <a:pt x="375" y="2043"/>
                  </a:cubicBezTo>
                  <a:cubicBezTo>
                    <a:pt x="666" y="1503"/>
                    <a:pt x="666" y="643"/>
                    <a:pt x="375" y="102"/>
                  </a:cubicBezTo>
                  <a:cubicBezTo>
                    <a:pt x="336" y="34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1"/>
            <p:cNvSpPr/>
            <p:nvPr/>
          </p:nvSpPr>
          <p:spPr>
            <a:xfrm>
              <a:off x="8068785" y="3533576"/>
              <a:ext cx="35762" cy="166460"/>
            </a:xfrm>
            <a:custGeom>
              <a:rect b="b" l="l" r="r" t="t"/>
              <a:pathLst>
                <a:path extrusionOk="0" h="3491" w="750">
                  <a:moveTo>
                    <a:pt x="218" y="1"/>
                  </a:moveTo>
                  <a:cubicBezTo>
                    <a:pt x="187" y="1"/>
                    <a:pt x="156" y="9"/>
                    <a:pt x="126" y="26"/>
                  </a:cubicBezTo>
                  <a:cubicBezTo>
                    <a:pt x="42" y="68"/>
                    <a:pt x="0" y="179"/>
                    <a:pt x="56" y="276"/>
                  </a:cubicBezTo>
                  <a:cubicBezTo>
                    <a:pt x="264" y="664"/>
                    <a:pt x="375" y="1191"/>
                    <a:pt x="375" y="1746"/>
                  </a:cubicBezTo>
                  <a:cubicBezTo>
                    <a:pt x="375" y="2300"/>
                    <a:pt x="264" y="2827"/>
                    <a:pt x="56" y="3216"/>
                  </a:cubicBezTo>
                  <a:cubicBezTo>
                    <a:pt x="0" y="3313"/>
                    <a:pt x="42" y="3424"/>
                    <a:pt x="126" y="3465"/>
                  </a:cubicBezTo>
                  <a:cubicBezTo>
                    <a:pt x="156" y="3483"/>
                    <a:pt x="188" y="3491"/>
                    <a:pt x="219" y="3491"/>
                  </a:cubicBezTo>
                  <a:cubicBezTo>
                    <a:pt x="285" y="3491"/>
                    <a:pt x="346" y="3453"/>
                    <a:pt x="375" y="3397"/>
                  </a:cubicBezTo>
                  <a:cubicBezTo>
                    <a:pt x="610" y="2953"/>
                    <a:pt x="749" y="2370"/>
                    <a:pt x="749" y="1746"/>
                  </a:cubicBezTo>
                  <a:cubicBezTo>
                    <a:pt x="749" y="1122"/>
                    <a:pt x="610" y="540"/>
                    <a:pt x="375" y="96"/>
                  </a:cubicBezTo>
                  <a:cubicBezTo>
                    <a:pt x="346" y="39"/>
                    <a:pt x="285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1"/>
            <p:cNvSpPr/>
            <p:nvPr/>
          </p:nvSpPr>
          <p:spPr>
            <a:xfrm>
              <a:off x="7686554" y="3565667"/>
              <a:ext cx="31804" cy="101993"/>
            </a:xfrm>
            <a:custGeom>
              <a:rect b="b" l="l" r="r" t="t"/>
              <a:pathLst>
                <a:path extrusionOk="0" h="2139" w="667">
                  <a:moveTo>
                    <a:pt x="462" y="0"/>
                  </a:moveTo>
                  <a:cubicBezTo>
                    <a:pt x="397" y="0"/>
                    <a:pt x="331" y="34"/>
                    <a:pt x="292" y="102"/>
                  </a:cubicBezTo>
                  <a:cubicBezTo>
                    <a:pt x="1" y="643"/>
                    <a:pt x="1" y="1503"/>
                    <a:pt x="292" y="2043"/>
                  </a:cubicBezTo>
                  <a:cubicBezTo>
                    <a:pt x="330" y="2101"/>
                    <a:pt x="395" y="2138"/>
                    <a:pt x="458" y="2138"/>
                  </a:cubicBezTo>
                  <a:cubicBezTo>
                    <a:pt x="487" y="2138"/>
                    <a:pt x="516" y="2131"/>
                    <a:pt x="542" y="2113"/>
                  </a:cubicBezTo>
                  <a:cubicBezTo>
                    <a:pt x="638" y="2071"/>
                    <a:pt x="666" y="1960"/>
                    <a:pt x="611" y="1864"/>
                  </a:cubicBezTo>
                  <a:cubicBezTo>
                    <a:pt x="389" y="1433"/>
                    <a:pt x="389" y="712"/>
                    <a:pt x="611" y="268"/>
                  </a:cubicBezTo>
                  <a:cubicBezTo>
                    <a:pt x="666" y="185"/>
                    <a:pt x="638" y="74"/>
                    <a:pt x="542" y="19"/>
                  </a:cubicBezTo>
                  <a:cubicBezTo>
                    <a:pt x="517" y="6"/>
                    <a:pt x="490" y="0"/>
                    <a:pt x="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1"/>
            <p:cNvSpPr/>
            <p:nvPr/>
          </p:nvSpPr>
          <p:spPr>
            <a:xfrm>
              <a:off x="7652841" y="3533576"/>
              <a:ext cx="35762" cy="166603"/>
            </a:xfrm>
            <a:custGeom>
              <a:rect b="b" l="l" r="r" t="t"/>
              <a:pathLst>
                <a:path extrusionOk="0" h="3494" w="750">
                  <a:moveTo>
                    <a:pt x="532" y="1"/>
                  </a:moveTo>
                  <a:cubicBezTo>
                    <a:pt x="465" y="1"/>
                    <a:pt x="404" y="39"/>
                    <a:pt x="375" y="96"/>
                  </a:cubicBezTo>
                  <a:cubicBezTo>
                    <a:pt x="140" y="540"/>
                    <a:pt x="1" y="1122"/>
                    <a:pt x="1" y="1746"/>
                  </a:cubicBezTo>
                  <a:cubicBezTo>
                    <a:pt x="1" y="2370"/>
                    <a:pt x="140" y="2953"/>
                    <a:pt x="375" y="3397"/>
                  </a:cubicBezTo>
                  <a:cubicBezTo>
                    <a:pt x="402" y="3452"/>
                    <a:pt x="472" y="3493"/>
                    <a:pt x="541" y="3493"/>
                  </a:cubicBezTo>
                  <a:cubicBezTo>
                    <a:pt x="569" y="3493"/>
                    <a:pt x="597" y="3480"/>
                    <a:pt x="624" y="3465"/>
                  </a:cubicBezTo>
                  <a:cubicBezTo>
                    <a:pt x="708" y="3424"/>
                    <a:pt x="750" y="3313"/>
                    <a:pt x="694" y="3216"/>
                  </a:cubicBezTo>
                  <a:cubicBezTo>
                    <a:pt x="486" y="2827"/>
                    <a:pt x="375" y="2300"/>
                    <a:pt x="375" y="1746"/>
                  </a:cubicBezTo>
                  <a:cubicBezTo>
                    <a:pt x="375" y="1191"/>
                    <a:pt x="486" y="664"/>
                    <a:pt x="694" y="276"/>
                  </a:cubicBezTo>
                  <a:cubicBezTo>
                    <a:pt x="750" y="179"/>
                    <a:pt x="708" y="68"/>
                    <a:pt x="624" y="26"/>
                  </a:cubicBezTo>
                  <a:cubicBezTo>
                    <a:pt x="594" y="9"/>
                    <a:pt x="563" y="1"/>
                    <a:pt x="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1"/>
            <p:cNvSpPr/>
            <p:nvPr/>
          </p:nvSpPr>
          <p:spPr>
            <a:xfrm>
              <a:off x="7931933" y="3713724"/>
              <a:ext cx="19168" cy="17643"/>
            </a:xfrm>
            <a:custGeom>
              <a:rect b="b" l="l" r="r" t="t"/>
              <a:pathLst>
                <a:path extrusionOk="0" h="370" w="402">
                  <a:moveTo>
                    <a:pt x="192" y="1"/>
                  </a:moveTo>
                  <a:cubicBezTo>
                    <a:pt x="111" y="1"/>
                    <a:pt x="37" y="63"/>
                    <a:pt x="13" y="145"/>
                  </a:cubicBezTo>
                  <a:cubicBezTo>
                    <a:pt x="0" y="242"/>
                    <a:pt x="69" y="340"/>
                    <a:pt x="167" y="367"/>
                  </a:cubicBezTo>
                  <a:cubicBezTo>
                    <a:pt x="175" y="368"/>
                    <a:pt x="183" y="369"/>
                    <a:pt x="191" y="369"/>
                  </a:cubicBezTo>
                  <a:cubicBezTo>
                    <a:pt x="279" y="369"/>
                    <a:pt x="362" y="304"/>
                    <a:pt x="374" y="214"/>
                  </a:cubicBezTo>
                  <a:cubicBezTo>
                    <a:pt x="402" y="118"/>
                    <a:pt x="333" y="20"/>
                    <a:pt x="235" y="7"/>
                  </a:cubicBezTo>
                  <a:cubicBezTo>
                    <a:pt x="221" y="3"/>
                    <a:pt x="206" y="1"/>
                    <a:pt x="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oogle Shape;530;p52"/>
          <p:cNvGrpSpPr/>
          <p:nvPr/>
        </p:nvGrpSpPr>
        <p:grpSpPr>
          <a:xfrm>
            <a:off x="723837" y="552000"/>
            <a:ext cx="1218670" cy="1640915"/>
            <a:chOff x="723837" y="552000"/>
            <a:chExt cx="1218670" cy="1640915"/>
          </a:xfrm>
        </p:grpSpPr>
        <p:sp>
          <p:nvSpPr>
            <p:cNvPr id="531" name="Google Shape;531;p52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2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2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2"/>
            <p:cNvSpPr/>
            <p:nvPr/>
          </p:nvSpPr>
          <p:spPr>
            <a:xfrm>
              <a:off x="1379968" y="618464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2"/>
            <p:cNvSpPr/>
            <p:nvPr/>
          </p:nvSpPr>
          <p:spPr>
            <a:xfrm>
              <a:off x="1483960" y="686786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2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2"/>
            <p:cNvSpPr/>
            <p:nvPr/>
          </p:nvSpPr>
          <p:spPr>
            <a:xfrm flipH="1">
              <a:off x="1790866" y="686786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8" name="Google Shape;538;p52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539" name="Google Shape;539;p52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rect b="b" l="l" r="r" t="t"/>
                <a:pathLst>
                  <a:path extrusionOk="0" h="8322" w="9473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52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rect b="b" l="l" r="r" t="t"/>
                <a:pathLst>
                  <a:path extrusionOk="0" h="367" w="403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1" name="Google Shape;541;p52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542" name="Google Shape;542;p52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rect b="b" l="l" r="r" t="t"/>
                <a:pathLst>
                  <a:path extrusionOk="0" h="2875" w="247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52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rect b="b" l="l" r="r" t="t"/>
                <a:pathLst>
                  <a:path extrusionOk="0" h="9307" w="9473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52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rect b="b" l="l" r="r" t="t"/>
                <a:pathLst>
                  <a:path extrusionOk="0" h="371" w="399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5" name="Google Shape;545;p52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546" name="Google Shape;546;p52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rect b="b" l="l" r="r" t="t"/>
                <a:pathLst>
                  <a:path extrusionOk="0" h="376" w="161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52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rect b="b" l="l" r="r" t="t"/>
                <a:pathLst>
                  <a:path extrusionOk="0" h="3347" w="2857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52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rect b="b" l="l" r="r" t="t"/>
                <a:pathLst>
                  <a:path extrusionOk="0" h="8641" w="5243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52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52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rect b="b" l="l" r="r" t="t"/>
                <a:pathLst>
                  <a:path extrusionOk="0" h="3326" w="1221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52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52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rect b="b" l="l" r="r" t="t"/>
                <a:pathLst>
                  <a:path extrusionOk="0" h="3323" w="1208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52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rect b="b" l="l" r="r" t="t"/>
                <a:pathLst>
                  <a:path extrusionOk="0" h="373" w="409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54" name="Google Shape;554;p52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5" name="Google Shape;555;p52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556" name="Google Shape;55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1075" y="1238875"/>
            <a:ext cx="4743307" cy="1751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7" name="Google Shape;557;p52"/>
          <p:cNvGrpSpPr/>
          <p:nvPr/>
        </p:nvGrpSpPr>
        <p:grpSpPr>
          <a:xfrm>
            <a:off x="2781764" y="1911513"/>
            <a:ext cx="4743251" cy="1974660"/>
            <a:chOff x="4967783" y="2151471"/>
            <a:chExt cx="3920691" cy="2602346"/>
          </a:xfrm>
        </p:grpSpPr>
        <p:grpSp>
          <p:nvGrpSpPr>
            <p:cNvPr id="558" name="Google Shape;558;p52"/>
            <p:cNvGrpSpPr/>
            <p:nvPr/>
          </p:nvGrpSpPr>
          <p:grpSpPr>
            <a:xfrm>
              <a:off x="5045709" y="2252109"/>
              <a:ext cx="3755791" cy="2501708"/>
              <a:chOff x="2691784" y="1805334"/>
              <a:chExt cx="3755791" cy="2501708"/>
            </a:xfrm>
          </p:grpSpPr>
          <p:sp>
            <p:nvSpPr>
              <p:cNvPr id="559" name="Google Shape;559;p52"/>
              <p:cNvSpPr/>
              <p:nvPr/>
            </p:nvSpPr>
            <p:spPr>
              <a:xfrm>
                <a:off x="4306153" y="4266675"/>
                <a:ext cx="932050" cy="40353"/>
              </a:xfrm>
              <a:custGeom>
                <a:rect b="b" l="l" r="r" t="t"/>
                <a:pathLst>
                  <a:path extrusionOk="0" h="2706" w="10652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52"/>
              <p:cNvSpPr/>
              <p:nvPr/>
            </p:nvSpPr>
            <p:spPr>
              <a:xfrm>
                <a:off x="2691784" y="3762285"/>
                <a:ext cx="1916675" cy="544757"/>
              </a:xfrm>
              <a:custGeom>
                <a:rect b="b" l="l" r="r" t="t"/>
                <a:pathLst>
                  <a:path extrusionOk="0" h="36518" w="128485">
                    <a:moveTo>
                      <a:pt x="2706" y="1"/>
                    </a:moveTo>
                    <a:lnTo>
                      <a:pt x="1" y="326"/>
                    </a:lnTo>
                    <a:cubicBezTo>
                      <a:pt x="1461" y="10577"/>
                      <a:pt x="6547" y="19612"/>
                      <a:pt x="13850" y="26130"/>
                    </a:cubicBezTo>
                    <a:cubicBezTo>
                      <a:pt x="21288" y="32568"/>
                      <a:pt x="30999" y="36517"/>
                      <a:pt x="41575" y="36517"/>
                    </a:cubicBezTo>
                    <a:lnTo>
                      <a:pt x="128484" y="36517"/>
                    </a:lnTo>
                    <a:lnTo>
                      <a:pt x="128484" y="33812"/>
                    </a:lnTo>
                    <a:lnTo>
                      <a:pt x="41575" y="33812"/>
                    </a:lnTo>
                    <a:cubicBezTo>
                      <a:pt x="31675" y="33812"/>
                      <a:pt x="22641" y="30188"/>
                      <a:pt x="15662" y="24102"/>
                    </a:cubicBezTo>
                    <a:cubicBezTo>
                      <a:pt x="8792" y="18016"/>
                      <a:pt x="4058" y="9468"/>
                      <a:pt x="2706" y="1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52"/>
              <p:cNvSpPr/>
              <p:nvPr/>
            </p:nvSpPr>
            <p:spPr>
              <a:xfrm>
                <a:off x="2695021" y="3035999"/>
                <a:ext cx="754960" cy="529407"/>
              </a:xfrm>
              <a:custGeom>
                <a:rect b="b" l="l" r="r" t="t"/>
                <a:pathLst>
                  <a:path extrusionOk="0" h="35489" w="50609">
                    <a:moveTo>
                      <a:pt x="41358" y="0"/>
                    </a:moveTo>
                    <a:cubicBezTo>
                      <a:pt x="30998" y="0"/>
                      <a:pt x="21423" y="3814"/>
                      <a:pt x="14093" y="10144"/>
                    </a:cubicBezTo>
                    <a:cubicBezTo>
                      <a:pt x="6762" y="16338"/>
                      <a:pt x="1596" y="25129"/>
                      <a:pt x="0" y="35029"/>
                    </a:cubicBezTo>
                    <a:lnTo>
                      <a:pt x="2597" y="35489"/>
                    </a:lnTo>
                    <a:cubicBezTo>
                      <a:pt x="4166" y="26238"/>
                      <a:pt x="9034" y="18015"/>
                      <a:pt x="15905" y="12173"/>
                    </a:cubicBezTo>
                    <a:cubicBezTo>
                      <a:pt x="22775" y="6303"/>
                      <a:pt x="31675" y="2705"/>
                      <a:pt x="41358" y="2705"/>
                    </a:cubicBezTo>
                    <a:lnTo>
                      <a:pt x="50609" y="2705"/>
                    </a:lnTo>
                    <a:lnTo>
                      <a:pt x="50609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52"/>
              <p:cNvSpPr/>
              <p:nvPr/>
            </p:nvSpPr>
            <p:spPr>
              <a:xfrm>
                <a:off x="3661791" y="2631914"/>
                <a:ext cx="2717987" cy="444462"/>
              </a:xfrm>
              <a:custGeom>
                <a:rect b="b" l="l" r="r" t="t"/>
                <a:pathLst>
                  <a:path extrusionOk="0" h="36518" w="187100">
                    <a:moveTo>
                      <a:pt x="184395" y="1"/>
                    </a:moveTo>
                    <a:cubicBezTo>
                      <a:pt x="183150" y="9468"/>
                      <a:pt x="178309" y="17908"/>
                      <a:pt x="171438" y="23994"/>
                    </a:cubicBezTo>
                    <a:cubicBezTo>
                      <a:pt x="164432" y="30080"/>
                      <a:pt x="155425" y="33812"/>
                      <a:pt x="145498" y="33812"/>
                    </a:cubicBezTo>
                    <a:lnTo>
                      <a:pt x="1" y="33812"/>
                    </a:lnTo>
                    <a:lnTo>
                      <a:pt x="1" y="36517"/>
                    </a:lnTo>
                    <a:lnTo>
                      <a:pt x="145498" y="36517"/>
                    </a:lnTo>
                    <a:cubicBezTo>
                      <a:pt x="156101" y="36517"/>
                      <a:pt x="165785" y="32568"/>
                      <a:pt x="173223" y="26022"/>
                    </a:cubicBezTo>
                    <a:cubicBezTo>
                      <a:pt x="180554" y="19612"/>
                      <a:pt x="185747" y="10469"/>
                      <a:pt x="187100" y="326"/>
                    </a:cubicBezTo>
                    <a:lnTo>
                      <a:pt x="184395" y="1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52"/>
              <p:cNvSpPr/>
              <p:nvPr/>
            </p:nvSpPr>
            <p:spPr>
              <a:xfrm>
                <a:off x="5153124" y="1805334"/>
                <a:ext cx="1294451" cy="512461"/>
              </a:xfrm>
              <a:custGeom>
                <a:rect b="b" l="l" r="r" t="t"/>
                <a:pathLst>
                  <a:path extrusionOk="0" h="34353" w="86774">
                    <a:moveTo>
                      <a:pt x="0" y="0"/>
                    </a:moveTo>
                    <a:lnTo>
                      <a:pt x="0" y="2705"/>
                    </a:lnTo>
                    <a:lnTo>
                      <a:pt x="45524" y="2705"/>
                    </a:lnTo>
                    <a:cubicBezTo>
                      <a:pt x="54991" y="2705"/>
                      <a:pt x="63674" y="6195"/>
                      <a:pt x="70545" y="11821"/>
                    </a:cubicBezTo>
                    <a:cubicBezTo>
                      <a:pt x="77415" y="17582"/>
                      <a:pt x="82284" y="25454"/>
                      <a:pt x="84177" y="34353"/>
                    </a:cubicBezTo>
                    <a:lnTo>
                      <a:pt x="86774" y="33920"/>
                    </a:lnTo>
                    <a:cubicBezTo>
                      <a:pt x="84854" y="24345"/>
                      <a:pt x="79579" y="15878"/>
                      <a:pt x="72249" y="9792"/>
                    </a:cubicBezTo>
                    <a:cubicBezTo>
                      <a:pt x="65027" y="3706"/>
                      <a:pt x="55668" y="0"/>
                      <a:pt x="45524" y="0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52"/>
              <p:cNvSpPr/>
              <p:nvPr/>
            </p:nvSpPr>
            <p:spPr>
              <a:xfrm>
                <a:off x="2785807" y="1805334"/>
                <a:ext cx="2143839" cy="40367"/>
              </a:xfrm>
              <a:custGeom>
                <a:rect b="b" l="l" r="r" t="t"/>
                <a:pathLst>
                  <a:path extrusionOk="0" h="2706" w="143713">
                    <a:moveTo>
                      <a:pt x="0" y="0"/>
                    </a:moveTo>
                    <a:lnTo>
                      <a:pt x="0" y="2705"/>
                    </a:lnTo>
                    <a:lnTo>
                      <a:pt x="143712" y="2705"/>
                    </a:lnTo>
                    <a:lnTo>
                      <a:pt x="143712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52"/>
              <p:cNvSpPr/>
              <p:nvPr/>
            </p:nvSpPr>
            <p:spPr>
              <a:xfrm>
                <a:off x="5447728" y="4266675"/>
                <a:ext cx="932050" cy="40353"/>
              </a:xfrm>
              <a:custGeom>
                <a:rect b="b" l="l" r="r" t="t"/>
                <a:pathLst>
                  <a:path extrusionOk="0" h="2706" w="10652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6" name="Google Shape;566;p52"/>
            <p:cNvGrpSpPr/>
            <p:nvPr/>
          </p:nvGrpSpPr>
          <p:grpSpPr>
            <a:xfrm>
              <a:off x="4967783" y="2151471"/>
              <a:ext cx="3920691" cy="2075220"/>
              <a:chOff x="2613858" y="1704696"/>
              <a:chExt cx="3920691" cy="2075220"/>
            </a:xfrm>
          </p:grpSpPr>
          <p:sp>
            <p:nvSpPr>
              <p:cNvPr id="567" name="Google Shape;567;p52"/>
              <p:cNvSpPr/>
              <p:nvPr/>
            </p:nvSpPr>
            <p:spPr>
              <a:xfrm rot="5400000">
                <a:off x="4924676" y="1720789"/>
                <a:ext cx="241614" cy="209428"/>
              </a:xfrm>
              <a:custGeom>
                <a:rect b="b" l="l" r="r" t="t"/>
                <a:pathLst>
                  <a:path extrusionOk="0" h="27693" w="31949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869F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52"/>
              <p:cNvSpPr/>
              <p:nvPr/>
            </p:nvSpPr>
            <p:spPr>
              <a:xfrm rot="5400000">
                <a:off x="6242908" y="2378083"/>
                <a:ext cx="373853" cy="209428"/>
              </a:xfrm>
              <a:custGeom>
                <a:rect b="b" l="l" r="r" t="t"/>
                <a:pathLst>
                  <a:path extrusionOk="0" h="27693" w="31949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869F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52"/>
              <p:cNvSpPr/>
              <p:nvPr/>
            </p:nvSpPr>
            <p:spPr>
              <a:xfrm rot="5400000">
                <a:off x="2597765" y="3554395"/>
                <a:ext cx="241614" cy="209428"/>
              </a:xfrm>
              <a:custGeom>
                <a:rect b="b" l="l" r="r" t="t"/>
                <a:pathLst>
                  <a:path extrusionOk="0" h="27693" w="31949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869F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52"/>
              <p:cNvSpPr/>
              <p:nvPr/>
            </p:nvSpPr>
            <p:spPr>
              <a:xfrm rot="5400000">
                <a:off x="3367214" y="2939654"/>
                <a:ext cx="374963" cy="209428"/>
              </a:xfrm>
              <a:custGeom>
                <a:rect b="b" l="l" r="r" t="t"/>
                <a:pathLst>
                  <a:path extrusionOk="0" h="27693" w="31949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869F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71" name="Google Shape;571;p52"/>
          <p:cNvSpPr/>
          <p:nvPr/>
        </p:nvSpPr>
        <p:spPr>
          <a:xfrm>
            <a:off x="1474525" y="1555626"/>
            <a:ext cx="1595400" cy="913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etrophobic"/>
                <a:ea typeface="Metrophobic"/>
                <a:cs typeface="Metrophobic"/>
                <a:sym typeface="Metrophobic"/>
              </a:rPr>
              <a:t>Scraped </a:t>
            </a:r>
            <a:r>
              <a:rPr b="1" lang="en" sz="900">
                <a:solidFill>
                  <a:schemeClr val="lt1"/>
                </a:solidFill>
                <a:latin typeface="Metrophobic"/>
                <a:ea typeface="Metrophobic"/>
                <a:cs typeface="Metrophobic"/>
                <a:sym typeface="Metrophobic"/>
              </a:rPr>
              <a:t>10k</a:t>
            </a:r>
            <a:r>
              <a:rPr lang="en" sz="900">
                <a:solidFill>
                  <a:schemeClr val="lt1"/>
                </a:solidFill>
                <a:latin typeface="Metrophobic"/>
                <a:ea typeface="Metrophobic"/>
                <a:cs typeface="Metrophobic"/>
                <a:sym typeface="Metrophobic"/>
              </a:rPr>
              <a:t> rows from</a:t>
            </a:r>
            <a:r>
              <a:rPr lang="en" sz="900">
                <a:solidFill>
                  <a:schemeClr val="lt1"/>
                </a:solidFill>
                <a:uFill>
                  <a:noFill/>
                </a:uFill>
                <a:latin typeface="Metrophobic"/>
                <a:ea typeface="Metrophobic"/>
                <a:cs typeface="Metrophobic"/>
                <a:sym typeface="Metrophob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900" u="sng">
                <a:solidFill>
                  <a:schemeClr val="lt1"/>
                </a:solidFill>
                <a:latin typeface="Metrophobic"/>
                <a:ea typeface="Metrophobic"/>
                <a:cs typeface="Metrophobic"/>
                <a:sym typeface="Metrophob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AcclaimedMusic.net</a:t>
            </a:r>
            <a:r>
              <a:rPr lang="en" sz="900" u="sng">
                <a:solidFill>
                  <a:schemeClr val="lt1"/>
                </a:solidFill>
                <a:latin typeface="Metrophobic"/>
                <a:ea typeface="Metrophobic"/>
                <a:cs typeface="Metrophobic"/>
                <a:sym typeface="Metrophobic"/>
              </a:rPr>
              <a:t> </a:t>
            </a:r>
            <a:r>
              <a:rPr lang="en" sz="900">
                <a:solidFill>
                  <a:schemeClr val="lt1"/>
                </a:solidFill>
                <a:latin typeface="Metrophobic"/>
                <a:ea typeface="Metrophobic"/>
                <a:cs typeface="Metrophobic"/>
                <a:sym typeface="Metrophobic"/>
              </a:rPr>
              <a:t>to identify the </a:t>
            </a:r>
            <a:r>
              <a:rPr b="1" lang="en" sz="900">
                <a:solidFill>
                  <a:schemeClr val="lt1"/>
                </a:solidFill>
                <a:latin typeface="Metrophobic"/>
                <a:ea typeface="Metrophobic"/>
                <a:cs typeface="Metrophobic"/>
                <a:sym typeface="Metrophobic"/>
              </a:rPr>
              <a:t>top artist and</a:t>
            </a:r>
            <a:r>
              <a:rPr lang="en" sz="900">
                <a:solidFill>
                  <a:schemeClr val="lt1"/>
                </a:solidFill>
                <a:latin typeface="Metrophobic"/>
                <a:ea typeface="Metrophobic"/>
                <a:cs typeface="Metrophobic"/>
                <a:sym typeface="Metrophobic"/>
              </a:rPr>
              <a:t> </a:t>
            </a:r>
            <a:r>
              <a:rPr b="1" lang="en" sz="900">
                <a:solidFill>
                  <a:schemeClr val="lt1"/>
                </a:solidFill>
                <a:latin typeface="Metrophobic"/>
                <a:ea typeface="Metrophobic"/>
                <a:cs typeface="Metrophobic"/>
                <a:sym typeface="Metrophobic"/>
              </a:rPr>
              <a:t>songs</a:t>
            </a:r>
            <a:r>
              <a:rPr lang="en" sz="900">
                <a:solidFill>
                  <a:schemeClr val="lt1"/>
                </a:solidFill>
                <a:latin typeface="Metrophobic"/>
                <a:ea typeface="Metrophobic"/>
                <a:cs typeface="Metrophobic"/>
                <a:sym typeface="Metrophobic"/>
              </a:rPr>
              <a:t> spanning the years 1897 to 2019</a:t>
            </a:r>
            <a:endParaRPr sz="900">
              <a:solidFill>
                <a:schemeClr val="l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572" name="Google Shape;572;p52"/>
          <p:cNvSpPr/>
          <p:nvPr/>
        </p:nvSpPr>
        <p:spPr>
          <a:xfrm>
            <a:off x="4865646" y="1555627"/>
            <a:ext cx="1380900" cy="1039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etrophobic"/>
                <a:ea typeface="Metrophobic"/>
                <a:cs typeface="Metrophobic"/>
                <a:sym typeface="Metrophobic"/>
              </a:rPr>
              <a:t>For the </a:t>
            </a:r>
            <a:r>
              <a:rPr b="1" lang="en" sz="1000">
                <a:solidFill>
                  <a:schemeClr val="lt1"/>
                </a:solidFill>
                <a:latin typeface="Metrophobic"/>
                <a:ea typeface="Metrophobic"/>
                <a:cs typeface="Metrophobic"/>
                <a:sym typeface="Metrophobic"/>
              </a:rPr>
              <a:t>top 4000 </a:t>
            </a:r>
            <a:r>
              <a:rPr lang="en" sz="1000">
                <a:solidFill>
                  <a:schemeClr val="lt1"/>
                </a:solidFill>
                <a:latin typeface="Metrophobic"/>
                <a:ea typeface="Metrophobic"/>
                <a:cs typeface="Metrophobic"/>
                <a:sym typeface="Metrophobic"/>
              </a:rPr>
              <a:t>artist and songs we extracted the lyrics from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Metrophobic"/>
                <a:ea typeface="Metrophobic"/>
                <a:cs typeface="Metrophobic"/>
                <a:sym typeface="Metrophobic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000" u="sng">
                <a:solidFill>
                  <a:schemeClr val="lt1"/>
                </a:solidFill>
                <a:latin typeface="Metrophobic"/>
                <a:ea typeface="Metrophobic"/>
                <a:cs typeface="Metrophobic"/>
                <a:sym typeface="Metrophobic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A-Z lyrics</a:t>
            </a:r>
            <a:endParaRPr sz="1000">
              <a:solidFill>
                <a:schemeClr val="l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573" name="Google Shape;573;p52"/>
          <p:cNvSpPr/>
          <p:nvPr/>
        </p:nvSpPr>
        <p:spPr>
          <a:xfrm>
            <a:off x="1533901" y="3157600"/>
            <a:ext cx="1997100" cy="1386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Metrophobic"/>
                <a:ea typeface="Metrophobic"/>
                <a:cs typeface="Metrophobic"/>
                <a:sym typeface="Metrophobic"/>
              </a:rPr>
              <a:t>Data Handling</a:t>
            </a:r>
            <a:endParaRPr b="1" sz="1000">
              <a:solidFill>
                <a:schemeClr val="lt1"/>
              </a:solidFill>
              <a:latin typeface="Metrophobic"/>
              <a:ea typeface="Metrophobic"/>
              <a:cs typeface="Metrophobic"/>
              <a:sym typeface="Metrophob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chemeClr val="lt1"/>
              </a:solidFill>
              <a:latin typeface="Metrophobic"/>
              <a:ea typeface="Metrophobic"/>
              <a:cs typeface="Metrophobic"/>
              <a:sym typeface="Metrophobic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etrophobic"/>
              <a:buChar char="•"/>
            </a:pPr>
            <a:r>
              <a:rPr i="0" lang="en" sz="1000" u="none" cap="none" strike="noStrike">
                <a:solidFill>
                  <a:schemeClr val="lt1"/>
                </a:solidFill>
                <a:latin typeface="Metrophobic"/>
                <a:ea typeface="Metrophobic"/>
                <a:cs typeface="Metrophobic"/>
                <a:sym typeface="Metrophobic"/>
              </a:rPr>
              <a:t>Word tokenization </a:t>
            </a:r>
            <a:endParaRPr i="0" sz="1000" u="none" cap="none" strike="noStrike">
              <a:solidFill>
                <a:schemeClr val="lt1"/>
              </a:solidFill>
              <a:latin typeface="Metrophobic"/>
              <a:ea typeface="Metrophobic"/>
              <a:cs typeface="Metrophobic"/>
              <a:sym typeface="Metrophobic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etrophobic"/>
              <a:buChar char="•"/>
            </a:pPr>
            <a:r>
              <a:rPr i="0" lang="en" sz="1000" u="none" cap="none" strike="noStrike">
                <a:solidFill>
                  <a:schemeClr val="lt1"/>
                </a:solidFill>
                <a:latin typeface="Metrophobic"/>
                <a:ea typeface="Metrophobic"/>
                <a:cs typeface="Metrophobic"/>
                <a:sym typeface="Metrophobic"/>
              </a:rPr>
              <a:t>Removal of stop words, punctuations and  irrelevant words from the lyrics (ooh, aah etc.) </a:t>
            </a:r>
            <a:endParaRPr i="0" sz="1000" u="none" cap="none" strike="noStrike">
              <a:solidFill>
                <a:schemeClr val="lt1"/>
              </a:solidFill>
              <a:latin typeface="Metrophobic"/>
              <a:ea typeface="Metrophobic"/>
              <a:cs typeface="Metrophobic"/>
              <a:sym typeface="Metrophobic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etrophobic"/>
              <a:buChar char="•"/>
            </a:pPr>
            <a:r>
              <a:rPr lang="en" sz="1000">
                <a:solidFill>
                  <a:schemeClr val="lt1"/>
                </a:solidFill>
                <a:latin typeface="Metrophobic"/>
                <a:ea typeface="Metrophobic"/>
                <a:cs typeface="Metrophobic"/>
                <a:sym typeface="Metrophobic"/>
              </a:rPr>
              <a:t>Lemmatization</a:t>
            </a:r>
            <a:endParaRPr sz="1000">
              <a:solidFill>
                <a:schemeClr val="l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574" name="Google Shape;574;p52"/>
          <p:cNvSpPr/>
          <p:nvPr/>
        </p:nvSpPr>
        <p:spPr>
          <a:xfrm rot="5400000">
            <a:off x="5981148" y="3727655"/>
            <a:ext cx="284520" cy="246302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7"/>
                </a:lnTo>
                <a:lnTo>
                  <a:pt x="7959" y="27693"/>
                </a:lnTo>
                <a:lnTo>
                  <a:pt x="23991" y="27693"/>
                </a:lnTo>
                <a:lnTo>
                  <a:pt x="31949" y="13847"/>
                </a:lnTo>
                <a:lnTo>
                  <a:pt x="23991" y="1"/>
                </a:lnTo>
                <a:close/>
              </a:path>
            </a:pathLst>
          </a:custGeom>
          <a:noFill/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5" name="Google Shape;575;p52"/>
          <p:cNvGrpSpPr/>
          <p:nvPr/>
        </p:nvGrpSpPr>
        <p:grpSpPr>
          <a:xfrm>
            <a:off x="4526222" y="3384222"/>
            <a:ext cx="327976" cy="324316"/>
            <a:chOff x="7528096" y="2450059"/>
            <a:chExt cx="327976" cy="324316"/>
          </a:xfrm>
        </p:grpSpPr>
        <p:sp>
          <p:nvSpPr>
            <p:cNvPr id="576" name="Google Shape;576;p52"/>
            <p:cNvSpPr/>
            <p:nvPr/>
          </p:nvSpPr>
          <p:spPr>
            <a:xfrm>
              <a:off x="7569411" y="2697187"/>
              <a:ext cx="26928" cy="25623"/>
            </a:xfrm>
            <a:custGeom>
              <a:rect b="b" l="l" r="r" t="t"/>
              <a:pathLst>
                <a:path extrusionOk="0" h="805" w="846">
                  <a:moveTo>
                    <a:pt x="679" y="1"/>
                  </a:moveTo>
                  <a:cubicBezTo>
                    <a:pt x="640" y="1"/>
                    <a:pt x="602" y="16"/>
                    <a:pt x="572" y="46"/>
                  </a:cubicBezTo>
                  <a:lnTo>
                    <a:pt x="60" y="558"/>
                  </a:lnTo>
                  <a:cubicBezTo>
                    <a:pt x="0" y="617"/>
                    <a:pt x="0" y="700"/>
                    <a:pt x="60" y="760"/>
                  </a:cubicBezTo>
                  <a:cubicBezTo>
                    <a:pt x="96" y="790"/>
                    <a:pt x="134" y="805"/>
                    <a:pt x="172" y="805"/>
                  </a:cubicBezTo>
                  <a:cubicBezTo>
                    <a:pt x="209" y="805"/>
                    <a:pt x="244" y="790"/>
                    <a:pt x="274" y="760"/>
                  </a:cubicBezTo>
                  <a:lnTo>
                    <a:pt x="786" y="260"/>
                  </a:lnTo>
                  <a:cubicBezTo>
                    <a:pt x="846" y="200"/>
                    <a:pt x="846" y="105"/>
                    <a:pt x="786" y="46"/>
                  </a:cubicBezTo>
                  <a:cubicBezTo>
                    <a:pt x="756" y="16"/>
                    <a:pt x="718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52"/>
            <p:cNvSpPr/>
            <p:nvPr/>
          </p:nvSpPr>
          <p:spPr>
            <a:xfrm>
              <a:off x="7600859" y="2728667"/>
              <a:ext cx="26578" cy="25591"/>
            </a:xfrm>
            <a:custGeom>
              <a:rect b="b" l="l" r="r" t="t"/>
              <a:pathLst>
                <a:path extrusionOk="0" h="804" w="835">
                  <a:moveTo>
                    <a:pt x="673" y="0"/>
                  </a:moveTo>
                  <a:cubicBezTo>
                    <a:pt x="638" y="0"/>
                    <a:pt x="602" y="15"/>
                    <a:pt x="572" y="45"/>
                  </a:cubicBezTo>
                  <a:lnTo>
                    <a:pt x="60" y="545"/>
                  </a:lnTo>
                  <a:cubicBezTo>
                    <a:pt x="1" y="604"/>
                    <a:pt x="1" y="700"/>
                    <a:pt x="60" y="759"/>
                  </a:cubicBezTo>
                  <a:cubicBezTo>
                    <a:pt x="90" y="789"/>
                    <a:pt x="129" y="804"/>
                    <a:pt x="167" y="804"/>
                  </a:cubicBezTo>
                  <a:cubicBezTo>
                    <a:pt x="206" y="804"/>
                    <a:pt x="245" y="789"/>
                    <a:pt x="274" y="759"/>
                  </a:cubicBezTo>
                  <a:lnTo>
                    <a:pt x="775" y="247"/>
                  </a:lnTo>
                  <a:cubicBezTo>
                    <a:pt x="834" y="188"/>
                    <a:pt x="834" y="104"/>
                    <a:pt x="775" y="45"/>
                  </a:cubicBezTo>
                  <a:cubicBezTo>
                    <a:pt x="745" y="15"/>
                    <a:pt x="709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52"/>
            <p:cNvSpPr/>
            <p:nvPr/>
          </p:nvSpPr>
          <p:spPr>
            <a:xfrm>
              <a:off x="7585326" y="2713102"/>
              <a:ext cx="26546" cy="25241"/>
            </a:xfrm>
            <a:custGeom>
              <a:rect b="b" l="l" r="r" t="t"/>
              <a:pathLst>
                <a:path extrusionOk="0" h="793" w="834">
                  <a:moveTo>
                    <a:pt x="667" y="1"/>
                  </a:moveTo>
                  <a:cubicBezTo>
                    <a:pt x="629" y="1"/>
                    <a:pt x="590" y="16"/>
                    <a:pt x="560" y="46"/>
                  </a:cubicBezTo>
                  <a:lnTo>
                    <a:pt x="60" y="546"/>
                  </a:lnTo>
                  <a:cubicBezTo>
                    <a:pt x="0" y="605"/>
                    <a:pt x="0" y="700"/>
                    <a:pt x="60" y="748"/>
                  </a:cubicBezTo>
                  <a:cubicBezTo>
                    <a:pt x="90" y="778"/>
                    <a:pt x="125" y="793"/>
                    <a:pt x="161" y="793"/>
                  </a:cubicBezTo>
                  <a:cubicBezTo>
                    <a:pt x="197" y="793"/>
                    <a:pt x="233" y="778"/>
                    <a:pt x="262" y="748"/>
                  </a:cubicBezTo>
                  <a:lnTo>
                    <a:pt x="774" y="248"/>
                  </a:lnTo>
                  <a:cubicBezTo>
                    <a:pt x="834" y="189"/>
                    <a:pt x="834" y="105"/>
                    <a:pt x="774" y="46"/>
                  </a:cubicBezTo>
                  <a:cubicBezTo>
                    <a:pt x="745" y="16"/>
                    <a:pt x="706" y="1"/>
                    <a:pt x="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2"/>
            <p:cNvSpPr/>
            <p:nvPr/>
          </p:nvSpPr>
          <p:spPr>
            <a:xfrm>
              <a:off x="7528096" y="2450059"/>
              <a:ext cx="327976" cy="324316"/>
            </a:xfrm>
            <a:custGeom>
              <a:rect b="b" l="l" r="r" t="t"/>
              <a:pathLst>
                <a:path extrusionOk="0" h="10189" w="10304">
                  <a:moveTo>
                    <a:pt x="9954" y="309"/>
                  </a:moveTo>
                  <a:lnTo>
                    <a:pt x="9538" y="1761"/>
                  </a:lnTo>
                  <a:lnTo>
                    <a:pt x="8514" y="725"/>
                  </a:lnTo>
                  <a:lnTo>
                    <a:pt x="9954" y="309"/>
                  </a:lnTo>
                  <a:close/>
                  <a:moveTo>
                    <a:pt x="4311" y="3369"/>
                  </a:moveTo>
                  <a:lnTo>
                    <a:pt x="2501" y="5178"/>
                  </a:lnTo>
                  <a:lnTo>
                    <a:pt x="429" y="5012"/>
                  </a:lnTo>
                  <a:cubicBezTo>
                    <a:pt x="394" y="5012"/>
                    <a:pt x="382" y="4988"/>
                    <a:pt x="417" y="4952"/>
                  </a:cubicBezTo>
                  <a:cubicBezTo>
                    <a:pt x="1310" y="4059"/>
                    <a:pt x="2477" y="3523"/>
                    <a:pt x="3727" y="3404"/>
                  </a:cubicBezTo>
                  <a:lnTo>
                    <a:pt x="4311" y="3369"/>
                  </a:lnTo>
                  <a:close/>
                  <a:moveTo>
                    <a:pt x="2537" y="5571"/>
                  </a:moveTo>
                  <a:lnTo>
                    <a:pt x="3358" y="6381"/>
                  </a:lnTo>
                  <a:lnTo>
                    <a:pt x="3049" y="6702"/>
                  </a:lnTo>
                  <a:cubicBezTo>
                    <a:pt x="2715" y="6369"/>
                    <a:pt x="2299" y="5952"/>
                    <a:pt x="2227" y="5893"/>
                  </a:cubicBezTo>
                  <a:lnTo>
                    <a:pt x="2537" y="5571"/>
                  </a:lnTo>
                  <a:close/>
                  <a:moveTo>
                    <a:pt x="2418" y="6464"/>
                  </a:moveTo>
                  <a:lnTo>
                    <a:pt x="2834" y="6881"/>
                  </a:lnTo>
                  <a:lnTo>
                    <a:pt x="2465" y="7250"/>
                  </a:lnTo>
                  <a:cubicBezTo>
                    <a:pt x="2453" y="7262"/>
                    <a:pt x="2441" y="7298"/>
                    <a:pt x="2418" y="7310"/>
                  </a:cubicBezTo>
                  <a:lnTo>
                    <a:pt x="2049" y="6940"/>
                  </a:lnTo>
                  <a:cubicBezTo>
                    <a:pt x="2025" y="6905"/>
                    <a:pt x="2025" y="6857"/>
                    <a:pt x="2049" y="6833"/>
                  </a:cubicBezTo>
                  <a:lnTo>
                    <a:pt x="2418" y="6464"/>
                  </a:lnTo>
                  <a:close/>
                  <a:moveTo>
                    <a:pt x="8168" y="821"/>
                  </a:moveTo>
                  <a:lnTo>
                    <a:pt x="9418" y="2071"/>
                  </a:lnTo>
                  <a:lnTo>
                    <a:pt x="9061" y="3380"/>
                  </a:lnTo>
                  <a:lnTo>
                    <a:pt x="4906" y="7536"/>
                  </a:lnTo>
                  <a:lnTo>
                    <a:pt x="4084" y="6714"/>
                  </a:lnTo>
                  <a:lnTo>
                    <a:pt x="5978" y="4821"/>
                  </a:lnTo>
                  <a:cubicBezTo>
                    <a:pt x="6109" y="4690"/>
                    <a:pt x="6144" y="4452"/>
                    <a:pt x="5966" y="4273"/>
                  </a:cubicBezTo>
                  <a:cubicBezTo>
                    <a:pt x="5888" y="4196"/>
                    <a:pt x="5790" y="4157"/>
                    <a:pt x="5693" y="4157"/>
                  </a:cubicBezTo>
                  <a:cubicBezTo>
                    <a:pt x="5597" y="4157"/>
                    <a:pt x="5501" y="4196"/>
                    <a:pt x="5430" y="4273"/>
                  </a:cubicBezTo>
                  <a:lnTo>
                    <a:pt x="3537" y="6167"/>
                  </a:lnTo>
                  <a:lnTo>
                    <a:pt x="2715" y="5345"/>
                  </a:lnTo>
                  <a:lnTo>
                    <a:pt x="6871" y="1190"/>
                  </a:lnTo>
                  <a:lnTo>
                    <a:pt x="8168" y="821"/>
                  </a:lnTo>
                  <a:close/>
                  <a:moveTo>
                    <a:pt x="5711" y="4485"/>
                  </a:moveTo>
                  <a:cubicBezTo>
                    <a:pt x="5733" y="4485"/>
                    <a:pt x="5757" y="4494"/>
                    <a:pt x="5775" y="4512"/>
                  </a:cubicBezTo>
                  <a:cubicBezTo>
                    <a:pt x="5799" y="4535"/>
                    <a:pt x="5799" y="4595"/>
                    <a:pt x="5775" y="4631"/>
                  </a:cubicBezTo>
                  <a:lnTo>
                    <a:pt x="3775" y="6619"/>
                  </a:lnTo>
                  <a:cubicBezTo>
                    <a:pt x="3692" y="6714"/>
                    <a:pt x="2894" y="7488"/>
                    <a:pt x="2811" y="7595"/>
                  </a:cubicBezTo>
                  <a:cubicBezTo>
                    <a:pt x="2793" y="7607"/>
                    <a:pt x="2769" y="7613"/>
                    <a:pt x="2747" y="7613"/>
                  </a:cubicBezTo>
                  <a:cubicBezTo>
                    <a:pt x="2724" y="7613"/>
                    <a:pt x="2703" y="7607"/>
                    <a:pt x="2691" y="7595"/>
                  </a:cubicBezTo>
                  <a:cubicBezTo>
                    <a:pt x="2656" y="7560"/>
                    <a:pt x="2656" y="7500"/>
                    <a:pt x="2691" y="7476"/>
                  </a:cubicBezTo>
                  <a:lnTo>
                    <a:pt x="5656" y="4512"/>
                  </a:lnTo>
                  <a:cubicBezTo>
                    <a:pt x="5668" y="4494"/>
                    <a:pt x="5689" y="4485"/>
                    <a:pt x="5711" y="4485"/>
                  </a:cubicBezTo>
                  <a:close/>
                  <a:moveTo>
                    <a:pt x="3894" y="6917"/>
                  </a:moveTo>
                  <a:lnTo>
                    <a:pt x="4716" y="7738"/>
                  </a:lnTo>
                  <a:lnTo>
                    <a:pt x="4406" y="8036"/>
                  </a:lnTo>
                  <a:lnTo>
                    <a:pt x="4382" y="8036"/>
                  </a:lnTo>
                  <a:lnTo>
                    <a:pt x="3584" y="7238"/>
                  </a:lnTo>
                  <a:lnTo>
                    <a:pt x="3894" y="6917"/>
                  </a:lnTo>
                  <a:close/>
                  <a:moveTo>
                    <a:pt x="3394" y="7452"/>
                  </a:moveTo>
                  <a:lnTo>
                    <a:pt x="3811" y="7869"/>
                  </a:lnTo>
                  <a:lnTo>
                    <a:pt x="3430" y="8226"/>
                  </a:lnTo>
                  <a:cubicBezTo>
                    <a:pt x="3418" y="8250"/>
                    <a:pt x="3394" y="8250"/>
                    <a:pt x="3394" y="8250"/>
                  </a:cubicBezTo>
                  <a:cubicBezTo>
                    <a:pt x="3370" y="8250"/>
                    <a:pt x="3358" y="8250"/>
                    <a:pt x="3346" y="8226"/>
                  </a:cubicBezTo>
                  <a:lnTo>
                    <a:pt x="2977" y="7857"/>
                  </a:lnTo>
                  <a:cubicBezTo>
                    <a:pt x="2989" y="7845"/>
                    <a:pt x="3013" y="7833"/>
                    <a:pt x="3037" y="7810"/>
                  </a:cubicBezTo>
                  <a:lnTo>
                    <a:pt x="3394" y="7452"/>
                  </a:lnTo>
                  <a:close/>
                  <a:moveTo>
                    <a:pt x="9971" y="1"/>
                  </a:moveTo>
                  <a:cubicBezTo>
                    <a:pt x="9946" y="1"/>
                    <a:pt x="9921" y="4"/>
                    <a:pt x="9895" y="11"/>
                  </a:cubicBezTo>
                  <a:cubicBezTo>
                    <a:pt x="9252" y="213"/>
                    <a:pt x="7394" y="749"/>
                    <a:pt x="6787" y="928"/>
                  </a:cubicBezTo>
                  <a:cubicBezTo>
                    <a:pt x="6751" y="928"/>
                    <a:pt x="6740" y="940"/>
                    <a:pt x="6716" y="963"/>
                  </a:cubicBezTo>
                  <a:lnTo>
                    <a:pt x="4632" y="3047"/>
                  </a:lnTo>
                  <a:lnTo>
                    <a:pt x="3703" y="3130"/>
                  </a:lnTo>
                  <a:cubicBezTo>
                    <a:pt x="2370" y="3226"/>
                    <a:pt x="1144" y="3809"/>
                    <a:pt x="191" y="4750"/>
                  </a:cubicBezTo>
                  <a:cubicBezTo>
                    <a:pt x="1" y="4940"/>
                    <a:pt x="120" y="5285"/>
                    <a:pt x="394" y="5309"/>
                  </a:cubicBezTo>
                  <a:lnTo>
                    <a:pt x="2215" y="5476"/>
                  </a:lnTo>
                  <a:lnTo>
                    <a:pt x="2025" y="5666"/>
                  </a:lnTo>
                  <a:cubicBezTo>
                    <a:pt x="1906" y="5786"/>
                    <a:pt x="1906" y="5964"/>
                    <a:pt x="2025" y="6083"/>
                  </a:cubicBezTo>
                  <a:lnTo>
                    <a:pt x="2203" y="6262"/>
                  </a:lnTo>
                  <a:lnTo>
                    <a:pt x="1822" y="6643"/>
                  </a:lnTo>
                  <a:cubicBezTo>
                    <a:pt x="1679" y="6786"/>
                    <a:pt x="1679" y="7012"/>
                    <a:pt x="1822" y="7155"/>
                  </a:cubicBezTo>
                  <a:lnTo>
                    <a:pt x="3108" y="8441"/>
                  </a:lnTo>
                  <a:cubicBezTo>
                    <a:pt x="3180" y="8512"/>
                    <a:pt x="3272" y="8548"/>
                    <a:pt x="3366" y="8548"/>
                  </a:cubicBezTo>
                  <a:cubicBezTo>
                    <a:pt x="3459" y="8548"/>
                    <a:pt x="3555" y="8512"/>
                    <a:pt x="3632" y="8441"/>
                  </a:cubicBezTo>
                  <a:lnTo>
                    <a:pt x="4001" y="8072"/>
                  </a:lnTo>
                  <a:lnTo>
                    <a:pt x="4180" y="8250"/>
                  </a:lnTo>
                  <a:cubicBezTo>
                    <a:pt x="4239" y="8310"/>
                    <a:pt x="4317" y="8339"/>
                    <a:pt x="4396" y="8339"/>
                  </a:cubicBezTo>
                  <a:cubicBezTo>
                    <a:pt x="4474" y="8339"/>
                    <a:pt x="4555" y="8310"/>
                    <a:pt x="4620" y="8250"/>
                  </a:cubicBezTo>
                  <a:lnTo>
                    <a:pt x="4799" y="8072"/>
                  </a:lnTo>
                  <a:lnTo>
                    <a:pt x="4966" y="9881"/>
                  </a:lnTo>
                  <a:cubicBezTo>
                    <a:pt x="4977" y="10012"/>
                    <a:pt x="5061" y="10119"/>
                    <a:pt x="5180" y="10167"/>
                  </a:cubicBezTo>
                  <a:cubicBezTo>
                    <a:pt x="5216" y="10182"/>
                    <a:pt x="5254" y="10188"/>
                    <a:pt x="5291" y="10188"/>
                  </a:cubicBezTo>
                  <a:cubicBezTo>
                    <a:pt x="5375" y="10188"/>
                    <a:pt x="5455" y="10153"/>
                    <a:pt x="5513" y="10096"/>
                  </a:cubicBezTo>
                  <a:cubicBezTo>
                    <a:pt x="6097" y="9512"/>
                    <a:pt x="6525" y="8822"/>
                    <a:pt x="6811" y="8072"/>
                  </a:cubicBezTo>
                  <a:cubicBezTo>
                    <a:pt x="6847" y="7988"/>
                    <a:pt x="6799" y="7905"/>
                    <a:pt x="6728" y="7869"/>
                  </a:cubicBezTo>
                  <a:cubicBezTo>
                    <a:pt x="6713" y="7865"/>
                    <a:pt x="6698" y="7863"/>
                    <a:pt x="6684" y="7863"/>
                  </a:cubicBezTo>
                  <a:cubicBezTo>
                    <a:pt x="6616" y="7863"/>
                    <a:pt x="6555" y="7906"/>
                    <a:pt x="6525" y="7964"/>
                  </a:cubicBezTo>
                  <a:cubicBezTo>
                    <a:pt x="6263" y="8691"/>
                    <a:pt x="5847" y="9334"/>
                    <a:pt x="5299" y="9881"/>
                  </a:cubicBezTo>
                  <a:cubicBezTo>
                    <a:pt x="5292" y="9885"/>
                    <a:pt x="5285" y="9886"/>
                    <a:pt x="5278" y="9886"/>
                  </a:cubicBezTo>
                  <a:cubicBezTo>
                    <a:pt x="5262" y="9886"/>
                    <a:pt x="5248" y="9878"/>
                    <a:pt x="5239" y="9869"/>
                  </a:cubicBezTo>
                  <a:lnTo>
                    <a:pt x="5061" y="7810"/>
                  </a:lnTo>
                  <a:lnTo>
                    <a:pt x="6871" y="6000"/>
                  </a:lnTo>
                  <a:lnTo>
                    <a:pt x="6871" y="6000"/>
                  </a:lnTo>
                  <a:cubicBezTo>
                    <a:pt x="6811" y="6738"/>
                    <a:pt x="6799" y="6940"/>
                    <a:pt x="6704" y="7310"/>
                  </a:cubicBezTo>
                  <a:cubicBezTo>
                    <a:pt x="6692" y="7381"/>
                    <a:pt x="6740" y="7476"/>
                    <a:pt x="6823" y="7488"/>
                  </a:cubicBezTo>
                  <a:cubicBezTo>
                    <a:pt x="6831" y="7489"/>
                    <a:pt x="6840" y="7490"/>
                    <a:pt x="6848" y="7490"/>
                  </a:cubicBezTo>
                  <a:cubicBezTo>
                    <a:pt x="6923" y="7490"/>
                    <a:pt x="6991" y="7444"/>
                    <a:pt x="7002" y="7369"/>
                  </a:cubicBezTo>
                  <a:cubicBezTo>
                    <a:pt x="7109" y="6905"/>
                    <a:pt x="7109" y="6702"/>
                    <a:pt x="7204" y="5666"/>
                  </a:cubicBezTo>
                  <a:lnTo>
                    <a:pt x="9288" y="3583"/>
                  </a:lnTo>
                  <a:cubicBezTo>
                    <a:pt x="9299" y="3571"/>
                    <a:pt x="9311" y="3547"/>
                    <a:pt x="9323" y="3523"/>
                  </a:cubicBezTo>
                  <a:lnTo>
                    <a:pt x="9740" y="2118"/>
                  </a:lnTo>
                  <a:lnTo>
                    <a:pt x="10240" y="416"/>
                  </a:lnTo>
                  <a:cubicBezTo>
                    <a:pt x="10303" y="194"/>
                    <a:pt x="10161" y="1"/>
                    <a:pt x="9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52"/>
            <p:cNvSpPr/>
            <p:nvPr/>
          </p:nvSpPr>
          <p:spPr>
            <a:xfrm>
              <a:off x="7712296" y="2525528"/>
              <a:ext cx="79989" cy="60954"/>
            </a:xfrm>
            <a:custGeom>
              <a:rect b="b" l="l" r="r" t="t"/>
              <a:pathLst>
                <a:path extrusionOk="0" h="1915" w="2513">
                  <a:moveTo>
                    <a:pt x="842" y="0"/>
                  </a:moveTo>
                  <a:cubicBezTo>
                    <a:pt x="823" y="0"/>
                    <a:pt x="804" y="3"/>
                    <a:pt x="786" y="9"/>
                  </a:cubicBezTo>
                  <a:cubicBezTo>
                    <a:pt x="167" y="295"/>
                    <a:pt x="0" y="1129"/>
                    <a:pt x="488" y="1617"/>
                  </a:cubicBezTo>
                  <a:cubicBezTo>
                    <a:pt x="679" y="1807"/>
                    <a:pt x="941" y="1914"/>
                    <a:pt x="1191" y="1914"/>
                  </a:cubicBezTo>
                  <a:cubicBezTo>
                    <a:pt x="2072" y="1914"/>
                    <a:pt x="2512" y="843"/>
                    <a:pt x="1893" y="224"/>
                  </a:cubicBezTo>
                  <a:cubicBezTo>
                    <a:pt x="1798" y="128"/>
                    <a:pt x="1715" y="69"/>
                    <a:pt x="1596" y="9"/>
                  </a:cubicBezTo>
                  <a:cubicBezTo>
                    <a:pt x="1575" y="3"/>
                    <a:pt x="1554" y="0"/>
                    <a:pt x="1534" y="0"/>
                  </a:cubicBezTo>
                  <a:cubicBezTo>
                    <a:pt x="1473" y="0"/>
                    <a:pt x="1420" y="27"/>
                    <a:pt x="1393" y="81"/>
                  </a:cubicBezTo>
                  <a:cubicBezTo>
                    <a:pt x="1369" y="164"/>
                    <a:pt x="1393" y="247"/>
                    <a:pt x="1476" y="283"/>
                  </a:cubicBezTo>
                  <a:cubicBezTo>
                    <a:pt x="1917" y="474"/>
                    <a:pt x="2024" y="1069"/>
                    <a:pt x="1679" y="1414"/>
                  </a:cubicBezTo>
                  <a:cubicBezTo>
                    <a:pt x="1548" y="1545"/>
                    <a:pt x="1369" y="1611"/>
                    <a:pt x="1191" y="1611"/>
                  </a:cubicBezTo>
                  <a:cubicBezTo>
                    <a:pt x="1012" y="1611"/>
                    <a:pt x="834" y="1545"/>
                    <a:pt x="703" y="1414"/>
                  </a:cubicBezTo>
                  <a:cubicBezTo>
                    <a:pt x="357" y="1069"/>
                    <a:pt x="464" y="486"/>
                    <a:pt x="905" y="283"/>
                  </a:cubicBezTo>
                  <a:cubicBezTo>
                    <a:pt x="976" y="247"/>
                    <a:pt x="1012" y="164"/>
                    <a:pt x="976" y="81"/>
                  </a:cubicBezTo>
                  <a:cubicBezTo>
                    <a:pt x="959" y="27"/>
                    <a:pt x="900" y="0"/>
                    <a:pt x="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1" name="Google Shape;581;p52"/>
          <p:cNvGrpSpPr/>
          <p:nvPr/>
        </p:nvGrpSpPr>
        <p:grpSpPr>
          <a:xfrm>
            <a:off x="3193292" y="1614989"/>
            <a:ext cx="337684" cy="314194"/>
            <a:chOff x="6099375" y="2456075"/>
            <a:chExt cx="337684" cy="314194"/>
          </a:xfrm>
        </p:grpSpPr>
        <p:sp>
          <p:nvSpPr>
            <p:cNvPr id="582" name="Google Shape;582;p52"/>
            <p:cNvSpPr/>
            <p:nvPr/>
          </p:nvSpPr>
          <p:spPr>
            <a:xfrm>
              <a:off x="6099375" y="2456075"/>
              <a:ext cx="337684" cy="314194"/>
            </a:xfrm>
            <a:custGeom>
              <a:rect b="b" l="l" r="r" t="t"/>
              <a:pathLst>
                <a:path extrusionOk="0" h="9871" w="10609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52"/>
            <p:cNvSpPr/>
            <p:nvPr/>
          </p:nvSpPr>
          <p:spPr>
            <a:xfrm>
              <a:off x="6306652" y="2638748"/>
              <a:ext cx="59904" cy="59522"/>
            </a:xfrm>
            <a:custGeom>
              <a:rect b="b" l="l" r="r" t="t"/>
              <a:pathLst>
                <a:path extrusionOk="0" h="1870" w="1882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4" name="Google Shape;584;p52"/>
          <p:cNvGrpSpPr/>
          <p:nvPr/>
        </p:nvGrpSpPr>
        <p:grpSpPr>
          <a:xfrm>
            <a:off x="6572303" y="2069761"/>
            <a:ext cx="402821" cy="402189"/>
            <a:chOff x="2512742" y="2686382"/>
            <a:chExt cx="451745" cy="451037"/>
          </a:xfrm>
        </p:grpSpPr>
        <p:sp>
          <p:nvSpPr>
            <p:cNvPr id="585" name="Google Shape;585;p52"/>
            <p:cNvSpPr/>
            <p:nvPr/>
          </p:nvSpPr>
          <p:spPr>
            <a:xfrm>
              <a:off x="2512742" y="2800345"/>
              <a:ext cx="101278" cy="116870"/>
            </a:xfrm>
            <a:custGeom>
              <a:rect b="b" l="l" r="r" t="t"/>
              <a:pathLst>
                <a:path extrusionOk="0" h="2451" w="2124">
                  <a:moveTo>
                    <a:pt x="792" y="1674"/>
                  </a:moveTo>
                  <a:cubicBezTo>
                    <a:pt x="903" y="1674"/>
                    <a:pt x="999" y="1771"/>
                    <a:pt x="999" y="1882"/>
                  </a:cubicBezTo>
                  <a:cubicBezTo>
                    <a:pt x="999" y="1993"/>
                    <a:pt x="903" y="2076"/>
                    <a:pt x="792" y="2076"/>
                  </a:cubicBezTo>
                  <a:lnTo>
                    <a:pt x="583" y="2076"/>
                  </a:lnTo>
                  <a:cubicBezTo>
                    <a:pt x="472" y="2076"/>
                    <a:pt x="376" y="1993"/>
                    <a:pt x="376" y="1882"/>
                  </a:cubicBezTo>
                  <a:cubicBezTo>
                    <a:pt x="376" y="1771"/>
                    <a:pt x="472" y="1674"/>
                    <a:pt x="583" y="1674"/>
                  </a:cubicBezTo>
                  <a:close/>
                  <a:moveTo>
                    <a:pt x="1177" y="1"/>
                  </a:moveTo>
                  <a:cubicBezTo>
                    <a:pt x="1160" y="1"/>
                    <a:pt x="1142" y="4"/>
                    <a:pt x="1125" y="10"/>
                  </a:cubicBezTo>
                  <a:cubicBezTo>
                    <a:pt x="1055" y="24"/>
                    <a:pt x="999" y="107"/>
                    <a:pt x="999" y="190"/>
                  </a:cubicBezTo>
                  <a:lnTo>
                    <a:pt x="999" y="1341"/>
                  </a:lnTo>
                  <a:cubicBezTo>
                    <a:pt x="931" y="1313"/>
                    <a:pt x="861" y="1300"/>
                    <a:pt x="792" y="1300"/>
                  </a:cubicBezTo>
                  <a:lnTo>
                    <a:pt x="583" y="1300"/>
                  </a:lnTo>
                  <a:cubicBezTo>
                    <a:pt x="278" y="1300"/>
                    <a:pt x="15" y="1549"/>
                    <a:pt x="1" y="1855"/>
                  </a:cubicBezTo>
                  <a:cubicBezTo>
                    <a:pt x="1" y="2187"/>
                    <a:pt x="250" y="2450"/>
                    <a:pt x="583" y="2450"/>
                  </a:cubicBezTo>
                  <a:lnTo>
                    <a:pt x="792" y="2450"/>
                  </a:lnTo>
                  <a:cubicBezTo>
                    <a:pt x="1110" y="2450"/>
                    <a:pt x="1360" y="2187"/>
                    <a:pt x="1360" y="1882"/>
                  </a:cubicBezTo>
                  <a:lnTo>
                    <a:pt x="1360" y="579"/>
                  </a:lnTo>
                  <a:cubicBezTo>
                    <a:pt x="1402" y="606"/>
                    <a:pt x="1458" y="620"/>
                    <a:pt x="1513" y="647"/>
                  </a:cubicBezTo>
                  <a:cubicBezTo>
                    <a:pt x="1679" y="690"/>
                    <a:pt x="1720" y="814"/>
                    <a:pt x="1720" y="814"/>
                  </a:cubicBezTo>
                  <a:cubicBezTo>
                    <a:pt x="1720" y="814"/>
                    <a:pt x="1735" y="828"/>
                    <a:pt x="1735" y="842"/>
                  </a:cubicBezTo>
                  <a:cubicBezTo>
                    <a:pt x="1768" y="919"/>
                    <a:pt x="1836" y="961"/>
                    <a:pt x="1904" y="961"/>
                  </a:cubicBezTo>
                  <a:cubicBezTo>
                    <a:pt x="1922" y="961"/>
                    <a:pt x="1940" y="958"/>
                    <a:pt x="1957" y="953"/>
                  </a:cubicBezTo>
                  <a:lnTo>
                    <a:pt x="1970" y="953"/>
                  </a:lnTo>
                  <a:cubicBezTo>
                    <a:pt x="2068" y="925"/>
                    <a:pt x="2123" y="814"/>
                    <a:pt x="2081" y="717"/>
                  </a:cubicBezTo>
                  <a:cubicBezTo>
                    <a:pt x="2081" y="703"/>
                    <a:pt x="2053" y="620"/>
                    <a:pt x="1985" y="537"/>
                  </a:cubicBezTo>
                  <a:cubicBezTo>
                    <a:pt x="1901" y="426"/>
                    <a:pt x="1776" y="342"/>
                    <a:pt x="1624" y="287"/>
                  </a:cubicBezTo>
                  <a:cubicBezTo>
                    <a:pt x="1430" y="231"/>
                    <a:pt x="1347" y="107"/>
                    <a:pt x="1332" y="93"/>
                  </a:cubicBezTo>
                  <a:cubicBezTo>
                    <a:pt x="1300" y="39"/>
                    <a:pt x="1241" y="1"/>
                    <a:pt x="1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52"/>
            <p:cNvSpPr/>
            <p:nvPr/>
          </p:nvSpPr>
          <p:spPr>
            <a:xfrm>
              <a:off x="2815628" y="2957129"/>
              <a:ext cx="126359" cy="147863"/>
            </a:xfrm>
            <a:custGeom>
              <a:rect b="b" l="l" r="r" t="t"/>
              <a:pathLst>
                <a:path extrusionOk="0" h="3101" w="2650">
                  <a:moveTo>
                    <a:pt x="986" y="2075"/>
                  </a:moveTo>
                  <a:cubicBezTo>
                    <a:pt x="1165" y="2075"/>
                    <a:pt x="1304" y="2228"/>
                    <a:pt x="1304" y="2407"/>
                  </a:cubicBezTo>
                  <a:cubicBezTo>
                    <a:pt x="1304" y="2588"/>
                    <a:pt x="1165" y="2727"/>
                    <a:pt x="986" y="2727"/>
                  </a:cubicBezTo>
                  <a:lnTo>
                    <a:pt x="708" y="2727"/>
                  </a:lnTo>
                  <a:cubicBezTo>
                    <a:pt x="527" y="2727"/>
                    <a:pt x="375" y="2588"/>
                    <a:pt x="375" y="2407"/>
                  </a:cubicBezTo>
                  <a:cubicBezTo>
                    <a:pt x="375" y="2228"/>
                    <a:pt x="527" y="2075"/>
                    <a:pt x="708" y="2075"/>
                  </a:cubicBezTo>
                  <a:close/>
                  <a:moveTo>
                    <a:pt x="1496" y="0"/>
                  </a:moveTo>
                  <a:cubicBezTo>
                    <a:pt x="1478" y="0"/>
                    <a:pt x="1461" y="3"/>
                    <a:pt x="1443" y="9"/>
                  </a:cubicBezTo>
                  <a:cubicBezTo>
                    <a:pt x="1359" y="22"/>
                    <a:pt x="1304" y="105"/>
                    <a:pt x="1304" y="189"/>
                  </a:cubicBezTo>
                  <a:lnTo>
                    <a:pt x="1304" y="1797"/>
                  </a:lnTo>
                  <a:cubicBezTo>
                    <a:pt x="1207" y="1742"/>
                    <a:pt x="1096" y="1714"/>
                    <a:pt x="986" y="1714"/>
                  </a:cubicBezTo>
                  <a:lnTo>
                    <a:pt x="722" y="1714"/>
                  </a:lnTo>
                  <a:cubicBezTo>
                    <a:pt x="333" y="1714"/>
                    <a:pt x="15" y="2006"/>
                    <a:pt x="15" y="2394"/>
                  </a:cubicBezTo>
                  <a:cubicBezTo>
                    <a:pt x="0" y="2782"/>
                    <a:pt x="320" y="3101"/>
                    <a:pt x="708" y="3101"/>
                  </a:cubicBezTo>
                  <a:lnTo>
                    <a:pt x="986" y="3101"/>
                  </a:lnTo>
                  <a:cubicBezTo>
                    <a:pt x="1374" y="3101"/>
                    <a:pt x="1679" y="2782"/>
                    <a:pt x="1679" y="2407"/>
                  </a:cubicBezTo>
                  <a:lnTo>
                    <a:pt x="1679" y="605"/>
                  </a:lnTo>
                  <a:cubicBezTo>
                    <a:pt x="1762" y="647"/>
                    <a:pt x="1845" y="688"/>
                    <a:pt x="1956" y="730"/>
                  </a:cubicBezTo>
                  <a:cubicBezTo>
                    <a:pt x="2206" y="813"/>
                    <a:pt x="2275" y="993"/>
                    <a:pt x="2275" y="993"/>
                  </a:cubicBezTo>
                  <a:cubicBezTo>
                    <a:pt x="2298" y="1074"/>
                    <a:pt x="2368" y="1125"/>
                    <a:pt x="2446" y="1125"/>
                  </a:cubicBezTo>
                  <a:cubicBezTo>
                    <a:pt x="2463" y="1125"/>
                    <a:pt x="2480" y="1123"/>
                    <a:pt x="2497" y="1118"/>
                  </a:cubicBezTo>
                  <a:cubicBezTo>
                    <a:pt x="2594" y="1091"/>
                    <a:pt x="2650" y="993"/>
                    <a:pt x="2622" y="896"/>
                  </a:cubicBezTo>
                  <a:cubicBezTo>
                    <a:pt x="2594" y="758"/>
                    <a:pt x="2428" y="480"/>
                    <a:pt x="2067" y="369"/>
                  </a:cubicBezTo>
                  <a:cubicBezTo>
                    <a:pt x="1790" y="286"/>
                    <a:pt x="1665" y="105"/>
                    <a:pt x="1651" y="92"/>
                  </a:cubicBezTo>
                  <a:cubicBezTo>
                    <a:pt x="1618" y="37"/>
                    <a:pt x="1560" y="0"/>
                    <a:pt x="1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52"/>
            <p:cNvSpPr/>
            <p:nvPr/>
          </p:nvSpPr>
          <p:spPr>
            <a:xfrm>
              <a:off x="2518035" y="3003048"/>
              <a:ext cx="62893" cy="85447"/>
            </a:xfrm>
            <a:custGeom>
              <a:rect b="b" l="l" r="r" t="t"/>
              <a:pathLst>
                <a:path extrusionOk="0" h="1792" w="1319">
                  <a:moveTo>
                    <a:pt x="175" y="1"/>
                  </a:moveTo>
                  <a:cubicBezTo>
                    <a:pt x="87" y="1"/>
                    <a:pt x="14" y="80"/>
                    <a:pt x="1" y="183"/>
                  </a:cubicBezTo>
                  <a:cubicBezTo>
                    <a:pt x="1" y="183"/>
                    <a:pt x="1" y="460"/>
                    <a:pt x="126" y="793"/>
                  </a:cubicBezTo>
                  <a:cubicBezTo>
                    <a:pt x="293" y="1237"/>
                    <a:pt x="598" y="1583"/>
                    <a:pt x="1027" y="1777"/>
                  </a:cubicBezTo>
                  <a:cubicBezTo>
                    <a:pt x="1055" y="1792"/>
                    <a:pt x="1083" y="1792"/>
                    <a:pt x="1110" y="1792"/>
                  </a:cubicBezTo>
                  <a:cubicBezTo>
                    <a:pt x="1180" y="1792"/>
                    <a:pt x="1249" y="1750"/>
                    <a:pt x="1277" y="1681"/>
                  </a:cubicBezTo>
                  <a:cubicBezTo>
                    <a:pt x="1319" y="1598"/>
                    <a:pt x="1277" y="1487"/>
                    <a:pt x="1180" y="1444"/>
                  </a:cubicBezTo>
                  <a:cubicBezTo>
                    <a:pt x="376" y="1056"/>
                    <a:pt x="376" y="224"/>
                    <a:pt x="376" y="183"/>
                  </a:cubicBezTo>
                  <a:cubicBezTo>
                    <a:pt x="376" y="85"/>
                    <a:pt x="306" y="2"/>
                    <a:pt x="195" y="2"/>
                  </a:cubicBezTo>
                  <a:cubicBezTo>
                    <a:pt x="188" y="1"/>
                    <a:pt x="181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52"/>
            <p:cNvSpPr/>
            <p:nvPr/>
          </p:nvSpPr>
          <p:spPr>
            <a:xfrm>
              <a:off x="2881098" y="3073620"/>
              <a:ext cx="55598" cy="63799"/>
            </a:xfrm>
            <a:custGeom>
              <a:rect b="b" l="l" r="r" t="t"/>
              <a:pathLst>
                <a:path extrusionOk="0" h="1338" w="1166">
                  <a:moveTo>
                    <a:pt x="963" y="0"/>
                  </a:moveTo>
                  <a:cubicBezTo>
                    <a:pt x="874" y="0"/>
                    <a:pt x="803" y="62"/>
                    <a:pt x="791" y="145"/>
                  </a:cubicBezTo>
                  <a:cubicBezTo>
                    <a:pt x="777" y="159"/>
                    <a:pt x="639" y="796"/>
                    <a:pt x="140" y="991"/>
                  </a:cubicBezTo>
                  <a:cubicBezTo>
                    <a:pt x="42" y="1018"/>
                    <a:pt x="1" y="1129"/>
                    <a:pt x="29" y="1227"/>
                  </a:cubicBezTo>
                  <a:cubicBezTo>
                    <a:pt x="56" y="1296"/>
                    <a:pt x="140" y="1338"/>
                    <a:pt x="208" y="1338"/>
                  </a:cubicBezTo>
                  <a:lnTo>
                    <a:pt x="278" y="1338"/>
                  </a:lnTo>
                  <a:cubicBezTo>
                    <a:pt x="957" y="1074"/>
                    <a:pt x="1138" y="256"/>
                    <a:pt x="1151" y="228"/>
                  </a:cubicBezTo>
                  <a:cubicBezTo>
                    <a:pt x="1166" y="131"/>
                    <a:pt x="1110" y="34"/>
                    <a:pt x="1013" y="7"/>
                  </a:cubicBezTo>
                  <a:cubicBezTo>
                    <a:pt x="996" y="2"/>
                    <a:pt x="979" y="0"/>
                    <a:pt x="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52"/>
            <p:cNvSpPr/>
            <p:nvPr/>
          </p:nvSpPr>
          <p:spPr>
            <a:xfrm>
              <a:off x="2556420" y="2686382"/>
              <a:ext cx="408067" cy="372353"/>
            </a:xfrm>
            <a:custGeom>
              <a:rect b="b" l="l" r="r" t="t"/>
              <a:pathLst>
                <a:path extrusionOk="0" h="7809" w="8558">
                  <a:moveTo>
                    <a:pt x="6810" y="361"/>
                  </a:moveTo>
                  <a:cubicBezTo>
                    <a:pt x="7572" y="361"/>
                    <a:pt x="8182" y="985"/>
                    <a:pt x="8182" y="1748"/>
                  </a:cubicBezTo>
                  <a:lnTo>
                    <a:pt x="8182" y="1873"/>
                  </a:lnTo>
                  <a:cubicBezTo>
                    <a:pt x="8182" y="2636"/>
                    <a:pt x="7572" y="3246"/>
                    <a:pt x="6810" y="3246"/>
                  </a:cubicBezTo>
                  <a:lnTo>
                    <a:pt x="6684" y="3246"/>
                  </a:lnTo>
                  <a:cubicBezTo>
                    <a:pt x="5784" y="3246"/>
                    <a:pt x="5214" y="2442"/>
                    <a:pt x="5312" y="1595"/>
                  </a:cubicBezTo>
                  <a:cubicBezTo>
                    <a:pt x="5381" y="902"/>
                    <a:pt x="5978" y="361"/>
                    <a:pt x="6684" y="361"/>
                  </a:cubicBezTo>
                  <a:close/>
                  <a:moveTo>
                    <a:pt x="4798" y="5271"/>
                  </a:moveTo>
                  <a:cubicBezTo>
                    <a:pt x="5159" y="5271"/>
                    <a:pt x="5464" y="5561"/>
                    <a:pt x="5464" y="5922"/>
                  </a:cubicBezTo>
                  <a:cubicBezTo>
                    <a:pt x="5464" y="6283"/>
                    <a:pt x="5159" y="6574"/>
                    <a:pt x="4798" y="6574"/>
                  </a:cubicBezTo>
                  <a:lnTo>
                    <a:pt x="4341" y="6574"/>
                  </a:lnTo>
                  <a:cubicBezTo>
                    <a:pt x="3981" y="6574"/>
                    <a:pt x="3689" y="6283"/>
                    <a:pt x="3689" y="5922"/>
                  </a:cubicBezTo>
                  <a:cubicBezTo>
                    <a:pt x="3689" y="5561"/>
                    <a:pt x="3981" y="5271"/>
                    <a:pt x="4341" y="5271"/>
                  </a:cubicBezTo>
                  <a:close/>
                  <a:moveTo>
                    <a:pt x="1485" y="6131"/>
                  </a:moveTo>
                  <a:cubicBezTo>
                    <a:pt x="1845" y="6131"/>
                    <a:pt x="2136" y="6421"/>
                    <a:pt x="2136" y="6782"/>
                  </a:cubicBezTo>
                  <a:cubicBezTo>
                    <a:pt x="2136" y="7142"/>
                    <a:pt x="1845" y="7434"/>
                    <a:pt x="1485" y="7434"/>
                  </a:cubicBezTo>
                  <a:lnTo>
                    <a:pt x="1026" y="7434"/>
                  </a:lnTo>
                  <a:cubicBezTo>
                    <a:pt x="666" y="7434"/>
                    <a:pt x="361" y="7142"/>
                    <a:pt x="361" y="6782"/>
                  </a:cubicBezTo>
                  <a:cubicBezTo>
                    <a:pt x="361" y="6421"/>
                    <a:pt x="666" y="6131"/>
                    <a:pt x="1026" y="6131"/>
                  </a:cubicBezTo>
                  <a:close/>
                  <a:moveTo>
                    <a:pt x="6684" y="1"/>
                  </a:moveTo>
                  <a:cubicBezTo>
                    <a:pt x="5825" y="1"/>
                    <a:pt x="5118" y="611"/>
                    <a:pt x="4965" y="1429"/>
                  </a:cubicBezTo>
                  <a:lnTo>
                    <a:pt x="4397" y="1595"/>
                  </a:lnTo>
                  <a:cubicBezTo>
                    <a:pt x="4299" y="1623"/>
                    <a:pt x="4244" y="1721"/>
                    <a:pt x="4271" y="1817"/>
                  </a:cubicBezTo>
                  <a:cubicBezTo>
                    <a:pt x="4294" y="1898"/>
                    <a:pt x="4374" y="1950"/>
                    <a:pt x="4456" y="1950"/>
                  </a:cubicBezTo>
                  <a:cubicBezTo>
                    <a:pt x="4473" y="1950"/>
                    <a:pt x="4491" y="1947"/>
                    <a:pt x="4508" y="1942"/>
                  </a:cubicBezTo>
                  <a:lnTo>
                    <a:pt x="4937" y="1817"/>
                  </a:lnTo>
                  <a:cubicBezTo>
                    <a:pt x="4937" y="2220"/>
                    <a:pt x="5048" y="2608"/>
                    <a:pt x="5284" y="2927"/>
                  </a:cubicBezTo>
                  <a:lnTo>
                    <a:pt x="2511" y="3745"/>
                  </a:lnTo>
                  <a:lnTo>
                    <a:pt x="2511" y="2525"/>
                  </a:lnTo>
                  <a:lnTo>
                    <a:pt x="2955" y="2386"/>
                  </a:lnTo>
                  <a:cubicBezTo>
                    <a:pt x="3051" y="2358"/>
                    <a:pt x="3107" y="2261"/>
                    <a:pt x="3079" y="2164"/>
                  </a:cubicBezTo>
                  <a:cubicBezTo>
                    <a:pt x="3056" y="2084"/>
                    <a:pt x="2986" y="2032"/>
                    <a:pt x="2907" y="2032"/>
                  </a:cubicBezTo>
                  <a:cubicBezTo>
                    <a:pt x="2891" y="2032"/>
                    <a:pt x="2874" y="2034"/>
                    <a:pt x="2857" y="2039"/>
                  </a:cubicBezTo>
                  <a:lnTo>
                    <a:pt x="2274" y="2205"/>
                  </a:lnTo>
                  <a:cubicBezTo>
                    <a:pt x="2191" y="2220"/>
                    <a:pt x="2136" y="2303"/>
                    <a:pt x="2136" y="2386"/>
                  </a:cubicBezTo>
                  <a:lnTo>
                    <a:pt x="2136" y="5992"/>
                  </a:lnTo>
                  <a:cubicBezTo>
                    <a:pt x="1969" y="5853"/>
                    <a:pt x="1734" y="5756"/>
                    <a:pt x="1485" y="5756"/>
                  </a:cubicBezTo>
                  <a:lnTo>
                    <a:pt x="1026" y="5756"/>
                  </a:lnTo>
                  <a:cubicBezTo>
                    <a:pt x="458" y="5756"/>
                    <a:pt x="0" y="6214"/>
                    <a:pt x="0" y="6782"/>
                  </a:cubicBezTo>
                  <a:cubicBezTo>
                    <a:pt x="0" y="7351"/>
                    <a:pt x="458" y="7808"/>
                    <a:pt x="1026" y="7808"/>
                  </a:cubicBezTo>
                  <a:lnTo>
                    <a:pt x="1485" y="7808"/>
                  </a:lnTo>
                  <a:cubicBezTo>
                    <a:pt x="2053" y="7808"/>
                    <a:pt x="2511" y="7351"/>
                    <a:pt x="2511" y="6782"/>
                  </a:cubicBezTo>
                  <a:lnTo>
                    <a:pt x="2511" y="4134"/>
                  </a:lnTo>
                  <a:lnTo>
                    <a:pt x="5464" y="3259"/>
                  </a:lnTo>
                  <a:lnTo>
                    <a:pt x="5464" y="5132"/>
                  </a:lnTo>
                  <a:cubicBezTo>
                    <a:pt x="5284" y="4993"/>
                    <a:pt x="5048" y="4896"/>
                    <a:pt x="4798" y="4896"/>
                  </a:cubicBezTo>
                  <a:lnTo>
                    <a:pt x="4341" y="4896"/>
                  </a:lnTo>
                  <a:cubicBezTo>
                    <a:pt x="3772" y="4896"/>
                    <a:pt x="3315" y="5354"/>
                    <a:pt x="3315" y="5922"/>
                  </a:cubicBezTo>
                  <a:cubicBezTo>
                    <a:pt x="3315" y="6491"/>
                    <a:pt x="3772" y="6948"/>
                    <a:pt x="4341" y="6948"/>
                  </a:cubicBezTo>
                  <a:lnTo>
                    <a:pt x="4798" y="6948"/>
                  </a:lnTo>
                  <a:cubicBezTo>
                    <a:pt x="5368" y="6948"/>
                    <a:pt x="5825" y="6491"/>
                    <a:pt x="5825" y="5922"/>
                  </a:cubicBezTo>
                  <a:lnTo>
                    <a:pt x="5825" y="3398"/>
                  </a:lnTo>
                  <a:cubicBezTo>
                    <a:pt x="6089" y="3537"/>
                    <a:pt x="6379" y="3620"/>
                    <a:pt x="6684" y="3620"/>
                  </a:cubicBezTo>
                  <a:lnTo>
                    <a:pt x="6810" y="3620"/>
                  </a:lnTo>
                  <a:cubicBezTo>
                    <a:pt x="7766" y="3620"/>
                    <a:pt x="8557" y="2830"/>
                    <a:pt x="8557" y="1873"/>
                  </a:cubicBezTo>
                  <a:lnTo>
                    <a:pt x="8557" y="1748"/>
                  </a:lnTo>
                  <a:cubicBezTo>
                    <a:pt x="8557" y="778"/>
                    <a:pt x="7766" y="1"/>
                    <a:pt x="6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52"/>
            <p:cNvSpPr/>
            <p:nvPr/>
          </p:nvSpPr>
          <p:spPr>
            <a:xfrm>
              <a:off x="2845383" y="2732110"/>
              <a:ext cx="78724" cy="81156"/>
            </a:xfrm>
            <a:custGeom>
              <a:rect b="b" l="l" r="r" t="t"/>
              <a:pathLst>
                <a:path extrusionOk="0" h="1702" w="1651">
                  <a:moveTo>
                    <a:pt x="401" y="368"/>
                  </a:moveTo>
                  <a:cubicBezTo>
                    <a:pt x="407" y="368"/>
                    <a:pt x="413" y="369"/>
                    <a:pt x="417" y="373"/>
                  </a:cubicBezTo>
                  <a:lnTo>
                    <a:pt x="1194" y="817"/>
                  </a:lnTo>
                  <a:cubicBezTo>
                    <a:pt x="1221" y="845"/>
                    <a:pt x="1221" y="858"/>
                    <a:pt x="1194" y="886"/>
                  </a:cubicBezTo>
                  <a:lnTo>
                    <a:pt x="417" y="1330"/>
                  </a:lnTo>
                  <a:cubicBezTo>
                    <a:pt x="410" y="1333"/>
                    <a:pt x="403" y="1335"/>
                    <a:pt x="397" y="1335"/>
                  </a:cubicBezTo>
                  <a:cubicBezTo>
                    <a:pt x="382" y="1335"/>
                    <a:pt x="371" y="1322"/>
                    <a:pt x="362" y="1302"/>
                  </a:cubicBezTo>
                  <a:lnTo>
                    <a:pt x="362" y="401"/>
                  </a:lnTo>
                  <a:cubicBezTo>
                    <a:pt x="362" y="381"/>
                    <a:pt x="383" y="368"/>
                    <a:pt x="401" y="368"/>
                  </a:cubicBezTo>
                  <a:close/>
                  <a:moveTo>
                    <a:pt x="402" y="1"/>
                  </a:moveTo>
                  <a:cubicBezTo>
                    <a:pt x="194" y="1"/>
                    <a:pt x="1" y="169"/>
                    <a:pt x="1" y="401"/>
                  </a:cubicBezTo>
                  <a:lnTo>
                    <a:pt x="1" y="1302"/>
                  </a:lnTo>
                  <a:cubicBezTo>
                    <a:pt x="1" y="1534"/>
                    <a:pt x="194" y="1702"/>
                    <a:pt x="402" y="1702"/>
                  </a:cubicBezTo>
                  <a:cubicBezTo>
                    <a:pt x="467" y="1702"/>
                    <a:pt x="534" y="1685"/>
                    <a:pt x="597" y="1649"/>
                  </a:cubicBezTo>
                  <a:lnTo>
                    <a:pt x="1388" y="1205"/>
                  </a:lnTo>
                  <a:cubicBezTo>
                    <a:pt x="1651" y="1052"/>
                    <a:pt x="1651" y="651"/>
                    <a:pt x="1388" y="498"/>
                  </a:cubicBezTo>
                  <a:lnTo>
                    <a:pt x="597" y="54"/>
                  </a:lnTo>
                  <a:cubicBezTo>
                    <a:pt x="534" y="17"/>
                    <a:pt x="467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52"/>
            <p:cNvSpPr/>
            <p:nvPr/>
          </p:nvSpPr>
          <p:spPr>
            <a:xfrm>
              <a:off x="2722407" y="2773309"/>
              <a:ext cx="19216" cy="17499"/>
            </a:xfrm>
            <a:custGeom>
              <a:rect b="b" l="l" r="r" t="t"/>
              <a:pathLst>
                <a:path extrusionOk="0" h="367" w="403">
                  <a:moveTo>
                    <a:pt x="202" y="0"/>
                  </a:moveTo>
                  <a:cubicBezTo>
                    <a:pt x="119" y="0"/>
                    <a:pt x="38" y="50"/>
                    <a:pt x="14" y="147"/>
                  </a:cubicBezTo>
                  <a:cubicBezTo>
                    <a:pt x="1" y="216"/>
                    <a:pt x="42" y="299"/>
                    <a:pt x="111" y="341"/>
                  </a:cubicBezTo>
                  <a:cubicBezTo>
                    <a:pt x="140" y="359"/>
                    <a:pt x="172" y="366"/>
                    <a:pt x="202" y="366"/>
                  </a:cubicBezTo>
                  <a:cubicBezTo>
                    <a:pt x="245" y="366"/>
                    <a:pt x="287" y="351"/>
                    <a:pt x="319" y="327"/>
                  </a:cubicBezTo>
                  <a:cubicBezTo>
                    <a:pt x="389" y="258"/>
                    <a:pt x="402" y="160"/>
                    <a:pt x="361" y="77"/>
                  </a:cubicBezTo>
                  <a:cubicBezTo>
                    <a:pt x="320" y="26"/>
                    <a:pt x="261" y="0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2" name="Google Shape;592;p52"/>
          <p:cNvSpPr/>
          <p:nvPr/>
        </p:nvSpPr>
        <p:spPr>
          <a:xfrm>
            <a:off x="2821066" y="2741628"/>
            <a:ext cx="361754" cy="362514"/>
          </a:xfrm>
          <a:custGeom>
            <a:rect b="b" l="l" r="r" t="t"/>
            <a:pathLst>
              <a:path extrusionOk="0" h="11443" w="11419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3" name="Google Shape;593;p52"/>
          <p:cNvPicPr preferRelativeResize="0"/>
          <p:nvPr/>
        </p:nvPicPr>
        <p:blipFill rotWithShape="1">
          <a:blip r:embed="rId8">
            <a:alphaModFix/>
          </a:blip>
          <a:srcRect b="0" l="0" r="0" t="3577"/>
          <a:stretch/>
        </p:blipFill>
        <p:spPr>
          <a:xfrm>
            <a:off x="4993525" y="3654900"/>
            <a:ext cx="3560376" cy="686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52"/>
          <p:cNvSpPr txBox="1"/>
          <p:nvPr>
            <p:ph type="title"/>
          </p:nvPr>
        </p:nvSpPr>
        <p:spPr>
          <a:xfrm>
            <a:off x="1866300" y="66675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>
                <a:latin typeface="Lexend Deca"/>
                <a:ea typeface="Lexend Deca"/>
                <a:cs typeface="Lexend Deca"/>
                <a:sym typeface="Lexend Deca"/>
              </a:rPr>
              <a:t>Data source and Pre-processing</a:t>
            </a:r>
            <a:endParaRPr b="1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53"/>
          <p:cNvGrpSpPr/>
          <p:nvPr/>
        </p:nvGrpSpPr>
        <p:grpSpPr>
          <a:xfrm>
            <a:off x="723838" y="552000"/>
            <a:ext cx="1218669" cy="1640915"/>
            <a:chOff x="723838" y="552000"/>
            <a:chExt cx="1218669" cy="1640915"/>
          </a:xfrm>
        </p:grpSpPr>
        <p:sp>
          <p:nvSpPr>
            <p:cNvPr id="600" name="Google Shape;600;p53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53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53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53"/>
            <p:cNvSpPr/>
            <p:nvPr/>
          </p:nvSpPr>
          <p:spPr>
            <a:xfrm>
              <a:off x="1379968" y="618464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53"/>
            <p:cNvSpPr/>
            <p:nvPr/>
          </p:nvSpPr>
          <p:spPr>
            <a:xfrm>
              <a:off x="1483960" y="686786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53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53"/>
            <p:cNvSpPr/>
            <p:nvPr/>
          </p:nvSpPr>
          <p:spPr>
            <a:xfrm flipH="1">
              <a:off x="1790866" y="686786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7" name="Google Shape;607;p53"/>
            <p:cNvGrpSpPr/>
            <p:nvPr/>
          </p:nvGrpSpPr>
          <p:grpSpPr>
            <a:xfrm>
              <a:off x="729627" y="1968358"/>
              <a:ext cx="255615" cy="224557"/>
              <a:chOff x="6184139" y="1980808"/>
              <a:chExt cx="451696" cy="396814"/>
            </a:xfrm>
          </p:grpSpPr>
          <p:sp>
            <p:nvSpPr>
              <p:cNvPr id="608" name="Google Shape;608;p53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rect b="b" l="l" r="r" t="t"/>
                <a:pathLst>
                  <a:path extrusionOk="0" h="8322" w="9473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53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rect b="b" l="l" r="r" t="t"/>
                <a:pathLst>
                  <a:path extrusionOk="0" h="367" w="403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0" name="Google Shape;610;p53"/>
            <p:cNvGrpSpPr/>
            <p:nvPr/>
          </p:nvGrpSpPr>
          <p:grpSpPr>
            <a:xfrm>
              <a:off x="729627" y="975086"/>
              <a:ext cx="255615" cy="254967"/>
              <a:chOff x="6184139" y="1220827"/>
              <a:chExt cx="451696" cy="450552"/>
            </a:xfrm>
          </p:grpSpPr>
          <p:sp>
            <p:nvSpPr>
              <p:cNvPr id="611" name="Google Shape;611;p53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rect b="b" l="l" r="r" t="t"/>
                <a:pathLst>
                  <a:path extrusionOk="0" h="2875" w="247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53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rect b="b" l="l" r="r" t="t"/>
                <a:pathLst>
                  <a:path extrusionOk="0" h="9307" w="9473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53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rect b="b" l="l" r="r" t="t"/>
                <a:pathLst>
                  <a:path extrusionOk="0" h="371" w="399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4" name="Google Shape;614;p53"/>
            <p:cNvGrpSpPr/>
            <p:nvPr/>
          </p:nvGrpSpPr>
          <p:grpSpPr>
            <a:xfrm>
              <a:off x="723838" y="1482613"/>
              <a:ext cx="267223" cy="233165"/>
              <a:chOff x="6908262" y="1240186"/>
              <a:chExt cx="472209" cy="412024"/>
            </a:xfrm>
          </p:grpSpPr>
          <p:sp>
            <p:nvSpPr>
              <p:cNvPr id="615" name="Google Shape;615;p53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rect b="b" l="l" r="r" t="t"/>
                <a:pathLst>
                  <a:path extrusionOk="0" h="376" w="161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53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rect b="b" l="l" r="r" t="t"/>
                <a:pathLst>
                  <a:path extrusionOk="0" h="3347" w="2857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53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rect b="b" l="l" r="r" t="t"/>
                <a:pathLst>
                  <a:path extrusionOk="0" h="8641" w="5243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53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53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rect b="b" l="l" r="r" t="t"/>
                <a:pathLst>
                  <a:path extrusionOk="0" h="3326" w="1221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53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53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rect b="b" l="l" r="r" t="t"/>
                <a:pathLst>
                  <a:path extrusionOk="0" h="3323" w="1208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53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rect b="b" l="l" r="r" t="t"/>
                <a:pathLst>
                  <a:path extrusionOk="0" h="373" w="409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23" name="Google Shape;623;p53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4" name="Google Shape;624;p53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625" name="Google Shape;62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1075" y="1238875"/>
            <a:ext cx="4743307" cy="175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6200" y="1625725"/>
            <a:ext cx="5455799" cy="26911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27" name="Google Shape;627;p53"/>
          <p:cNvSpPr txBox="1"/>
          <p:nvPr>
            <p:ph type="title"/>
          </p:nvPr>
        </p:nvSpPr>
        <p:spPr>
          <a:xfrm>
            <a:off x="1866300" y="66675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>
                <a:latin typeface="Lexend Deca"/>
                <a:ea typeface="Lexend Deca"/>
                <a:cs typeface="Lexend Deca"/>
                <a:sym typeface="Lexend Deca"/>
              </a:rPr>
              <a:t>Word Frequency Analysis</a:t>
            </a:r>
            <a:endParaRPr b="1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Google Shape;632;p54"/>
          <p:cNvGrpSpPr/>
          <p:nvPr/>
        </p:nvGrpSpPr>
        <p:grpSpPr>
          <a:xfrm>
            <a:off x="723838" y="552000"/>
            <a:ext cx="1218669" cy="1640915"/>
            <a:chOff x="723838" y="552000"/>
            <a:chExt cx="1218669" cy="1640915"/>
          </a:xfrm>
        </p:grpSpPr>
        <p:sp>
          <p:nvSpPr>
            <p:cNvPr id="633" name="Google Shape;633;p54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54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54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54"/>
            <p:cNvSpPr/>
            <p:nvPr/>
          </p:nvSpPr>
          <p:spPr>
            <a:xfrm>
              <a:off x="1379968" y="618464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54"/>
            <p:cNvSpPr/>
            <p:nvPr/>
          </p:nvSpPr>
          <p:spPr>
            <a:xfrm>
              <a:off x="1483960" y="686786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54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54"/>
            <p:cNvSpPr/>
            <p:nvPr/>
          </p:nvSpPr>
          <p:spPr>
            <a:xfrm flipH="1">
              <a:off x="1790866" y="686786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0" name="Google Shape;640;p54"/>
            <p:cNvGrpSpPr/>
            <p:nvPr/>
          </p:nvGrpSpPr>
          <p:grpSpPr>
            <a:xfrm>
              <a:off x="729627" y="1968358"/>
              <a:ext cx="255615" cy="224557"/>
              <a:chOff x="6184139" y="1980808"/>
              <a:chExt cx="451696" cy="396814"/>
            </a:xfrm>
          </p:grpSpPr>
          <p:sp>
            <p:nvSpPr>
              <p:cNvPr id="641" name="Google Shape;641;p54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rect b="b" l="l" r="r" t="t"/>
                <a:pathLst>
                  <a:path extrusionOk="0" h="8322" w="9473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54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rect b="b" l="l" r="r" t="t"/>
                <a:pathLst>
                  <a:path extrusionOk="0" h="367" w="403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3" name="Google Shape;643;p54"/>
            <p:cNvGrpSpPr/>
            <p:nvPr/>
          </p:nvGrpSpPr>
          <p:grpSpPr>
            <a:xfrm>
              <a:off x="729627" y="975086"/>
              <a:ext cx="255615" cy="254967"/>
              <a:chOff x="6184139" y="1220827"/>
              <a:chExt cx="451696" cy="450552"/>
            </a:xfrm>
          </p:grpSpPr>
          <p:sp>
            <p:nvSpPr>
              <p:cNvPr id="644" name="Google Shape;644;p54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rect b="b" l="l" r="r" t="t"/>
                <a:pathLst>
                  <a:path extrusionOk="0" h="2875" w="247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54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rect b="b" l="l" r="r" t="t"/>
                <a:pathLst>
                  <a:path extrusionOk="0" h="9307" w="9473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54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rect b="b" l="l" r="r" t="t"/>
                <a:pathLst>
                  <a:path extrusionOk="0" h="371" w="399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7" name="Google Shape;647;p54"/>
            <p:cNvGrpSpPr/>
            <p:nvPr/>
          </p:nvGrpSpPr>
          <p:grpSpPr>
            <a:xfrm>
              <a:off x="723838" y="1482613"/>
              <a:ext cx="267223" cy="233165"/>
              <a:chOff x="6908262" y="1240186"/>
              <a:chExt cx="472209" cy="412024"/>
            </a:xfrm>
          </p:grpSpPr>
          <p:sp>
            <p:nvSpPr>
              <p:cNvPr id="648" name="Google Shape;648;p54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rect b="b" l="l" r="r" t="t"/>
                <a:pathLst>
                  <a:path extrusionOk="0" h="376" w="161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54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rect b="b" l="l" r="r" t="t"/>
                <a:pathLst>
                  <a:path extrusionOk="0" h="3347" w="2857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54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rect b="b" l="l" r="r" t="t"/>
                <a:pathLst>
                  <a:path extrusionOk="0" h="8641" w="5243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54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54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rect b="b" l="l" r="r" t="t"/>
                <a:pathLst>
                  <a:path extrusionOk="0" h="3326" w="1221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54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54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rect b="b" l="l" r="r" t="t"/>
                <a:pathLst>
                  <a:path extrusionOk="0" h="3323" w="1208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54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rect b="b" l="l" r="r" t="t"/>
                <a:pathLst>
                  <a:path extrusionOk="0" h="373" w="409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56" name="Google Shape;656;p54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7" name="Google Shape;657;p54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658" name="Google Shape;65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1075" y="1238875"/>
            <a:ext cx="4743307" cy="175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5400" y="1625725"/>
            <a:ext cx="5446601" cy="26911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60" name="Google Shape;660;p54"/>
          <p:cNvSpPr txBox="1"/>
          <p:nvPr>
            <p:ph type="title"/>
          </p:nvPr>
        </p:nvSpPr>
        <p:spPr>
          <a:xfrm>
            <a:off x="1866300" y="66675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>
                <a:latin typeface="Lexend Deca"/>
                <a:ea typeface="Lexend Deca"/>
                <a:cs typeface="Lexend Deca"/>
                <a:sym typeface="Lexend Deca"/>
              </a:rPr>
              <a:t>Sentiment Analysis</a:t>
            </a:r>
            <a:endParaRPr b="1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" name="Google Shape;665;p55"/>
          <p:cNvGrpSpPr/>
          <p:nvPr/>
        </p:nvGrpSpPr>
        <p:grpSpPr>
          <a:xfrm>
            <a:off x="723838" y="552000"/>
            <a:ext cx="1218669" cy="1640915"/>
            <a:chOff x="723838" y="552000"/>
            <a:chExt cx="1218669" cy="1640915"/>
          </a:xfrm>
        </p:grpSpPr>
        <p:sp>
          <p:nvSpPr>
            <p:cNvPr id="666" name="Google Shape;666;p55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55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55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55"/>
            <p:cNvSpPr/>
            <p:nvPr/>
          </p:nvSpPr>
          <p:spPr>
            <a:xfrm>
              <a:off x="1379968" y="618464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55"/>
            <p:cNvSpPr/>
            <p:nvPr/>
          </p:nvSpPr>
          <p:spPr>
            <a:xfrm>
              <a:off x="1483960" y="686786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55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55"/>
            <p:cNvSpPr/>
            <p:nvPr/>
          </p:nvSpPr>
          <p:spPr>
            <a:xfrm flipH="1">
              <a:off x="1790866" y="686786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3" name="Google Shape;673;p55"/>
            <p:cNvGrpSpPr/>
            <p:nvPr/>
          </p:nvGrpSpPr>
          <p:grpSpPr>
            <a:xfrm>
              <a:off x="729627" y="1968358"/>
              <a:ext cx="255615" cy="224557"/>
              <a:chOff x="6184139" y="1980808"/>
              <a:chExt cx="451696" cy="396814"/>
            </a:xfrm>
          </p:grpSpPr>
          <p:sp>
            <p:nvSpPr>
              <p:cNvPr id="674" name="Google Shape;674;p55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rect b="b" l="l" r="r" t="t"/>
                <a:pathLst>
                  <a:path extrusionOk="0" h="8322" w="9473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55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rect b="b" l="l" r="r" t="t"/>
                <a:pathLst>
                  <a:path extrusionOk="0" h="367" w="403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6" name="Google Shape;676;p55"/>
            <p:cNvGrpSpPr/>
            <p:nvPr/>
          </p:nvGrpSpPr>
          <p:grpSpPr>
            <a:xfrm>
              <a:off x="729627" y="975086"/>
              <a:ext cx="255615" cy="254967"/>
              <a:chOff x="6184139" y="1220827"/>
              <a:chExt cx="451696" cy="450552"/>
            </a:xfrm>
          </p:grpSpPr>
          <p:sp>
            <p:nvSpPr>
              <p:cNvPr id="677" name="Google Shape;677;p55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rect b="b" l="l" r="r" t="t"/>
                <a:pathLst>
                  <a:path extrusionOk="0" h="2875" w="247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55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rect b="b" l="l" r="r" t="t"/>
                <a:pathLst>
                  <a:path extrusionOk="0" h="9307" w="9473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55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rect b="b" l="l" r="r" t="t"/>
                <a:pathLst>
                  <a:path extrusionOk="0" h="371" w="399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0" name="Google Shape;680;p55"/>
            <p:cNvGrpSpPr/>
            <p:nvPr/>
          </p:nvGrpSpPr>
          <p:grpSpPr>
            <a:xfrm>
              <a:off x="723838" y="1482613"/>
              <a:ext cx="267223" cy="233165"/>
              <a:chOff x="6908262" y="1240186"/>
              <a:chExt cx="472209" cy="412024"/>
            </a:xfrm>
          </p:grpSpPr>
          <p:sp>
            <p:nvSpPr>
              <p:cNvPr id="681" name="Google Shape;681;p55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rect b="b" l="l" r="r" t="t"/>
                <a:pathLst>
                  <a:path extrusionOk="0" h="376" w="161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55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rect b="b" l="l" r="r" t="t"/>
                <a:pathLst>
                  <a:path extrusionOk="0" h="3347" w="2857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55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rect b="b" l="l" r="r" t="t"/>
                <a:pathLst>
                  <a:path extrusionOk="0" h="8641" w="5243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55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55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rect b="b" l="l" r="r" t="t"/>
                <a:pathLst>
                  <a:path extrusionOk="0" h="3326" w="1221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55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55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rect b="b" l="l" r="r" t="t"/>
                <a:pathLst>
                  <a:path extrusionOk="0" h="3323" w="1208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55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rect b="b" l="l" r="r" t="t"/>
                <a:pathLst>
                  <a:path extrusionOk="0" h="373" w="409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89" name="Google Shape;689;p55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0" name="Google Shape;690;p55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691" name="Google Shape;69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1075" y="1238875"/>
            <a:ext cx="4743307" cy="175137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55"/>
          <p:cNvSpPr txBox="1"/>
          <p:nvPr>
            <p:ph type="title"/>
          </p:nvPr>
        </p:nvSpPr>
        <p:spPr>
          <a:xfrm>
            <a:off x="1866300" y="66675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>
                <a:latin typeface="Lexend Deca"/>
                <a:ea typeface="Lexend Deca"/>
                <a:cs typeface="Lexend Deca"/>
                <a:sym typeface="Lexend Deca"/>
              </a:rPr>
              <a:t>Emotion Analysis</a:t>
            </a:r>
            <a:endParaRPr b="1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693" name="Google Shape;69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6200" y="1616525"/>
            <a:ext cx="5464976" cy="270952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" name="Google Shape;698;p56"/>
          <p:cNvGrpSpPr/>
          <p:nvPr/>
        </p:nvGrpSpPr>
        <p:grpSpPr>
          <a:xfrm>
            <a:off x="723838" y="552000"/>
            <a:ext cx="1218669" cy="1640915"/>
            <a:chOff x="723838" y="552000"/>
            <a:chExt cx="1218669" cy="1640915"/>
          </a:xfrm>
        </p:grpSpPr>
        <p:sp>
          <p:nvSpPr>
            <p:cNvPr id="699" name="Google Shape;699;p56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56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56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56"/>
            <p:cNvSpPr/>
            <p:nvPr/>
          </p:nvSpPr>
          <p:spPr>
            <a:xfrm>
              <a:off x="1379968" y="618464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56"/>
            <p:cNvSpPr/>
            <p:nvPr/>
          </p:nvSpPr>
          <p:spPr>
            <a:xfrm>
              <a:off x="1483960" y="686786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56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56"/>
            <p:cNvSpPr/>
            <p:nvPr/>
          </p:nvSpPr>
          <p:spPr>
            <a:xfrm flipH="1">
              <a:off x="1790866" y="686786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6" name="Google Shape;706;p56"/>
            <p:cNvGrpSpPr/>
            <p:nvPr/>
          </p:nvGrpSpPr>
          <p:grpSpPr>
            <a:xfrm>
              <a:off x="729627" y="1968358"/>
              <a:ext cx="255615" cy="224557"/>
              <a:chOff x="6184139" y="1980808"/>
              <a:chExt cx="451696" cy="396814"/>
            </a:xfrm>
          </p:grpSpPr>
          <p:sp>
            <p:nvSpPr>
              <p:cNvPr id="707" name="Google Shape;707;p56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rect b="b" l="l" r="r" t="t"/>
                <a:pathLst>
                  <a:path extrusionOk="0" h="8322" w="9473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56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rect b="b" l="l" r="r" t="t"/>
                <a:pathLst>
                  <a:path extrusionOk="0" h="367" w="403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9" name="Google Shape;709;p56"/>
            <p:cNvGrpSpPr/>
            <p:nvPr/>
          </p:nvGrpSpPr>
          <p:grpSpPr>
            <a:xfrm>
              <a:off x="729627" y="975086"/>
              <a:ext cx="255615" cy="254967"/>
              <a:chOff x="6184139" y="1220827"/>
              <a:chExt cx="451696" cy="450552"/>
            </a:xfrm>
          </p:grpSpPr>
          <p:sp>
            <p:nvSpPr>
              <p:cNvPr id="710" name="Google Shape;710;p56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rect b="b" l="l" r="r" t="t"/>
                <a:pathLst>
                  <a:path extrusionOk="0" h="2875" w="247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56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rect b="b" l="l" r="r" t="t"/>
                <a:pathLst>
                  <a:path extrusionOk="0" h="9307" w="9473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56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rect b="b" l="l" r="r" t="t"/>
                <a:pathLst>
                  <a:path extrusionOk="0" h="371" w="399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3" name="Google Shape;713;p56"/>
            <p:cNvGrpSpPr/>
            <p:nvPr/>
          </p:nvGrpSpPr>
          <p:grpSpPr>
            <a:xfrm>
              <a:off x="723838" y="1482613"/>
              <a:ext cx="267223" cy="233165"/>
              <a:chOff x="6908262" y="1240186"/>
              <a:chExt cx="472209" cy="412024"/>
            </a:xfrm>
          </p:grpSpPr>
          <p:sp>
            <p:nvSpPr>
              <p:cNvPr id="714" name="Google Shape;714;p56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rect b="b" l="l" r="r" t="t"/>
                <a:pathLst>
                  <a:path extrusionOk="0" h="376" w="161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56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rect b="b" l="l" r="r" t="t"/>
                <a:pathLst>
                  <a:path extrusionOk="0" h="3347" w="2857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56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rect b="b" l="l" r="r" t="t"/>
                <a:pathLst>
                  <a:path extrusionOk="0" h="8641" w="5243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56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56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rect b="b" l="l" r="r" t="t"/>
                <a:pathLst>
                  <a:path extrusionOk="0" h="3326" w="1221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56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56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rect b="b" l="l" r="r" t="t"/>
                <a:pathLst>
                  <a:path extrusionOk="0" h="3323" w="1208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56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rect b="b" l="l" r="r" t="t"/>
                <a:pathLst>
                  <a:path extrusionOk="0" h="373" w="409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22" name="Google Shape;722;p56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3" name="Google Shape;723;p56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724" name="Google Shape;72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1075" y="1238875"/>
            <a:ext cx="4743307" cy="175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6100" y="1616650"/>
            <a:ext cx="4528102" cy="2687399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26" name="Google Shape;726;p56"/>
          <p:cNvSpPr txBox="1"/>
          <p:nvPr/>
        </p:nvSpPr>
        <p:spPr>
          <a:xfrm>
            <a:off x="6308750" y="1616525"/>
            <a:ext cx="1929900" cy="2687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Personal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Metrophobic"/>
                <a:ea typeface="Metrophobic"/>
                <a:cs typeface="Metrophobic"/>
                <a:sym typeface="Metrophobic"/>
              </a:rPr>
              <a:t> themes remain constant in song lyrics across decades. Secondary themes shift from relationships to broader expressions, highlighting the enduring importance of a personal connection with the audience.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727" name="Google Shape;727;p56"/>
          <p:cNvSpPr txBox="1"/>
          <p:nvPr>
            <p:ph type="title"/>
          </p:nvPr>
        </p:nvSpPr>
        <p:spPr>
          <a:xfrm>
            <a:off x="1866300" y="66675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>
                <a:latin typeface="Lexend Deca"/>
                <a:ea typeface="Lexend Deca"/>
                <a:cs typeface="Lexend Deca"/>
                <a:sym typeface="Lexend Deca"/>
              </a:rPr>
              <a:t>Topic Modelling</a:t>
            </a:r>
            <a:endParaRPr b="1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7"/>
          <p:cNvSpPr txBox="1"/>
          <p:nvPr>
            <p:ph idx="1" type="subTitle"/>
          </p:nvPr>
        </p:nvSpPr>
        <p:spPr>
          <a:xfrm>
            <a:off x="2633000" y="1925725"/>
            <a:ext cx="5148900" cy="56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Mix in more positivity in your tunes, but don't shy away from a bit of realness. Strike that balance – upbeat with a touch of raw emotion – to connect with your listeners on a deeper level.</a:t>
            </a:r>
            <a:endParaRPr sz="1200"/>
          </a:p>
        </p:txBody>
      </p:sp>
      <p:sp>
        <p:nvSpPr>
          <p:cNvPr id="733" name="Google Shape;733;p57"/>
          <p:cNvSpPr txBox="1"/>
          <p:nvPr>
            <p:ph idx="2" type="subTitle"/>
          </p:nvPr>
        </p:nvSpPr>
        <p:spPr>
          <a:xfrm>
            <a:off x="2633001" y="1612850"/>
            <a:ext cx="1406400" cy="417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Sentiments</a:t>
            </a:r>
            <a:endParaRPr sz="1700"/>
          </a:p>
        </p:txBody>
      </p:sp>
      <p:grpSp>
        <p:nvGrpSpPr>
          <p:cNvPr id="734" name="Google Shape;734;p57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735" name="Google Shape;735;p57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7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7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57"/>
            <p:cNvSpPr/>
            <p:nvPr/>
          </p:nvSpPr>
          <p:spPr>
            <a:xfrm>
              <a:off x="1379968" y="618464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57"/>
            <p:cNvSpPr/>
            <p:nvPr/>
          </p:nvSpPr>
          <p:spPr>
            <a:xfrm>
              <a:off x="1483960" y="686786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40" name="Google Shape;740;p57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7"/>
            <p:cNvSpPr/>
            <p:nvPr/>
          </p:nvSpPr>
          <p:spPr>
            <a:xfrm flipH="1">
              <a:off x="1790866" y="686786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742" name="Google Shape;742;p57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743" name="Google Shape;743;p57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rect b="b" l="l" r="r" t="t"/>
                <a:pathLst>
                  <a:path extrusionOk="0" h="8322" w="9473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57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rect b="b" l="l" r="r" t="t"/>
                <a:pathLst>
                  <a:path extrusionOk="0" h="367" w="403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5" name="Google Shape;745;p57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746" name="Google Shape;746;p57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rect b="b" l="l" r="r" t="t"/>
                <a:pathLst>
                  <a:path extrusionOk="0" h="2875" w="247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57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rect b="b" l="l" r="r" t="t"/>
                <a:pathLst>
                  <a:path extrusionOk="0" h="9307" w="9473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57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rect b="b" l="l" r="r" t="t"/>
                <a:pathLst>
                  <a:path extrusionOk="0" h="371" w="399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9" name="Google Shape;749;p57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750" name="Google Shape;750;p57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rect b="b" l="l" r="r" t="t"/>
                <a:pathLst>
                  <a:path extrusionOk="0" h="376" w="161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57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rect b="b" l="l" r="r" t="t"/>
                <a:pathLst>
                  <a:path extrusionOk="0" h="3347" w="2857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57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rect b="b" l="l" r="r" t="t"/>
                <a:pathLst>
                  <a:path extrusionOk="0" h="8641" w="5243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57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57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rect b="b" l="l" r="r" t="t"/>
                <a:pathLst>
                  <a:path extrusionOk="0" h="3326" w="1221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57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57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rect b="b" l="l" r="r" t="t"/>
                <a:pathLst>
                  <a:path extrusionOk="0" h="3323" w="1208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57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rect b="b" l="l" r="r" t="t"/>
                <a:pathLst>
                  <a:path extrusionOk="0" h="373" w="409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58" name="Google Shape;758;p57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9" name="Google Shape;759;p57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60" name="Google Shape;760;p57"/>
          <p:cNvSpPr/>
          <p:nvPr/>
        </p:nvSpPr>
        <p:spPr>
          <a:xfrm>
            <a:off x="1566863" y="1612850"/>
            <a:ext cx="718200" cy="6273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57"/>
          <p:cNvSpPr txBox="1"/>
          <p:nvPr>
            <p:ph idx="5" type="subTitle"/>
          </p:nvPr>
        </p:nvSpPr>
        <p:spPr>
          <a:xfrm>
            <a:off x="2633000" y="3991125"/>
            <a:ext cx="5148900" cy="56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Enhance your songwriting by balancing timeless personal themes with broader expressions, ensuring a deep and lasting connection with your audience.</a:t>
            </a:r>
            <a:endParaRPr sz="1200"/>
          </a:p>
        </p:txBody>
      </p:sp>
      <p:sp>
        <p:nvSpPr>
          <p:cNvPr id="762" name="Google Shape;762;p57"/>
          <p:cNvSpPr txBox="1"/>
          <p:nvPr>
            <p:ph idx="6" type="subTitle"/>
          </p:nvPr>
        </p:nvSpPr>
        <p:spPr>
          <a:xfrm>
            <a:off x="2633001" y="3682225"/>
            <a:ext cx="1406400" cy="417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Topics</a:t>
            </a:r>
            <a:endParaRPr sz="1700"/>
          </a:p>
        </p:txBody>
      </p:sp>
      <p:grpSp>
        <p:nvGrpSpPr>
          <p:cNvPr id="763" name="Google Shape;763;p57"/>
          <p:cNvGrpSpPr/>
          <p:nvPr/>
        </p:nvGrpSpPr>
        <p:grpSpPr>
          <a:xfrm>
            <a:off x="1775536" y="1826575"/>
            <a:ext cx="279638" cy="199967"/>
            <a:chOff x="4716105" y="1999833"/>
            <a:chExt cx="451029" cy="358620"/>
          </a:xfrm>
        </p:grpSpPr>
        <p:sp>
          <p:nvSpPr>
            <p:cNvPr id="764" name="Google Shape;764;p57"/>
            <p:cNvSpPr/>
            <p:nvPr/>
          </p:nvSpPr>
          <p:spPr>
            <a:xfrm>
              <a:off x="4716105" y="1999977"/>
              <a:ext cx="451029" cy="358477"/>
            </a:xfrm>
            <a:custGeom>
              <a:rect b="b" l="l" r="r" t="t"/>
              <a:pathLst>
                <a:path extrusionOk="0" h="7518" w="9459">
                  <a:moveTo>
                    <a:pt x="9098" y="5922"/>
                  </a:moveTo>
                  <a:lnTo>
                    <a:pt x="9098" y="6796"/>
                  </a:lnTo>
                  <a:cubicBezTo>
                    <a:pt x="9098" y="6990"/>
                    <a:pt x="8932" y="7142"/>
                    <a:pt x="8752" y="7142"/>
                  </a:cubicBezTo>
                  <a:lnTo>
                    <a:pt x="709" y="7142"/>
                  </a:lnTo>
                  <a:cubicBezTo>
                    <a:pt x="514" y="7142"/>
                    <a:pt x="361" y="6990"/>
                    <a:pt x="361" y="6796"/>
                  </a:cubicBezTo>
                  <a:lnTo>
                    <a:pt x="361" y="5922"/>
                  </a:lnTo>
                  <a:close/>
                  <a:moveTo>
                    <a:pt x="709" y="1"/>
                  </a:moveTo>
                  <a:cubicBezTo>
                    <a:pt x="320" y="1"/>
                    <a:pt x="1" y="319"/>
                    <a:pt x="1" y="708"/>
                  </a:cubicBezTo>
                  <a:lnTo>
                    <a:pt x="1" y="6796"/>
                  </a:lnTo>
                  <a:cubicBezTo>
                    <a:pt x="1" y="7198"/>
                    <a:pt x="320" y="7517"/>
                    <a:pt x="709" y="7517"/>
                  </a:cubicBezTo>
                  <a:lnTo>
                    <a:pt x="8752" y="7517"/>
                  </a:lnTo>
                  <a:cubicBezTo>
                    <a:pt x="9140" y="7517"/>
                    <a:pt x="9459" y="7198"/>
                    <a:pt x="9459" y="6796"/>
                  </a:cubicBezTo>
                  <a:lnTo>
                    <a:pt x="9459" y="708"/>
                  </a:lnTo>
                  <a:cubicBezTo>
                    <a:pt x="9459" y="319"/>
                    <a:pt x="9140" y="1"/>
                    <a:pt x="8752" y="1"/>
                  </a:cubicBezTo>
                  <a:lnTo>
                    <a:pt x="5548" y="1"/>
                  </a:lnTo>
                  <a:cubicBezTo>
                    <a:pt x="5437" y="1"/>
                    <a:pt x="5354" y="84"/>
                    <a:pt x="5354" y="181"/>
                  </a:cubicBezTo>
                  <a:cubicBezTo>
                    <a:pt x="5354" y="278"/>
                    <a:pt x="5437" y="362"/>
                    <a:pt x="5548" y="362"/>
                  </a:cubicBezTo>
                  <a:lnTo>
                    <a:pt x="8752" y="362"/>
                  </a:lnTo>
                  <a:cubicBezTo>
                    <a:pt x="8932" y="362"/>
                    <a:pt x="9098" y="528"/>
                    <a:pt x="9098" y="708"/>
                  </a:cubicBezTo>
                  <a:lnTo>
                    <a:pt x="9098" y="5548"/>
                  </a:lnTo>
                  <a:lnTo>
                    <a:pt x="361" y="5548"/>
                  </a:lnTo>
                  <a:lnTo>
                    <a:pt x="361" y="708"/>
                  </a:lnTo>
                  <a:cubicBezTo>
                    <a:pt x="361" y="528"/>
                    <a:pt x="514" y="362"/>
                    <a:pt x="709" y="362"/>
                  </a:cubicBezTo>
                  <a:lnTo>
                    <a:pt x="3912" y="362"/>
                  </a:lnTo>
                  <a:cubicBezTo>
                    <a:pt x="4023" y="362"/>
                    <a:pt x="4106" y="278"/>
                    <a:pt x="4106" y="181"/>
                  </a:cubicBezTo>
                  <a:cubicBezTo>
                    <a:pt x="4106" y="84"/>
                    <a:pt x="4023" y="1"/>
                    <a:pt x="39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7"/>
            <p:cNvSpPr/>
            <p:nvPr/>
          </p:nvSpPr>
          <p:spPr>
            <a:xfrm>
              <a:off x="4953521" y="2048948"/>
              <a:ext cx="57553" cy="187154"/>
            </a:xfrm>
            <a:custGeom>
              <a:rect b="b" l="l" r="r" t="t"/>
              <a:pathLst>
                <a:path extrusionOk="0" h="3925" w="1207">
                  <a:moveTo>
                    <a:pt x="611" y="1221"/>
                  </a:moveTo>
                  <a:cubicBezTo>
                    <a:pt x="735" y="1221"/>
                    <a:pt x="833" y="1317"/>
                    <a:pt x="833" y="1456"/>
                  </a:cubicBezTo>
                  <a:cubicBezTo>
                    <a:pt x="833" y="1581"/>
                    <a:pt x="735" y="1678"/>
                    <a:pt x="611" y="1678"/>
                  </a:cubicBezTo>
                  <a:cubicBezTo>
                    <a:pt x="472" y="1678"/>
                    <a:pt x="375" y="1581"/>
                    <a:pt x="375" y="1456"/>
                  </a:cubicBezTo>
                  <a:cubicBezTo>
                    <a:pt x="375" y="1317"/>
                    <a:pt x="472" y="1221"/>
                    <a:pt x="611" y="1221"/>
                  </a:cubicBezTo>
                  <a:close/>
                  <a:moveTo>
                    <a:pt x="611" y="0"/>
                  </a:moveTo>
                  <a:cubicBezTo>
                    <a:pt x="500" y="0"/>
                    <a:pt x="417" y="83"/>
                    <a:pt x="417" y="180"/>
                  </a:cubicBezTo>
                  <a:lnTo>
                    <a:pt x="417" y="873"/>
                  </a:lnTo>
                  <a:cubicBezTo>
                    <a:pt x="181" y="957"/>
                    <a:pt x="1" y="1178"/>
                    <a:pt x="1" y="1456"/>
                  </a:cubicBezTo>
                  <a:cubicBezTo>
                    <a:pt x="1" y="1720"/>
                    <a:pt x="181" y="1942"/>
                    <a:pt x="417" y="2025"/>
                  </a:cubicBezTo>
                  <a:lnTo>
                    <a:pt x="417" y="3745"/>
                  </a:lnTo>
                  <a:cubicBezTo>
                    <a:pt x="417" y="3841"/>
                    <a:pt x="500" y="3924"/>
                    <a:pt x="611" y="3924"/>
                  </a:cubicBezTo>
                  <a:cubicBezTo>
                    <a:pt x="708" y="3924"/>
                    <a:pt x="791" y="3841"/>
                    <a:pt x="791" y="3745"/>
                  </a:cubicBezTo>
                  <a:lnTo>
                    <a:pt x="791" y="2025"/>
                  </a:lnTo>
                  <a:cubicBezTo>
                    <a:pt x="1027" y="1942"/>
                    <a:pt x="1207" y="1720"/>
                    <a:pt x="1207" y="1456"/>
                  </a:cubicBezTo>
                  <a:cubicBezTo>
                    <a:pt x="1207" y="1178"/>
                    <a:pt x="1027" y="957"/>
                    <a:pt x="791" y="873"/>
                  </a:cubicBezTo>
                  <a:lnTo>
                    <a:pt x="791" y="180"/>
                  </a:lnTo>
                  <a:cubicBezTo>
                    <a:pt x="791" y="83"/>
                    <a:pt x="708" y="0"/>
                    <a:pt x="6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7"/>
            <p:cNvSpPr/>
            <p:nvPr/>
          </p:nvSpPr>
          <p:spPr>
            <a:xfrm>
              <a:off x="4786200" y="2048948"/>
              <a:ext cx="57600" cy="187154"/>
            </a:xfrm>
            <a:custGeom>
              <a:rect b="b" l="l" r="r" t="t"/>
              <a:pathLst>
                <a:path extrusionOk="0" h="3925" w="1208">
                  <a:moveTo>
                    <a:pt x="598" y="1705"/>
                  </a:moveTo>
                  <a:cubicBezTo>
                    <a:pt x="722" y="1705"/>
                    <a:pt x="833" y="1816"/>
                    <a:pt x="833" y="1942"/>
                  </a:cubicBezTo>
                  <a:cubicBezTo>
                    <a:pt x="833" y="2066"/>
                    <a:pt x="722" y="2177"/>
                    <a:pt x="598" y="2177"/>
                  </a:cubicBezTo>
                  <a:cubicBezTo>
                    <a:pt x="472" y="2177"/>
                    <a:pt x="361" y="2066"/>
                    <a:pt x="361" y="1942"/>
                  </a:cubicBezTo>
                  <a:cubicBezTo>
                    <a:pt x="361" y="1816"/>
                    <a:pt x="472" y="1705"/>
                    <a:pt x="598" y="1705"/>
                  </a:cubicBezTo>
                  <a:close/>
                  <a:moveTo>
                    <a:pt x="598" y="0"/>
                  </a:moveTo>
                  <a:cubicBezTo>
                    <a:pt x="500" y="0"/>
                    <a:pt x="417" y="83"/>
                    <a:pt x="417" y="180"/>
                  </a:cubicBezTo>
                  <a:lnTo>
                    <a:pt x="417" y="1373"/>
                  </a:lnTo>
                  <a:cubicBezTo>
                    <a:pt x="167" y="1442"/>
                    <a:pt x="1" y="1678"/>
                    <a:pt x="1" y="1942"/>
                  </a:cubicBezTo>
                  <a:cubicBezTo>
                    <a:pt x="1" y="2205"/>
                    <a:pt x="167" y="2441"/>
                    <a:pt x="417" y="2510"/>
                  </a:cubicBezTo>
                  <a:lnTo>
                    <a:pt x="417" y="3745"/>
                  </a:lnTo>
                  <a:cubicBezTo>
                    <a:pt x="417" y="3841"/>
                    <a:pt x="500" y="3924"/>
                    <a:pt x="598" y="3924"/>
                  </a:cubicBezTo>
                  <a:cubicBezTo>
                    <a:pt x="694" y="3924"/>
                    <a:pt x="777" y="3841"/>
                    <a:pt x="777" y="3745"/>
                  </a:cubicBezTo>
                  <a:lnTo>
                    <a:pt x="777" y="2510"/>
                  </a:lnTo>
                  <a:cubicBezTo>
                    <a:pt x="1027" y="2441"/>
                    <a:pt x="1208" y="2205"/>
                    <a:pt x="1208" y="1942"/>
                  </a:cubicBezTo>
                  <a:cubicBezTo>
                    <a:pt x="1208" y="1678"/>
                    <a:pt x="1027" y="1442"/>
                    <a:pt x="777" y="1373"/>
                  </a:cubicBezTo>
                  <a:lnTo>
                    <a:pt x="777" y="180"/>
                  </a:lnTo>
                  <a:cubicBezTo>
                    <a:pt x="777" y="83"/>
                    <a:pt x="694" y="0"/>
                    <a:pt x="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7"/>
            <p:cNvSpPr/>
            <p:nvPr/>
          </p:nvSpPr>
          <p:spPr>
            <a:xfrm>
              <a:off x="4872173" y="2048948"/>
              <a:ext cx="57600" cy="187154"/>
            </a:xfrm>
            <a:custGeom>
              <a:rect b="b" l="l" r="r" t="t"/>
              <a:pathLst>
                <a:path extrusionOk="0" h="3925" w="1208">
                  <a:moveTo>
                    <a:pt x="598" y="2371"/>
                  </a:moveTo>
                  <a:cubicBezTo>
                    <a:pt x="736" y="2371"/>
                    <a:pt x="833" y="2469"/>
                    <a:pt x="833" y="2607"/>
                  </a:cubicBezTo>
                  <a:cubicBezTo>
                    <a:pt x="833" y="2732"/>
                    <a:pt x="736" y="2843"/>
                    <a:pt x="598" y="2843"/>
                  </a:cubicBezTo>
                  <a:cubicBezTo>
                    <a:pt x="472" y="2843"/>
                    <a:pt x="361" y="2732"/>
                    <a:pt x="361" y="2607"/>
                  </a:cubicBezTo>
                  <a:cubicBezTo>
                    <a:pt x="361" y="2469"/>
                    <a:pt x="472" y="2371"/>
                    <a:pt x="598" y="2371"/>
                  </a:cubicBezTo>
                  <a:close/>
                  <a:moveTo>
                    <a:pt x="598" y="0"/>
                  </a:moveTo>
                  <a:cubicBezTo>
                    <a:pt x="500" y="0"/>
                    <a:pt x="417" y="83"/>
                    <a:pt x="417" y="180"/>
                  </a:cubicBezTo>
                  <a:lnTo>
                    <a:pt x="417" y="2025"/>
                  </a:lnTo>
                  <a:cubicBezTo>
                    <a:pt x="167" y="2108"/>
                    <a:pt x="1" y="2330"/>
                    <a:pt x="1" y="2607"/>
                  </a:cubicBezTo>
                  <a:cubicBezTo>
                    <a:pt x="1" y="2870"/>
                    <a:pt x="167" y="3092"/>
                    <a:pt x="417" y="3175"/>
                  </a:cubicBezTo>
                  <a:lnTo>
                    <a:pt x="417" y="3745"/>
                  </a:lnTo>
                  <a:cubicBezTo>
                    <a:pt x="417" y="3841"/>
                    <a:pt x="500" y="3924"/>
                    <a:pt x="598" y="3924"/>
                  </a:cubicBezTo>
                  <a:cubicBezTo>
                    <a:pt x="708" y="3924"/>
                    <a:pt x="792" y="3841"/>
                    <a:pt x="792" y="3745"/>
                  </a:cubicBezTo>
                  <a:lnTo>
                    <a:pt x="792" y="3175"/>
                  </a:lnTo>
                  <a:cubicBezTo>
                    <a:pt x="1027" y="3092"/>
                    <a:pt x="1208" y="2870"/>
                    <a:pt x="1208" y="2607"/>
                  </a:cubicBezTo>
                  <a:cubicBezTo>
                    <a:pt x="1208" y="2330"/>
                    <a:pt x="1027" y="2108"/>
                    <a:pt x="792" y="2025"/>
                  </a:cubicBezTo>
                  <a:lnTo>
                    <a:pt x="792" y="180"/>
                  </a:lnTo>
                  <a:cubicBezTo>
                    <a:pt x="792" y="83"/>
                    <a:pt x="708" y="0"/>
                    <a:pt x="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7"/>
            <p:cNvSpPr/>
            <p:nvPr/>
          </p:nvSpPr>
          <p:spPr>
            <a:xfrm>
              <a:off x="5039495" y="2048948"/>
              <a:ext cx="57553" cy="187154"/>
            </a:xfrm>
            <a:custGeom>
              <a:rect b="b" l="l" r="r" t="t"/>
              <a:pathLst>
                <a:path extrusionOk="0" h="3925" w="1207">
                  <a:moveTo>
                    <a:pt x="611" y="3092"/>
                  </a:moveTo>
                  <a:cubicBezTo>
                    <a:pt x="735" y="3092"/>
                    <a:pt x="846" y="3203"/>
                    <a:pt x="846" y="3328"/>
                  </a:cubicBezTo>
                  <a:cubicBezTo>
                    <a:pt x="846" y="3453"/>
                    <a:pt x="735" y="3564"/>
                    <a:pt x="611" y="3564"/>
                  </a:cubicBezTo>
                  <a:cubicBezTo>
                    <a:pt x="472" y="3564"/>
                    <a:pt x="375" y="3453"/>
                    <a:pt x="375" y="3328"/>
                  </a:cubicBezTo>
                  <a:cubicBezTo>
                    <a:pt x="375" y="3203"/>
                    <a:pt x="472" y="3092"/>
                    <a:pt x="611" y="3092"/>
                  </a:cubicBezTo>
                  <a:close/>
                  <a:moveTo>
                    <a:pt x="611" y="0"/>
                  </a:moveTo>
                  <a:cubicBezTo>
                    <a:pt x="500" y="0"/>
                    <a:pt x="417" y="83"/>
                    <a:pt x="417" y="180"/>
                  </a:cubicBezTo>
                  <a:lnTo>
                    <a:pt x="417" y="2759"/>
                  </a:lnTo>
                  <a:cubicBezTo>
                    <a:pt x="181" y="2829"/>
                    <a:pt x="1" y="3064"/>
                    <a:pt x="1" y="3328"/>
                  </a:cubicBezTo>
                  <a:cubicBezTo>
                    <a:pt x="1" y="3661"/>
                    <a:pt x="278" y="3924"/>
                    <a:pt x="611" y="3924"/>
                  </a:cubicBezTo>
                  <a:cubicBezTo>
                    <a:pt x="944" y="3924"/>
                    <a:pt x="1207" y="3661"/>
                    <a:pt x="1207" y="3328"/>
                  </a:cubicBezTo>
                  <a:cubicBezTo>
                    <a:pt x="1207" y="3064"/>
                    <a:pt x="1040" y="2829"/>
                    <a:pt x="791" y="2759"/>
                  </a:cubicBezTo>
                  <a:lnTo>
                    <a:pt x="791" y="180"/>
                  </a:lnTo>
                  <a:cubicBezTo>
                    <a:pt x="791" y="83"/>
                    <a:pt x="707" y="0"/>
                    <a:pt x="6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7"/>
            <p:cNvSpPr/>
            <p:nvPr/>
          </p:nvSpPr>
          <p:spPr>
            <a:xfrm>
              <a:off x="4790873" y="2302195"/>
              <a:ext cx="46347" cy="17929"/>
            </a:xfrm>
            <a:custGeom>
              <a:rect b="b" l="l" r="r" t="t"/>
              <a:pathLst>
                <a:path extrusionOk="0" h="376" w="972">
                  <a:moveTo>
                    <a:pt x="180" y="0"/>
                  </a:moveTo>
                  <a:cubicBezTo>
                    <a:pt x="84" y="0"/>
                    <a:pt x="0" y="83"/>
                    <a:pt x="0" y="194"/>
                  </a:cubicBezTo>
                  <a:cubicBezTo>
                    <a:pt x="0" y="292"/>
                    <a:pt x="84" y="375"/>
                    <a:pt x="180" y="375"/>
                  </a:cubicBezTo>
                  <a:lnTo>
                    <a:pt x="777" y="375"/>
                  </a:lnTo>
                  <a:cubicBezTo>
                    <a:pt x="888" y="375"/>
                    <a:pt x="971" y="292"/>
                    <a:pt x="971" y="194"/>
                  </a:cubicBezTo>
                  <a:cubicBezTo>
                    <a:pt x="971" y="83"/>
                    <a:pt x="888" y="0"/>
                    <a:pt x="7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7"/>
            <p:cNvSpPr/>
            <p:nvPr/>
          </p:nvSpPr>
          <p:spPr>
            <a:xfrm>
              <a:off x="4877466" y="2302195"/>
              <a:ext cx="46347" cy="17929"/>
            </a:xfrm>
            <a:custGeom>
              <a:rect b="b" l="l" r="r" t="t"/>
              <a:pathLst>
                <a:path extrusionOk="0" h="376" w="972">
                  <a:moveTo>
                    <a:pt x="195" y="0"/>
                  </a:moveTo>
                  <a:cubicBezTo>
                    <a:pt x="84" y="0"/>
                    <a:pt x="1" y="83"/>
                    <a:pt x="1" y="194"/>
                  </a:cubicBezTo>
                  <a:cubicBezTo>
                    <a:pt x="1" y="292"/>
                    <a:pt x="84" y="375"/>
                    <a:pt x="195" y="375"/>
                  </a:cubicBezTo>
                  <a:lnTo>
                    <a:pt x="792" y="375"/>
                  </a:lnTo>
                  <a:cubicBezTo>
                    <a:pt x="888" y="375"/>
                    <a:pt x="971" y="292"/>
                    <a:pt x="971" y="194"/>
                  </a:cubicBezTo>
                  <a:cubicBezTo>
                    <a:pt x="971" y="83"/>
                    <a:pt x="888" y="0"/>
                    <a:pt x="7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7"/>
            <p:cNvSpPr/>
            <p:nvPr/>
          </p:nvSpPr>
          <p:spPr>
            <a:xfrm>
              <a:off x="4964775" y="2302195"/>
              <a:ext cx="46300" cy="17929"/>
            </a:xfrm>
            <a:custGeom>
              <a:rect b="b" l="l" r="r" t="t"/>
              <a:pathLst>
                <a:path extrusionOk="0" h="376" w="971">
                  <a:moveTo>
                    <a:pt x="181" y="0"/>
                  </a:moveTo>
                  <a:cubicBezTo>
                    <a:pt x="83" y="0"/>
                    <a:pt x="0" y="83"/>
                    <a:pt x="0" y="194"/>
                  </a:cubicBezTo>
                  <a:cubicBezTo>
                    <a:pt x="0" y="292"/>
                    <a:pt x="83" y="375"/>
                    <a:pt x="181" y="375"/>
                  </a:cubicBezTo>
                  <a:lnTo>
                    <a:pt x="777" y="375"/>
                  </a:lnTo>
                  <a:cubicBezTo>
                    <a:pt x="888" y="375"/>
                    <a:pt x="971" y="292"/>
                    <a:pt x="971" y="194"/>
                  </a:cubicBezTo>
                  <a:cubicBezTo>
                    <a:pt x="971" y="83"/>
                    <a:pt x="888" y="0"/>
                    <a:pt x="7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7"/>
            <p:cNvSpPr/>
            <p:nvPr/>
          </p:nvSpPr>
          <p:spPr>
            <a:xfrm>
              <a:off x="5051416" y="2302195"/>
              <a:ext cx="46347" cy="17929"/>
            </a:xfrm>
            <a:custGeom>
              <a:rect b="b" l="l" r="r" t="t"/>
              <a:pathLst>
                <a:path extrusionOk="0" h="376" w="972">
                  <a:moveTo>
                    <a:pt x="180" y="0"/>
                  </a:moveTo>
                  <a:cubicBezTo>
                    <a:pt x="84" y="0"/>
                    <a:pt x="0" y="83"/>
                    <a:pt x="0" y="194"/>
                  </a:cubicBezTo>
                  <a:cubicBezTo>
                    <a:pt x="0" y="292"/>
                    <a:pt x="84" y="375"/>
                    <a:pt x="180" y="375"/>
                  </a:cubicBezTo>
                  <a:lnTo>
                    <a:pt x="790" y="375"/>
                  </a:lnTo>
                  <a:cubicBezTo>
                    <a:pt x="888" y="375"/>
                    <a:pt x="971" y="292"/>
                    <a:pt x="971" y="194"/>
                  </a:cubicBezTo>
                  <a:cubicBezTo>
                    <a:pt x="971" y="83"/>
                    <a:pt x="888" y="0"/>
                    <a:pt x="7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7"/>
            <p:cNvSpPr/>
            <p:nvPr/>
          </p:nvSpPr>
          <p:spPr>
            <a:xfrm>
              <a:off x="4933018" y="1999833"/>
              <a:ext cx="19264" cy="17499"/>
            </a:xfrm>
            <a:custGeom>
              <a:rect b="b" l="l" r="r" t="t"/>
              <a:pathLst>
                <a:path extrusionOk="0" h="367" w="404">
                  <a:moveTo>
                    <a:pt x="195" y="0"/>
                  </a:moveTo>
                  <a:cubicBezTo>
                    <a:pt x="157" y="0"/>
                    <a:pt x="119" y="11"/>
                    <a:pt x="84" y="32"/>
                  </a:cubicBezTo>
                  <a:cubicBezTo>
                    <a:pt x="15" y="87"/>
                    <a:pt x="0" y="184"/>
                    <a:pt x="28" y="254"/>
                  </a:cubicBezTo>
                  <a:cubicBezTo>
                    <a:pt x="53" y="315"/>
                    <a:pt x="123" y="366"/>
                    <a:pt x="188" y="366"/>
                  </a:cubicBezTo>
                  <a:cubicBezTo>
                    <a:pt x="195" y="366"/>
                    <a:pt x="202" y="366"/>
                    <a:pt x="209" y="365"/>
                  </a:cubicBezTo>
                  <a:cubicBezTo>
                    <a:pt x="292" y="365"/>
                    <a:pt x="361" y="309"/>
                    <a:pt x="375" y="239"/>
                  </a:cubicBezTo>
                  <a:cubicBezTo>
                    <a:pt x="403" y="156"/>
                    <a:pt x="361" y="73"/>
                    <a:pt x="306" y="32"/>
                  </a:cubicBezTo>
                  <a:cubicBezTo>
                    <a:pt x="271" y="11"/>
                    <a:pt x="233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Google Shape;774;p57"/>
          <p:cNvGrpSpPr/>
          <p:nvPr/>
        </p:nvGrpSpPr>
        <p:grpSpPr>
          <a:xfrm>
            <a:off x="4542605" y="1650849"/>
            <a:ext cx="240229" cy="233993"/>
            <a:chOff x="5548725" y="1996100"/>
            <a:chExt cx="275650" cy="269950"/>
          </a:xfrm>
        </p:grpSpPr>
        <p:sp>
          <p:nvSpPr>
            <p:cNvPr id="775" name="Google Shape;775;p57"/>
            <p:cNvSpPr/>
            <p:nvPr/>
          </p:nvSpPr>
          <p:spPr>
            <a:xfrm>
              <a:off x="5548725" y="1996100"/>
              <a:ext cx="275650" cy="269950"/>
            </a:xfrm>
            <a:custGeom>
              <a:rect b="b" l="l" r="r" t="t"/>
              <a:pathLst>
                <a:path extrusionOk="0" h="10798" w="11026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7"/>
            <p:cNvSpPr/>
            <p:nvPr/>
          </p:nvSpPr>
          <p:spPr>
            <a:xfrm>
              <a:off x="5652025" y="2075800"/>
              <a:ext cx="100250" cy="122700"/>
            </a:xfrm>
            <a:custGeom>
              <a:rect b="b" l="l" r="r" t="t"/>
              <a:pathLst>
                <a:path extrusionOk="0" h="4908" w="401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7" name="Google Shape;777;p57"/>
          <p:cNvSpPr txBox="1"/>
          <p:nvPr/>
        </p:nvSpPr>
        <p:spPr>
          <a:xfrm>
            <a:off x="3810050" y="1694793"/>
            <a:ext cx="6672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1h10min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pic>
        <p:nvPicPr>
          <p:cNvPr id="778" name="Google Shape;77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1075" y="1238875"/>
            <a:ext cx="4743307" cy="175137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57"/>
          <p:cNvSpPr txBox="1"/>
          <p:nvPr>
            <p:ph type="title"/>
          </p:nvPr>
        </p:nvSpPr>
        <p:spPr>
          <a:xfrm>
            <a:off x="1866300" y="66675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Lexend Deca"/>
                <a:ea typeface="Lexend Deca"/>
                <a:cs typeface="Lexend Deca"/>
                <a:sym typeface="Lexend Deca"/>
              </a:rPr>
              <a:t>Recommendations</a:t>
            </a:r>
            <a:endParaRPr b="1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latin typeface="Lexend Deca"/>
              <a:ea typeface="Lexend Deca"/>
              <a:cs typeface="Lexend Deca"/>
              <a:sym typeface="Lexend Deca"/>
            </a:endParaRPr>
          </a:p>
        </p:txBody>
      </p:sp>
      <p:grpSp>
        <p:nvGrpSpPr>
          <p:cNvPr id="780" name="Google Shape;780;p57"/>
          <p:cNvGrpSpPr/>
          <p:nvPr/>
        </p:nvGrpSpPr>
        <p:grpSpPr>
          <a:xfrm>
            <a:off x="4542605" y="3730424"/>
            <a:ext cx="240229" cy="233993"/>
            <a:chOff x="5548725" y="1996100"/>
            <a:chExt cx="275650" cy="269950"/>
          </a:xfrm>
        </p:grpSpPr>
        <p:sp>
          <p:nvSpPr>
            <p:cNvPr id="781" name="Google Shape;781;p57"/>
            <p:cNvSpPr/>
            <p:nvPr/>
          </p:nvSpPr>
          <p:spPr>
            <a:xfrm>
              <a:off x="5548725" y="1996100"/>
              <a:ext cx="275650" cy="269950"/>
            </a:xfrm>
            <a:custGeom>
              <a:rect b="b" l="l" r="r" t="t"/>
              <a:pathLst>
                <a:path extrusionOk="0" h="10798" w="11026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7"/>
            <p:cNvSpPr/>
            <p:nvPr/>
          </p:nvSpPr>
          <p:spPr>
            <a:xfrm>
              <a:off x="5652025" y="2075800"/>
              <a:ext cx="100250" cy="122700"/>
            </a:xfrm>
            <a:custGeom>
              <a:rect b="b" l="l" r="r" t="t"/>
              <a:pathLst>
                <a:path extrusionOk="0" h="4908" w="401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3" name="Google Shape;783;p57"/>
          <p:cNvSpPr txBox="1"/>
          <p:nvPr/>
        </p:nvSpPr>
        <p:spPr>
          <a:xfrm>
            <a:off x="3810050" y="3774368"/>
            <a:ext cx="6672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1h</a:t>
            </a: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30min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784" name="Google Shape;784;p57"/>
          <p:cNvSpPr/>
          <p:nvPr/>
        </p:nvSpPr>
        <p:spPr>
          <a:xfrm>
            <a:off x="1566875" y="2611475"/>
            <a:ext cx="718200" cy="6273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5" name="Google Shape;785;p57"/>
          <p:cNvGrpSpPr/>
          <p:nvPr/>
        </p:nvGrpSpPr>
        <p:grpSpPr>
          <a:xfrm>
            <a:off x="1803410" y="2750587"/>
            <a:ext cx="335933" cy="314131"/>
            <a:chOff x="3985449" y="1953008"/>
            <a:chExt cx="452984" cy="451792"/>
          </a:xfrm>
        </p:grpSpPr>
        <p:sp>
          <p:nvSpPr>
            <p:cNvPr id="786" name="Google Shape;786;p57"/>
            <p:cNvSpPr/>
            <p:nvPr/>
          </p:nvSpPr>
          <p:spPr>
            <a:xfrm>
              <a:off x="3985449" y="1953008"/>
              <a:ext cx="452984" cy="451792"/>
            </a:xfrm>
            <a:custGeom>
              <a:rect b="b" l="l" r="r" t="t"/>
              <a:pathLst>
                <a:path extrusionOk="0" h="9475" w="9500">
                  <a:moveTo>
                    <a:pt x="5172" y="2275"/>
                  </a:moveTo>
                  <a:cubicBezTo>
                    <a:pt x="5270" y="2275"/>
                    <a:pt x="5353" y="2358"/>
                    <a:pt x="5353" y="2469"/>
                  </a:cubicBezTo>
                  <a:cubicBezTo>
                    <a:pt x="5353" y="2552"/>
                    <a:pt x="5283" y="2636"/>
                    <a:pt x="5187" y="2650"/>
                  </a:cubicBezTo>
                  <a:lnTo>
                    <a:pt x="888" y="2650"/>
                  </a:lnTo>
                  <a:cubicBezTo>
                    <a:pt x="805" y="2636"/>
                    <a:pt x="735" y="2552"/>
                    <a:pt x="735" y="2469"/>
                  </a:cubicBezTo>
                  <a:cubicBezTo>
                    <a:pt x="735" y="2358"/>
                    <a:pt x="818" y="2275"/>
                    <a:pt x="916" y="2275"/>
                  </a:cubicBezTo>
                  <a:close/>
                  <a:moveTo>
                    <a:pt x="4978" y="3024"/>
                  </a:moveTo>
                  <a:lnTo>
                    <a:pt x="4729" y="3912"/>
                  </a:lnTo>
                  <a:lnTo>
                    <a:pt x="1359" y="3912"/>
                  </a:lnTo>
                  <a:lnTo>
                    <a:pt x="1095" y="3024"/>
                  </a:lnTo>
                  <a:close/>
                  <a:moveTo>
                    <a:pt x="5437" y="4287"/>
                  </a:moveTo>
                  <a:cubicBezTo>
                    <a:pt x="5589" y="4287"/>
                    <a:pt x="5714" y="4411"/>
                    <a:pt x="5714" y="4564"/>
                  </a:cubicBezTo>
                  <a:lnTo>
                    <a:pt x="5714" y="5119"/>
                  </a:lnTo>
                  <a:lnTo>
                    <a:pt x="5672" y="5119"/>
                  </a:lnTo>
                  <a:cubicBezTo>
                    <a:pt x="5653" y="5113"/>
                    <a:pt x="5635" y="5110"/>
                    <a:pt x="5617" y="5110"/>
                  </a:cubicBezTo>
                  <a:cubicBezTo>
                    <a:pt x="5502" y="5110"/>
                    <a:pt x="5413" y="5220"/>
                    <a:pt x="5437" y="5340"/>
                  </a:cubicBezTo>
                  <a:lnTo>
                    <a:pt x="5658" y="6241"/>
                  </a:lnTo>
                  <a:cubicBezTo>
                    <a:pt x="5589" y="6408"/>
                    <a:pt x="5533" y="6589"/>
                    <a:pt x="5505" y="6768"/>
                  </a:cubicBezTo>
                  <a:cubicBezTo>
                    <a:pt x="5478" y="6768"/>
                    <a:pt x="5450" y="6783"/>
                    <a:pt x="5437" y="6783"/>
                  </a:cubicBezTo>
                  <a:lnTo>
                    <a:pt x="652" y="6783"/>
                  </a:lnTo>
                  <a:cubicBezTo>
                    <a:pt x="500" y="6783"/>
                    <a:pt x="374" y="6644"/>
                    <a:pt x="374" y="6491"/>
                  </a:cubicBezTo>
                  <a:lnTo>
                    <a:pt x="374" y="4564"/>
                  </a:lnTo>
                  <a:cubicBezTo>
                    <a:pt x="374" y="4411"/>
                    <a:pt x="500" y="4287"/>
                    <a:pt x="652" y="4287"/>
                  </a:cubicBezTo>
                  <a:close/>
                  <a:moveTo>
                    <a:pt x="7387" y="5516"/>
                  </a:moveTo>
                  <a:cubicBezTo>
                    <a:pt x="7790" y="5516"/>
                    <a:pt x="8184" y="5670"/>
                    <a:pt x="8487" y="5964"/>
                  </a:cubicBezTo>
                  <a:cubicBezTo>
                    <a:pt x="9083" y="6574"/>
                    <a:pt x="9083" y="7559"/>
                    <a:pt x="8487" y="8155"/>
                  </a:cubicBezTo>
                  <a:cubicBezTo>
                    <a:pt x="8182" y="8460"/>
                    <a:pt x="7787" y="8613"/>
                    <a:pt x="7392" y="8613"/>
                  </a:cubicBezTo>
                  <a:cubicBezTo>
                    <a:pt x="6997" y="8613"/>
                    <a:pt x="6601" y="8460"/>
                    <a:pt x="6296" y="8155"/>
                  </a:cubicBezTo>
                  <a:cubicBezTo>
                    <a:pt x="5894" y="7754"/>
                    <a:pt x="5755" y="7171"/>
                    <a:pt x="5908" y="6630"/>
                  </a:cubicBezTo>
                  <a:cubicBezTo>
                    <a:pt x="5936" y="6533"/>
                    <a:pt x="5977" y="6436"/>
                    <a:pt x="6019" y="6352"/>
                  </a:cubicBezTo>
                  <a:cubicBezTo>
                    <a:pt x="6047" y="6311"/>
                    <a:pt x="6047" y="6256"/>
                    <a:pt x="6032" y="6214"/>
                  </a:cubicBezTo>
                  <a:lnTo>
                    <a:pt x="5880" y="5548"/>
                  </a:lnTo>
                  <a:lnTo>
                    <a:pt x="6546" y="5714"/>
                  </a:lnTo>
                  <a:cubicBezTo>
                    <a:pt x="6587" y="5714"/>
                    <a:pt x="6629" y="5714"/>
                    <a:pt x="6670" y="5687"/>
                  </a:cubicBezTo>
                  <a:cubicBezTo>
                    <a:pt x="6900" y="5572"/>
                    <a:pt x="7145" y="5516"/>
                    <a:pt x="7387" y="5516"/>
                  </a:cubicBezTo>
                  <a:close/>
                  <a:moveTo>
                    <a:pt x="1872" y="1"/>
                  </a:moveTo>
                  <a:cubicBezTo>
                    <a:pt x="1511" y="1"/>
                    <a:pt x="1193" y="250"/>
                    <a:pt x="1095" y="598"/>
                  </a:cubicBezTo>
                  <a:lnTo>
                    <a:pt x="707" y="1957"/>
                  </a:lnTo>
                  <a:cubicBezTo>
                    <a:pt x="500" y="2040"/>
                    <a:pt x="361" y="2234"/>
                    <a:pt x="361" y="2469"/>
                  </a:cubicBezTo>
                  <a:cubicBezTo>
                    <a:pt x="361" y="2691"/>
                    <a:pt x="500" y="2900"/>
                    <a:pt x="707" y="2983"/>
                  </a:cubicBezTo>
                  <a:lnTo>
                    <a:pt x="971" y="3912"/>
                  </a:lnTo>
                  <a:lnTo>
                    <a:pt x="652" y="3912"/>
                  </a:lnTo>
                  <a:cubicBezTo>
                    <a:pt x="291" y="3912"/>
                    <a:pt x="0" y="4203"/>
                    <a:pt x="0" y="4564"/>
                  </a:cubicBezTo>
                  <a:lnTo>
                    <a:pt x="0" y="6491"/>
                  </a:lnTo>
                  <a:cubicBezTo>
                    <a:pt x="0" y="6852"/>
                    <a:pt x="291" y="7143"/>
                    <a:pt x="652" y="7143"/>
                  </a:cubicBezTo>
                  <a:lnTo>
                    <a:pt x="1206" y="7143"/>
                  </a:lnTo>
                  <a:lnTo>
                    <a:pt x="1511" y="9320"/>
                  </a:lnTo>
                  <a:cubicBezTo>
                    <a:pt x="1525" y="9410"/>
                    <a:pt x="1596" y="9475"/>
                    <a:pt x="1693" y="9475"/>
                  </a:cubicBezTo>
                  <a:cubicBezTo>
                    <a:pt x="1702" y="9475"/>
                    <a:pt x="1711" y="9474"/>
                    <a:pt x="1720" y="9473"/>
                  </a:cubicBezTo>
                  <a:cubicBezTo>
                    <a:pt x="1816" y="9459"/>
                    <a:pt x="1886" y="9362"/>
                    <a:pt x="1872" y="9265"/>
                  </a:cubicBezTo>
                  <a:lnTo>
                    <a:pt x="1581" y="7143"/>
                  </a:lnTo>
                  <a:lnTo>
                    <a:pt x="4507" y="7143"/>
                  </a:lnTo>
                  <a:lnTo>
                    <a:pt x="4202" y="9265"/>
                  </a:lnTo>
                  <a:cubicBezTo>
                    <a:pt x="4188" y="9362"/>
                    <a:pt x="4272" y="9459"/>
                    <a:pt x="4368" y="9473"/>
                  </a:cubicBezTo>
                  <a:lnTo>
                    <a:pt x="4396" y="9473"/>
                  </a:lnTo>
                  <a:cubicBezTo>
                    <a:pt x="4479" y="9473"/>
                    <a:pt x="4562" y="9403"/>
                    <a:pt x="4577" y="9320"/>
                  </a:cubicBezTo>
                  <a:lnTo>
                    <a:pt x="4882" y="7143"/>
                  </a:lnTo>
                  <a:lnTo>
                    <a:pt x="5478" y="7143"/>
                  </a:lnTo>
                  <a:cubicBezTo>
                    <a:pt x="5478" y="7212"/>
                    <a:pt x="5492" y="7268"/>
                    <a:pt x="5492" y="7337"/>
                  </a:cubicBezTo>
                  <a:cubicBezTo>
                    <a:pt x="5561" y="7754"/>
                    <a:pt x="5742" y="8127"/>
                    <a:pt x="6032" y="8419"/>
                  </a:cubicBezTo>
                  <a:cubicBezTo>
                    <a:pt x="6407" y="8793"/>
                    <a:pt x="6907" y="8974"/>
                    <a:pt x="7391" y="8974"/>
                  </a:cubicBezTo>
                  <a:cubicBezTo>
                    <a:pt x="7877" y="8974"/>
                    <a:pt x="8377" y="8793"/>
                    <a:pt x="8750" y="8419"/>
                  </a:cubicBezTo>
                  <a:cubicBezTo>
                    <a:pt x="9499" y="7670"/>
                    <a:pt x="9499" y="6450"/>
                    <a:pt x="8750" y="5714"/>
                  </a:cubicBezTo>
                  <a:cubicBezTo>
                    <a:pt x="8445" y="5409"/>
                    <a:pt x="8085" y="5230"/>
                    <a:pt x="7669" y="5174"/>
                  </a:cubicBezTo>
                  <a:cubicBezTo>
                    <a:pt x="7575" y="5160"/>
                    <a:pt x="7481" y="5153"/>
                    <a:pt x="7387" y="5153"/>
                  </a:cubicBezTo>
                  <a:cubicBezTo>
                    <a:pt x="7104" y="5153"/>
                    <a:pt x="6823" y="5216"/>
                    <a:pt x="6574" y="5340"/>
                  </a:cubicBezTo>
                  <a:lnTo>
                    <a:pt x="6088" y="5215"/>
                  </a:lnTo>
                  <a:lnTo>
                    <a:pt x="6088" y="4564"/>
                  </a:lnTo>
                  <a:cubicBezTo>
                    <a:pt x="6088" y="4203"/>
                    <a:pt x="5783" y="3912"/>
                    <a:pt x="5437" y="3912"/>
                  </a:cubicBezTo>
                  <a:lnTo>
                    <a:pt x="5117" y="3912"/>
                  </a:lnTo>
                  <a:lnTo>
                    <a:pt x="5381" y="2983"/>
                  </a:lnTo>
                  <a:cubicBezTo>
                    <a:pt x="5575" y="2900"/>
                    <a:pt x="5727" y="2691"/>
                    <a:pt x="5727" y="2469"/>
                  </a:cubicBezTo>
                  <a:cubicBezTo>
                    <a:pt x="5727" y="2234"/>
                    <a:pt x="5575" y="2040"/>
                    <a:pt x="5381" y="1957"/>
                  </a:cubicBezTo>
                  <a:lnTo>
                    <a:pt x="4993" y="598"/>
                  </a:lnTo>
                  <a:cubicBezTo>
                    <a:pt x="4895" y="250"/>
                    <a:pt x="4577" y="1"/>
                    <a:pt x="4202" y="1"/>
                  </a:cubicBezTo>
                  <a:lnTo>
                    <a:pt x="3856" y="1"/>
                  </a:lnTo>
                  <a:cubicBezTo>
                    <a:pt x="3745" y="1"/>
                    <a:pt x="3661" y="84"/>
                    <a:pt x="3661" y="195"/>
                  </a:cubicBezTo>
                  <a:cubicBezTo>
                    <a:pt x="3661" y="293"/>
                    <a:pt x="3745" y="376"/>
                    <a:pt x="3856" y="376"/>
                  </a:cubicBezTo>
                  <a:lnTo>
                    <a:pt x="4202" y="376"/>
                  </a:lnTo>
                  <a:cubicBezTo>
                    <a:pt x="4410" y="376"/>
                    <a:pt x="4577" y="514"/>
                    <a:pt x="4632" y="694"/>
                  </a:cubicBezTo>
                  <a:lnTo>
                    <a:pt x="4978" y="1915"/>
                  </a:lnTo>
                  <a:lnTo>
                    <a:pt x="1095" y="1915"/>
                  </a:lnTo>
                  <a:lnTo>
                    <a:pt x="1443" y="694"/>
                  </a:lnTo>
                  <a:cubicBezTo>
                    <a:pt x="1498" y="514"/>
                    <a:pt x="1678" y="376"/>
                    <a:pt x="1872" y="376"/>
                  </a:cubicBezTo>
                  <a:lnTo>
                    <a:pt x="2219" y="376"/>
                  </a:lnTo>
                  <a:cubicBezTo>
                    <a:pt x="2330" y="376"/>
                    <a:pt x="2413" y="293"/>
                    <a:pt x="2413" y="195"/>
                  </a:cubicBezTo>
                  <a:cubicBezTo>
                    <a:pt x="2413" y="84"/>
                    <a:pt x="2330" y="1"/>
                    <a:pt x="2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7"/>
            <p:cNvSpPr/>
            <p:nvPr/>
          </p:nvSpPr>
          <p:spPr>
            <a:xfrm>
              <a:off x="4028412" y="2177216"/>
              <a:ext cx="38384" cy="76769"/>
            </a:xfrm>
            <a:custGeom>
              <a:rect b="b" l="l" r="r" t="t"/>
              <a:pathLst>
                <a:path extrusionOk="0" h="1610" w="805">
                  <a:moveTo>
                    <a:pt x="181" y="1"/>
                  </a:moveTo>
                  <a:cubicBezTo>
                    <a:pt x="83" y="1"/>
                    <a:pt x="0" y="84"/>
                    <a:pt x="0" y="180"/>
                  </a:cubicBezTo>
                  <a:lnTo>
                    <a:pt x="0" y="1428"/>
                  </a:lnTo>
                  <a:cubicBezTo>
                    <a:pt x="0" y="1512"/>
                    <a:pt x="70" y="1595"/>
                    <a:pt x="153" y="1609"/>
                  </a:cubicBezTo>
                  <a:lnTo>
                    <a:pt x="625" y="1609"/>
                  </a:lnTo>
                  <a:cubicBezTo>
                    <a:pt x="721" y="1609"/>
                    <a:pt x="805" y="1526"/>
                    <a:pt x="805" y="1415"/>
                  </a:cubicBezTo>
                  <a:cubicBezTo>
                    <a:pt x="805" y="1317"/>
                    <a:pt x="721" y="1234"/>
                    <a:pt x="625" y="1234"/>
                  </a:cubicBezTo>
                  <a:lnTo>
                    <a:pt x="375" y="1234"/>
                  </a:lnTo>
                  <a:lnTo>
                    <a:pt x="375" y="180"/>
                  </a:lnTo>
                  <a:cubicBezTo>
                    <a:pt x="375" y="84"/>
                    <a:pt x="292" y="1"/>
                    <a:pt x="1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7"/>
            <p:cNvSpPr/>
            <p:nvPr/>
          </p:nvSpPr>
          <p:spPr>
            <a:xfrm>
              <a:off x="4082629" y="2177216"/>
              <a:ext cx="17929" cy="76769"/>
            </a:xfrm>
            <a:custGeom>
              <a:rect b="b" l="l" r="r" t="t"/>
              <a:pathLst>
                <a:path extrusionOk="0" h="1610" w="376">
                  <a:moveTo>
                    <a:pt x="194" y="1"/>
                  </a:moveTo>
                  <a:cubicBezTo>
                    <a:pt x="84" y="1"/>
                    <a:pt x="0" y="84"/>
                    <a:pt x="0" y="180"/>
                  </a:cubicBezTo>
                  <a:lnTo>
                    <a:pt x="0" y="1428"/>
                  </a:lnTo>
                  <a:cubicBezTo>
                    <a:pt x="0" y="1526"/>
                    <a:pt x="84" y="1609"/>
                    <a:pt x="194" y="1609"/>
                  </a:cubicBezTo>
                  <a:cubicBezTo>
                    <a:pt x="292" y="1609"/>
                    <a:pt x="375" y="1526"/>
                    <a:pt x="375" y="1428"/>
                  </a:cubicBezTo>
                  <a:lnTo>
                    <a:pt x="375" y="180"/>
                  </a:lnTo>
                  <a:cubicBezTo>
                    <a:pt x="375" y="84"/>
                    <a:pt x="29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7"/>
            <p:cNvSpPr/>
            <p:nvPr/>
          </p:nvSpPr>
          <p:spPr>
            <a:xfrm>
              <a:off x="4192396" y="2177836"/>
              <a:ext cx="42342" cy="76149"/>
            </a:xfrm>
            <a:custGeom>
              <a:rect b="b" l="l" r="r" t="t"/>
              <a:pathLst>
                <a:path extrusionOk="0" h="1597" w="888">
                  <a:moveTo>
                    <a:pt x="195" y="1"/>
                  </a:moveTo>
                  <a:cubicBezTo>
                    <a:pt x="84" y="1"/>
                    <a:pt x="0" y="84"/>
                    <a:pt x="0" y="182"/>
                  </a:cubicBezTo>
                  <a:lnTo>
                    <a:pt x="0" y="1415"/>
                  </a:lnTo>
                  <a:cubicBezTo>
                    <a:pt x="0" y="1513"/>
                    <a:pt x="84" y="1596"/>
                    <a:pt x="195" y="1596"/>
                  </a:cubicBezTo>
                  <a:lnTo>
                    <a:pt x="708" y="1596"/>
                  </a:lnTo>
                  <a:cubicBezTo>
                    <a:pt x="805" y="1596"/>
                    <a:pt x="888" y="1513"/>
                    <a:pt x="888" y="1415"/>
                  </a:cubicBezTo>
                  <a:cubicBezTo>
                    <a:pt x="888" y="1304"/>
                    <a:pt x="805" y="1221"/>
                    <a:pt x="708" y="1221"/>
                  </a:cubicBezTo>
                  <a:lnTo>
                    <a:pt x="375" y="1221"/>
                  </a:lnTo>
                  <a:lnTo>
                    <a:pt x="375" y="986"/>
                  </a:lnTo>
                  <a:lnTo>
                    <a:pt x="666" y="986"/>
                  </a:lnTo>
                  <a:cubicBezTo>
                    <a:pt x="777" y="986"/>
                    <a:pt x="860" y="903"/>
                    <a:pt x="860" y="792"/>
                  </a:cubicBezTo>
                  <a:cubicBezTo>
                    <a:pt x="860" y="694"/>
                    <a:pt x="777" y="611"/>
                    <a:pt x="666" y="611"/>
                  </a:cubicBezTo>
                  <a:lnTo>
                    <a:pt x="375" y="611"/>
                  </a:lnTo>
                  <a:lnTo>
                    <a:pt x="375" y="361"/>
                  </a:lnTo>
                  <a:lnTo>
                    <a:pt x="708" y="361"/>
                  </a:lnTo>
                  <a:cubicBezTo>
                    <a:pt x="805" y="361"/>
                    <a:pt x="888" y="278"/>
                    <a:pt x="888" y="182"/>
                  </a:cubicBezTo>
                  <a:cubicBezTo>
                    <a:pt x="888" y="84"/>
                    <a:pt x="805" y="1"/>
                    <a:pt x="7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7"/>
            <p:cNvSpPr/>
            <p:nvPr/>
          </p:nvSpPr>
          <p:spPr>
            <a:xfrm>
              <a:off x="4115673" y="2177216"/>
              <a:ext cx="61558" cy="76769"/>
            </a:xfrm>
            <a:custGeom>
              <a:rect b="b" l="l" r="r" t="t"/>
              <a:pathLst>
                <a:path extrusionOk="0" h="1610" w="1291">
                  <a:moveTo>
                    <a:pt x="207" y="0"/>
                  </a:moveTo>
                  <a:cubicBezTo>
                    <a:pt x="185" y="0"/>
                    <a:pt x="162" y="5"/>
                    <a:pt x="139" y="14"/>
                  </a:cubicBezTo>
                  <a:cubicBezTo>
                    <a:pt x="43" y="42"/>
                    <a:pt x="1" y="153"/>
                    <a:pt x="28" y="250"/>
                  </a:cubicBezTo>
                  <a:lnTo>
                    <a:pt x="459" y="1471"/>
                  </a:lnTo>
                  <a:cubicBezTo>
                    <a:pt x="487" y="1554"/>
                    <a:pt x="570" y="1609"/>
                    <a:pt x="653" y="1609"/>
                  </a:cubicBezTo>
                  <a:cubicBezTo>
                    <a:pt x="750" y="1609"/>
                    <a:pt x="833" y="1554"/>
                    <a:pt x="861" y="1456"/>
                  </a:cubicBezTo>
                  <a:lnTo>
                    <a:pt x="1263" y="250"/>
                  </a:lnTo>
                  <a:cubicBezTo>
                    <a:pt x="1291" y="153"/>
                    <a:pt x="1236" y="42"/>
                    <a:pt x="1138" y="14"/>
                  </a:cubicBezTo>
                  <a:cubicBezTo>
                    <a:pt x="1116" y="5"/>
                    <a:pt x="1094" y="0"/>
                    <a:pt x="1073" y="0"/>
                  </a:cubicBezTo>
                  <a:cubicBezTo>
                    <a:pt x="1001" y="0"/>
                    <a:pt x="937" y="50"/>
                    <a:pt x="916" y="125"/>
                  </a:cubicBezTo>
                  <a:lnTo>
                    <a:pt x="653" y="901"/>
                  </a:lnTo>
                  <a:lnTo>
                    <a:pt x="376" y="125"/>
                  </a:lnTo>
                  <a:cubicBezTo>
                    <a:pt x="354" y="50"/>
                    <a:pt x="283" y="0"/>
                    <a:pt x="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7"/>
            <p:cNvSpPr/>
            <p:nvPr/>
          </p:nvSpPr>
          <p:spPr>
            <a:xfrm>
              <a:off x="4296871" y="2232339"/>
              <a:ext cx="93315" cy="107619"/>
            </a:xfrm>
            <a:custGeom>
              <a:rect b="b" l="l" r="r" t="t"/>
              <a:pathLst>
                <a:path extrusionOk="0" h="2257" w="1957">
                  <a:moveTo>
                    <a:pt x="736" y="1548"/>
                  </a:moveTo>
                  <a:cubicBezTo>
                    <a:pt x="833" y="1548"/>
                    <a:pt x="903" y="1631"/>
                    <a:pt x="903" y="1715"/>
                  </a:cubicBezTo>
                  <a:cubicBezTo>
                    <a:pt x="903" y="1812"/>
                    <a:pt x="833" y="1881"/>
                    <a:pt x="736" y="1881"/>
                  </a:cubicBezTo>
                  <a:lnTo>
                    <a:pt x="542" y="1881"/>
                  </a:lnTo>
                  <a:cubicBezTo>
                    <a:pt x="459" y="1881"/>
                    <a:pt x="376" y="1812"/>
                    <a:pt x="376" y="1715"/>
                  </a:cubicBezTo>
                  <a:cubicBezTo>
                    <a:pt x="376" y="1631"/>
                    <a:pt x="459" y="1548"/>
                    <a:pt x="542" y="1548"/>
                  </a:cubicBezTo>
                  <a:close/>
                  <a:moveTo>
                    <a:pt x="1094" y="1"/>
                  </a:moveTo>
                  <a:cubicBezTo>
                    <a:pt x="1077" y="1"/>
                    <a:pt x="1059" y="4"/>
                    <a:pt x="1041" y="9"/>
                  </a:cubicBezTo>
                  <a:cubicBezTo>
                    <a:pt x="958" y="23"/>
                    <a:pt x="903" y="106"/>
                    <a:pt x="903" y="189"/>
                  </a:cubicBezTo>
                  <a:lnTo>
                    <a:pt x="903" y="1202"/>
                  </a:lnTo>
                  <a:cubicBezTo>
                    <a:pt x="847" y="1188"/>
                    <a:pt x="792" y="1188"/>
                    <a:pt x="736" y="1188"/>
                  </a:cubicBezTo>
                  <a:lnTo>
                    <a:pt x="555" y="1188"/>
                  </a:lnTo>
                  <a:cubicBezTo>
                    <a:pt x="265" y="1188"/>
                    <a:pt x="15" y="1410"/>
                    <a:pt x="15" y="1701"/>
                  </a:cubicBezTo>
                  <a:cubicBezTo>
                    <a:pt x="1" y="2006"/>
                    <a:pt x="250" y="2256"/>
                    <a:pt x="542" y="2256"/>
                  </a:cubicBezTo>
                  <a:lnTo>
                    <a:pt x="736" y="2256"/>
                  </a:lnTo>
                  <a:cubicBezTo>
                    <a:pt x="1041" y="2256"/>
                    <a:pt x="1276" y="2006"/>
                    <a:pt x="1276" y="1715"/>
                  </a:cubicBezTo>
                  <a:lnTo>
                    <a:pt x="1276" y="578"/>
                  </a:lnTo>
                  <a:cubicBezTo>
                    <a:pt x="1304" y="592"/>
                    <a:pt x="1346" y="605"/>
                    <a:pt x="1387" y="620"/>
                  </a:cubicBezTo>
                  <a:cubicBezTo>
                    <a:pt x="1526" y="661"/>
                    <a:pt x="1568" y="758"/>
                    <a:pt x="1568" y="758"/>
                  </a:cubicBezTo>
                  <a:cubicBezTo>
                    <a:pt x="1568" y="758"/>
                    <a:pt x="1568" y="772"/>
                    <a:pt x="1581" y="786"/>
                  </a:cubicBezTo>
                  <a:cubicBezTo>
                    <a:pt x="1606" y="870"/>
                    <a:pt x="1683" y="913"/>
                    <a:pt x="1766" y="913"/>
                  </a:cubicBezTo>
                  <a:cubicBezTo>
                    <a:pt x="1779" y="913"/>
                    <a:pt x="1791" y="912"/>
                    <a:pt x="1803" y="910"/>
                  </a:cubicBezTo>
                  <a:cubicBezTo>
                    <a:pt x="1901" y="869"/>
                    <a:pt x="1956" y="772"/>
                    <a:pt x="1929" y="675"/>
                  </a:cubicBezTo>
                  <a:lnTo>
                    <a:pt x="1929" y="661"/>
                  </a:lnTo>
                  <a:cubicBezTo>
                    <a:pt x="1914" y="633"/>
                    <a:pt x="1831" y="370"/>
                    <a:pt x="1498" y="259"/>
                  </a:cubicBezTo>
                  <a:cubicBezTo>
                    <a:pt x="1332" y="217"/>
                    <a:pt x="1263" y="106"/>
                    <a:pt x="1249" y="93"/>
                  </a:cubicBezTo>
                  <a:cubicBezTo>
                    <a:pt x="1216" y="38"/>
                    <a:pt x="1158" y="1"/>
                    <a:pt x="1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7"/>
            <p:cNvSpPr/>
            <p:nvPr/>
          </p:nvSpPr>
          <p:spPr>
            <a:xfrm>
              <a:off x="4120346" y="1953437"/>
              <a:ext cx="19884" cy="17547"/>
            </a:xfrm>
            <a:custGeom>
              <a:rect b="b" l="l" r="r" t="t"/>
              <a:pathLst>
                <a:path extrusionOk="0" h="368" w="417">
                  <a:moveTo>
                    <a:pt x="220" y="0"/>
                  </a:moveTo>
                  <a:cubicBezTo>
                    <a:pt x="183" y="0"/>
                    <a:pt x="145" y="12"/>
                    <a:pt x="111" y="34"/>
                  </a:cubicBezTo>
                  <a:cubicBezTo>
                    <a:pt x="28" y="89"/>
                    <a:pt x="0" y="200"/>
                    <a:pt x="56" y="284"/>
                  </a:cubicBezTo>
                  <a:cubicBezTo>
                    <a:pt x="92" y="337"/>
                    <a:pt x="156" y="368"/>
                    <a:pt x="220" y="368"/>
                  </a:cubicBezTo>
                  <a:cubicBezTo>
                    <a:pt x="255" y="368"/>
                    <a:pt x="289" y="359"/>
                    <a:pt x="319" y="339"/>
                  </a:cubicBezTo>
                  <a:cubicBezTo>
                    <a:pt x="402" y="284"/>
                    <a:pt x="416" y="158"/>
                    <a:pt x="361" y="75"/>
                  </a:cubicBezTo>
                  <a:cubicBezTo>
                    <a:pt x="328" y="25"/>
                    <a:pt x="275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3" name="Google Shape;793;p57"/>
          <p:cNvSpPr/>
          <p:nvPr/>
        </p:nvSpPr>
        <p:spPr>
          <a:xfrm>
            <a:off x="1566863" y="3610100"/>
            <a:ext cx="718200" cy="6273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4" name="Google Shape;794;p57"/>
          <p:cNvGrpSpPr/>
          <p:nvPr/>
        </p:nvGrpSpPr>
        <p:grpSpPr>
          <a:xfrm>
            <a:off x="1786158" y="3806762"/>
            <a:ext cx="279638" cy="233991"/>
            <a:chOff x="4716105" y="2735973"/>
            <a:chExt cx="451029" cy="385615"/>
          </a:xfrm>
        </p:grpSpPr>
        <p:sp>
          <p:nvSpPr>
            <p:cNvPr id="795" name="Google Shape;795;p57"/>
            <p:cNvSpPr/>
            <p:nvPr/>
          </p:nvSpPr>
          <p:spPr>
            <a:xfrm>
              <a:off x="4716105" y="3021645"/>
              <a:ext cx="451029" cy="99943"/>
            </a:xfrm>
            <a:custGeom>
              <a:rect b="b" l="l" r="r" t="t"/>
              <a:pathLst>
                <a:path extrusionOk="0" h="2096" w="9459">
                  <a:moveTo>
                    <a:pt x="1041" y="0"/>
                  </a:moveTo>
                  <a:cubicBezTo>
                    <a:pt x="459" y="0"/>
                    <a:pt x="1" y="472"/>
                    <a:pt x="1" y="1041"/>
                  </a:cubicBezTo>
                  <a:cubicBezTo>
                    <a:pt x="1" y="1624"/>
                    <a:pt x="459" y="2095"/>
                    <a:pt x="1041" y="2095"/>
                  </a:cubicBezTo>
                  <a:lnTo>
                    <a:pt x="8419" y="2095"/>
                  </a:lnTo>
                  <a:cubicBezTo>
                    <a:pt x="9002" y="2095"/>
                    <a:pt x="9459" y="1624"/>
                    <a:pt x="9459" y="1041"/>
                  </a:cubicBezTo>
                  <a:cubicBezTo>
                    <a:pt x="9459" y="472"/>
                    <a:pt x="9002" y="0"/>
                    <a:pt x="8419" y="0"/>
                  </a:cubicBezTo>
                  <a:lnTo>
                    <a:pt x="5548" y="0"/>
                  </a:lnTo>
                  <a:cubicBezTo>
                    <a:pt x="5437" y="0"/>
                    <a:pt x="5354" y="84"/>
                    <a:pt x="5354" y="195"/>
                  </a:cubicBezTo>
                  <a:cubicBezTo>
                    <a:pt x="5354" y="292"/>
                    <a:pt x="5437" y="375"/>
                    <a:pt x="5548" y="375"/>
                  </a:cubicBezTo>
                  <a:lnTo>
                    <a:pt x="8419" y="375"/>
                  </a:lnTo>
                  <a:cubicBezTo>
                    <a:pt x="8793" y="375"/>
                    <a:pt x="9098" y="681"/>
                    <a:pt x="9098" y="1041"/>
                  </a:cubicBezTo>
                  <a:cubicBezTo>
                    <a:pt x="9098" y="1415"/>
                    <a:pt x="8793" y="1720"/>
                    <a:pt x="8419" y="1720"/>
                  </a:cubicBezTo>
                  <a:lnTo>
                    <a:pt x="1041" y="1720"/>
                  </a:lnTo>
                  <a:cubicBezTo>
                    <a:pt x="666" y="1720"/>
                    <a:pt x="361" y="1415"/>
                    <a:pt x="361" y="1041"/>
                  </a:cubicBezTo>
                  <a:cubicBezTo>
                    <a:pt x="361" y="681"/>
                    <a:pt x="666" y="375"/>
                    <a:pt x="1041" y="375"/>
                  </a:cubicBezTo>
                  <a:lnTo>
                    <a:pt x="3912" y="375"/>
                  </a:lnTo>
                  <a:cubicBezTo>
                    <a:pt x="4023" y="375"/>
                    <a:pt x="4106" y="292"/>
                    <a:pt x="4106" y="195"/>
                  </a:cubicBezTo>
                  <a:cubicBezTo>
                    <a:pt x="4106" y="84"/>
                    <a:pt x="4023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7"/>
            <p:cNvSpPr/>
            <p:nvPr/>
          </p:nvSpPr>
          <p:spPr>
            <a:xfrm>
              <a:off x="4756493" y="3049397"/>
              <a:ext cx="371685" cy="44392"/>
            </a:xfrm>
            <a:custGeom>
              <a:rect b="b" l="l" r="r" t="t"/>
              <a:pathLst>
                <a:path extrusionOk="0" h="931" w="7795">
                  <a:moveTo>
                    <a:pt x="1193" y="1"/>
                  </a:moveTo>
                  <a:cubicBezTo>
                    <a:pt x="1095" y="1"/>
                    <a:pt x="1012" y="84"/>
                    <a:pt x="1012" y="182"/>
                  </a:cubicBezTo>
                  <a:lnTo>
                    <a:pt x="1012" y="278"/>
                  </a:lnTo>
                  <a:lnTo>
                    <a:pt x="194" y="278"/>
                  </a:lnTo>
                  <a:cubicBezTo>
                    <a:pt x="84" y="278"/>
                    <a:pt x="0" y="361"/>
                    <a:pt x="0" y="459"/>
                  </a:cubicBezTo>
                  <a:cubicBezTo>
                    <a:pt x="0" y="570"/>
                    <a:pt x="84" y="653"/>
                    <a:pt x="194" y="653"/>
                  </a:cubicBezTo>
                  <a:lnTo>
                    <a:pt x="1012" y="653"/>
                  </a:lnTo>
                  <a:lnTo>
                    <a:pt x="1012" y="750"/>
                  </a:lnTo>
                  <a:cubicBezTo>
                    <a:pt x="1012" y="847"/>
                    <a:pt x="1095" y="931"/>
                    <a:pt x="1193" y="931"/>
                  </a:cubicBezTo>
                  <a:cubicBezTo>
                    <a:pt x="1289" y="931"/>
                    <a:pt x="1373" y="847"/>
                    <a:pt x="1373" y="750"/>
                  </a:cubicBezTo>
                  <a:lnTo>
                    <a:pt x="1373" y="653"/>
                  </a:lnTo>
                  <a:lnTo>
                    <a:pt x="7613" y="653"/>
                  </a:lnTo>
                  <a:cubicBezTo>
                    <a:pt x="7711" y="653"/>
                    <a:pt x="7794" y="570"/>
                    <a:pt x="7794" y="459"/>
                  </a:cubicBezTo>
                  <a:cubicBezTo>
                    <a:pt x="7794" y="361"/>
                    <a:pt x="7711" y="278"/>
                    <a:pt x="7613" y="278"/>
                  </a:cubicBezTo>
                  <a:lnTo>
                    <a:pt x="1373" y="278"/>
                  </a:lnTo>
                  <a:lnTo>
                    <a:pt x="1373" y="182"/>
                  </a:lnTo>
                  <a:cubicBezTo>
                    <a:pt x="1373" y="84"/>
                    <a:pt x="1289" y="1"/>
                    <a:pt x="1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7"/>
            <p:cNvSpPr/>
            <p:nvPr/>
          </p:nvSpPr>
          <p:spPr>
            <a:xfrm>
              <a:off x="4716105" y="2735973"/>
              <a:ext cx="449074" cy="252670"/>
            </a:xfrm>
            <a:custGeom>
              <a:rect b="b" l="l" r="r" t="t"/>
              <a:pathLst>
                <a:path extrusionOk="0" h="5299" w="9418">
                  <a:moveTo>
                    <a:pt x="3884" y="361"/>
                  </a:moveTo>
                  <a:cubicBezTo>
                    <a:pt x="4675" y="361"/>
                    <a:pt x="5382" y="792"/>
                    <a:pt x="5770" y="1470"/>
                  </a:cubicBezTo>
                  <a:cubicBezTo>
                    <a:pt x="5798" y="1540"/>
                    <a:pt x="5868" y="1568"/>
                    <a:pt x="5951" y="1568"/>
                  </a:cubicBezTo>
                  <a:cubicBezTo>
                    <a:pt x="5992" y="1554"/>
                    <a:pt x="6047" y="1554"/>
                    <a:pt x="6089" y="1554"/>
                  </a:cubicBezTo>
                  <a:cubicBezTo>
                    <a:pt x="6783" y="1554"/>
                    <a:pt x="7421" y="1997"/>
                    <a:pt x="7670" y="2635"/>
                  </a:cubicBezTo>
                  <a:cubicBezTo>
                    <a:pt x="7698" y="2719"/>
                    <a:pt x="7781" y="2761"/>
                    <a:pt x="7864" y="2761"/>
                  </a:cubicBezTo>
                  <a:cubicBezTo>
                    <a:pt x="7892" y="2761"/>
                    <a:pt x="7933" y="2746"/>
                    <a:pt x="7961" y="2746"/>
                  </a:cubicBezTo>
                  <a:cubicBezTo>
                    <a:pt x="8558" y="2746"/>
                    <a:pt x="9057" y="3246"/>
                    <a:pt x="9057" y="3842"/>
                  </a:cubicBezTo>
                  <a:cubicBezTo>
                    <a:pt x="9057" y="4438"/>
                    <a:pt x="8558" y="4924"/>
                    <a:pt x="7961" y="4924"/>
                  </a:cubicBezTo>
                  <a:lnTo>
                    <a:pt x="1748" y="4924"/>
                  </a:lnTo>
                  <a:cubicBezTo>
                    <a:pt x="986" y="4924"/>
                    <a:pt x="361" y="4314"/>
                    <a:pt x="361" y="3551"/>
                  </a:cubicBezTo>
                  <a:cubicBezTo>
                    <a:pt x="361" y="3205"/>
                    <a:pt x="500" y="2872"/>
                    <a:pt x="736" y="2608"/>
                  </a:cubicBezTo>
                  <a:cubicBezTo>
                    <a:pt x="972" y="2358"/>
                    <a:pt x="1291" y="2206"/>
                    <a:pt x="1637" y="2178"/>
                  </a:cubicBezTo>
                  <a:cubicBezTo>
                    <a:pt x="1720" y="2164"/>
                    <a:pt x="1790" y="2108"/>
                    <a:pt x="1804" y="2025"/>
                  </a:cubicBezTo>
                  <a:cubicBezTo>
                    <a:pt x="2026" y="1069"/>
                    <a:pt x="2900" y="361"/>
                    <a:pt x="3884" y="361"/>
                  </a:cubicBezTo>
                  <a:close/>
                  <a:moveTo>
                    <a:pt x="3884" y="0"/>
                  </a:moveTo>
                  <a:cubicBezTo>
                    <a:pt x="2774" y="0"/>
                    <a:pt x="1776" y="749"/>
                    <a:pt x="1471" y="1818"/>
                  </a:cubicBezTo>
                  <a:cubicBezTo>
                    <a:pt x="1083" y="1887"/>
                    <a:pt x="736" y="2067"/>
                    <a:pt x="459" y="2358"/>
                  </a:cubicBezTo>
                  <a:cubicBezTo>
                    <a:pt x="167" y="2678"/>
                    <a:pt x="1" y="3107"/>
                    <a:pt x="1" y="3551"/>
                  </a:cubicBezTo>
                  <a:cubicBezTo>
                    <a:pt x="1" y="4508"/>
                    <a:pt x="777" y="5298"/>
                    <a:pt x="1748" y="5298"/>
                  </a:cubicBezTo>
                  <a:lnTo>
                    <a:pt x="7961" y="5298"/>
                  </a:lnTo>
                  <a:cubicBezTo>
                    <a:pt x="8765" y="5298"/>
                    <a:pt x="9418" y="4647"/>
                    <a:pt x="9418" y="3842"/>
                  </a:cubicBezTo>
                  <a:cubicBezTo>
                    <a:pt x="9418" y="3038"/>
                    <a:pt x="8765" y="2386"/>
                    <a:pt x="7961" y="2386"/>
                  </a:cubicBezTo>
                  <a:cubicBezTo>
                    <a:pt x="7754" y="2040"/>
                    <a:pt x="7545" y="1735"/>
                    <a:pt x="7199" y="1513"/>
                  </a:cubicBezTo>
                  <a:cubicBezTo>
                    <a:pt x="6870" y="1303"/>
                    <a:pt x="6480" y="1192"/>
                    <a:pt x="6099" y="1192"/>
                  </a:cubicBezTo>
                  <a:cubicBezTo>
                    <a:pt x="6077" y="1192"/>
                    <a:pt x="6055" y="1192"/>
                    <a:pt x="6034" y="1193"/>
                  </a:cubicBezTo>
                  <a:cubicBezTo>
                    <a:pt x="5576" y="444"/>
                    <a:pt x="4758" y="0"/>
                    <a:pt x="38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7"/>
            <p:cNvSpPr/>
            <p:nvPr/>
          </p:nvSpPr>
          <p:spPr>
            <a:xfrm>
              <a:off x="4797501" y="2871537"/>
              <a:ext cx="19884" cy="17643"/>
            </a:xfrm>
            <a:custGeom>
              <a:rect b="b" l="l" r="r" t="t"/>
              <a:pathLst>
                <a:path extrusionOk="0" h="370" w="417">
                  <a:moveTo>
                    <a:pt x="200" y="0"/>
                  </a:moveTo>
                  <a:cubicBezTo>
                    <a:pt x="179" y="0"/>
                    <a:pt x="158" y="5"/>
                    <a:pt x="139" y="14"/>
                  </a:cubicBezTo>
                  <a:cubicBezTo>
                    <a:pt x="41" y="56"/>
                    <a:pt x="0" y="167"/>
                    <a:pt x="28" y="251"/>
                  </a:cubicBezTo>
                  <a:cubicBezTo>
                    <a:pt x="61" y="328"/>
                    <a:pt x="138" y="370"/>
                    <a:pt x="217" y="370"/>
                  </a:cubicBezTo>
                  <a:cubicBezTo>
                    <a:pt x="237" y="370"/>
                    <a:pt x="258" y="367"/>
                    <a:pt x="277" y="362"/>
                  </a:cubicBezTo>
                  <a:cubicBezTo>
                    <a:pt x="361" y="319"/>
                    <a:pt x="416" y="208"/>
                    <a:pt x="374" y="112"/>
                  </a:cubicBezTo>
                  <a:cubicBezTo>
                    <a:pt x="342" y="48"/>
                    <a:pt x="270" y="0"/>
                    <a:pt x="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7"/>
            <p:cNvSpPr/>
            <p:nvPr/>
          </p:nvSpPr>
          <p:spPr>
            <a:xfrm>
              <a:off x="4864258" y="2858949"/>
              <a:ext cx="17929" cy="43057"/>
            </a:xfrm>
            <a:custGeom>
              <a:rect b="b" l="l" r="r" t="t"/>
              <a:pathLst>
                <a:path extrusionOk="0" h="903" w="376">
                  <a:moveTo>
                    <a:pt x="194" y="1"/>
                  </a:moveTo>
                  <a:cubicBezTo>
                    <a:pt x="83" y="1"/>
                    <a:pt x="0" y="84"/>
                    <a:pt x="0" y="182"/>
                  </a:cubicBezTo>
                  <a:lnTo>
                    <a:pt x="0" y="709"/>
                  </a:lnTo>
                  <a:cubicBezTo>
                    <a:pt x="0" y="820"/>
                    <a:pt x="83" y="903"/>
                    <a:pt x="194" y="903"/>
                  </a:cubicBezTo>
                  <a:cubicBezTo>
                    <a:pt x="292" y="903"/>
                    <a:pt x="375" y="820"/>
                    <a:pt x="375" y="709"/>
                  </a:cubicBezTo>
                  <a:lnTo>
                    <a:pt x="375" y="182"/>
                  </a:lnTo>
                  <a:cubicBezTo>
                    <a:pt x="375" y="84"/>
                    <a:pt x="29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7"/>
            <p:cNvSpPr/>
            <p:nvPr/>
          </p:nvSpPr>
          <p:spPr>
            <a:xfrm>
              <a:off x="4831165" y="2839112"/>
              <a:ext cx="17929" cy="82729"/>
            </a:xfrm>
            <a:custGeom>
              <a:rect b="b" l="l" r="r" t="t"/>
              <a:pathLst>
                <a:path extrusionOk="0" h="1735" w="376">
                  <a:moveTo>
                    <a:pt x="195" y="1"/>
                  </a:moveTo>
                  <a:cubicBezTo>
                    <a:pt x="84" y="1"/>
                    <a:pt x="1" y="84"/>
                    <a:pt x="1" y="182"/>
                  </a:cubicBezTo>
                  <a:lnTo>
                    <a:pt x="1" y="1554"/>
                  </a:lnTo>
                  <a:cubicBezTo>
                    <a:pt x="1" y="1652"/>
                    <a:pt x="84" y="1735"/>
                    <a:pt x="195" y="1735"/>
                  </a:cubicBezTo>
                  <a:cubicBezTo>
                    <a:pt x="293" y="1735"/>
                    <a:pt x="376" y="1652"/>
                    <a:pt x="376" y="1554"/>
                  </a:cubicBezTo>
                  <a:lnTo>
                    <a:pt x="376" y="182"/>
                  </a:lnTo>
                  <a:cubicBezTo>
                    <a:pt x="376" y="84"/>
                    <a:pt x="293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7"/>
            <p:cNvSpPr/>
            <p:nvPr/>
          </p:nvSpPr>
          <p:spPr>
            <a:xfrm>
              <a:off x="4897303" y="2812028"/>
              <a:ext cx="17929" cy="136896"/>
            </a:xfrm>
            <a:custGeom>
              <a:rect b="b" l="l" r="r" t="t"/>
              <a:pathLst>
                <a:path extrusionOk="0" h="2871" w="376">
                  <a:moveTo>
                    <a:pt x="181" y="1"/>
                  </a:moveTo>
                  <a:cubicBezTo>
                    <a:pt x="84" y="1"/>
                    <a:pt x="1" y="84"/>
                    <a:pt x="1" y="181"/>
                  </a:cubicBezTo>
                  <a:lnTo>
                    <a:pt x="1" y="2691"/>
                  </a:lnTo>
                  <a:cubicBezTo>
                    <a:pt x="1" y="2788"/>
                    <a:pt x="84" y="2871"/>
                    <a:pt x="181" y="2871"/>
                  </a:cubicBezTo>
                  <a:cubicBezTo>
                    <a:pt x="292" y="2871"/>
                    <a:pt x="376" y="2788"/>
                    <a:pt x="376" y="2691"/>
                  </a:cubicBezTo>
                  <a:lnTo>
                    <a:pt x="376" y="181"/>
                  </a:lnTo>
                  <a:cubicBezTo>
                    <a:pt x="376" y="84"/>
                    <a:pt x="292" y="1"/>
                    <a:pt x="1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7"/>
            <p:cNvSpPr/>
            <p:nvPr/>
          </p:nvSpPr>
          <p:spPr>
            <a:xfrm>
              <a:off x="4930395" y="2847075"/>
              <a:ext cx="17881" cy="66183"/>
            </a:xfrm>
            <a:custGeom>
              <a:rect b="b" l="l" r="r" t="t"/>
              <a:pathLst>
                <a:path extrusionOk="0" h="1388" w="375">
                  <a:moveTo>
                    <a:pt x="181" y="0"/>
                  </a:moveTo>
                  <a:cubicBezTo>
                    <a:pt x="83" y="0"/>
                    <a:pt x="0" y="84"/>
                    <a:pt x="0" y="194"/>
                  </a:cubicBezTo>
                  <a:lnTo>
                    <a:pt x="0" y="1207"/>
                  </a:lnTo>
                  <a:cubicBezTo>
                    <a:pt x="0" y="1304"/>
                    <a:pt x="83" y="1387"/>
                    <a:pt x="181" y="1387"/>
                  </a:cubicBezTo>
                  <a:cubicBezTo>
                    <a:pt x="292" y="1387"/>
                    <a:pt x="375" y="1304"/>
                    <a:pt x="375" y="1207"/>
                  </a:cubicBezTo>
                  <a:lnTo>
                    <a:pt x="375" y="194"/>
                  </a:lnTo>
                  <a:cubicBezTo>
                    <a:pt x="375" y="84"/>
                    <a:pt x="292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7"/>
            <p:cNvSpPr/>
            <p:nvPr/>
          </p:nvSpPr>
          <p:spPr>
            <a:xfrm>
              <a:off x="5028242" y="2871775"/>
              <a:ext cx="20694" cy="17166"/>
            </a:xfrm>
            <a:custGeom>
              <a:rect b="b" l="l" r="r" t="t"/>
              <a:pathLst>
                <a:path extrusionOk="0" h="360" w="434">
                  <a:moveTo>
                    <a:pt x="210" y="0"/>
                  </a:moveTo>
                  <a:cubicBezTo>
                    <a:pt x="182" y="0"/>
                    <a:pt x="153" y="7"/>
                    <a:pt x="126" y="24"/>
                  </a:cubicBezTo>
                  <a:cubicBezTo>
                    <a:pt x="43" y="65"/>
                    <a:pt x="0" y="162"/>
                    <a:pt x="43" y="246"/>
                  </a:cubicBezTo>
                  <a:cubicBezTo>
                    <a:pt x="70" y="322"/>
                    <a:pt x="140" y="360"/>
                    <a:pt x="211" y="360"/>
                  </a:cubicBezTo>
                  <a:cubicBezTo>
                    <a:pt x="282" y="360"/>
                    <a:pt x="354" y="322"/>
                    <a:pt x="389" y="246"/>
                  </a:cubicBezTo>
                  <a:cubicBezTo>
                    <a:pt x="433" y="122"/>
                    <a:pt x="326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7"/>
            <p:cNvSpPr/>
            <p:nvPr/>
          </p:nvSpPr>
          <p:spPr>
            <a:xfrm>
              <a:off x="4963440" y="2864957"/>
              <a:ext cx="17929" cy="30469"/>
            </a:xfrm>
            <a:custGeom>
              <a:rect b="b" l="l" r="r" t="t"/>
              <a:pathLst>
                <a:path extrusionOk="0" h="639" w="376">
                  <a:moveTo>
                    <a:pt x="181" y="0"/>
                  </a:moveTo>
                  <a:cubicBezTo>
                    <a:pt x="84" y="0"/>
                    <a:pt x="0" y="83"/>
                    <a:pt x="0" y="194"/>
                  </a:cubicBezTo>
                  <a:lnTo>
                    <a:pt x="0" y="444"/>
                  </a:lnTo>
                  <a:cubicBezTo>
                    <a:pt x="0" y="555"/>
                    <a:pt x="84" y="638"/>
                    <a:pt x="181" y="638"/>
                  </a:cubicBezTo>
                  <a:cubicBezTo>
                    <a:pt x="292" y="638"/>
                    <a:pt x="375" y="555"/>
                    <a:pt x="375" y="444"/>
                  </a:cubicBezTo>
                  <a:lnTo>
                    <a:pt x="375" y="194"/>
                  </a:lnTo>
                  <a:cubicBezTo>
                    <a:pt x="375" y="83"/>
                    <a:pt x="292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7"/>
            <p:cNvSpPr/>
            <p:nvPr/>
          </p:nvSpPr>
          <p:spPr>
            <a:xfrm>
              <a:off x="4931682" y="3022074"/>
              <a:ext cx="19884" cy="17547"/>
            </a:xfrm>
            <a:custGeom>
              <a:rect b="b" l="l" r="r" t="t"/>
              <a:pathLst>
                <a:path extrusionOk="0" h="368" w="417">
                  <a:moveTo>
                    <a:pt x="220" y="0"/>
                  </a:moveTo>
                  <a:cubicBezTo>
                    <a:pt x="183" y="0"/>
                    <a:pt x="145" y="11"/>
                    <a:pt x="112" y="34"/>
                  </a:cubicBezTo>
                  <a:cubicBezTo>
                    <a:pt x="28" y="89"/>
                    <a:pt x="1" y="200"/>
                    <a:pt x="56" y="283"/>
                  </a:cubicBezTo>
                  <a:cubicBezTo>
                    <a:pt x="92" y="337"/>
                    <a:pt x="151" y="368"/>
                    <a:pt x="211" y="368"/>
                  </a:cubicBezTo>
                  <a:cubicBezTo>
                    <a:pt x="243" y="368"/>
                    <a:pt x="276" y="358"/>
                    <a:pt x="306" y="339"/>
                  </a:cubicBezTo>
                  <a:cubicBezTo>
                    <a:pt x="389" y="283"/>
                    <a:pt x="417" y="158"/>
                    <a:pt x="361" y="75"/>
                  </a:cubicBezTo>
                  <a:cubicBezTo>
                    <a:pt x="328" y="25"/>
                    <a:pt x="275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7"/>
            <p:cNvSpPr/>
            <p:nvPr/>
          </p:nvSpPr>
          <p:spPr>
            <a:xfrm>
              <a:off x="4996484" y="2845120"/>
              <a:ext cx="17929" cy="71428"/>
            </a:xfrm>
            <a:custGeom>
              <a:rect b="b" l="l" r="r" t="t"/>
              <a:pathLst>
                <a:path extrusionOk="0" h="1498" w="376">
                  <a:moveTo>
                    <a:pt x="182" y="0"/>
                  </a:moveTo>
                  <a:cubicBezTo>
                    <a:pt x="84" y="0"/>
                    <a:pt x="1" y="83"/>
                    <a:pt x="1" y="180"/>
                  </a:cubicBezTo>
                  <a:lnTo>
                    <a:pt x="1" y="1317"/>
                  </a:lnTo>
                  <a:cubicBezTo>
                    <a:pt x="1" y="1415"/>
                    <a:pt x="84" y="1498"/>
                    <a:pt x="182" y="1498"/>
                  </a:cubicBezTo>
                  <a:cubicBezTo>
                    <a:pt x="293" y="1498"/>
                    <a:pt x="376" y="1415"/>
                    <a:pt x="376" y="1317"/>
                  </a:cubicBezTo>
                  <a:lnTo>
                    <a:pt x="376" y="180"/>
                  </a:lnTo>
                  <a:cubicBezTo>
                    <a:pt x="376" y="83"/>
                    <a:pt x="29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7" name="Google Shape;807;p57"/>
          <p:cNvSpPr txBox="1"/>
          <p:nvPr>
            <p:ph idx="5" type="subTitle"/>
          </p:nvPr>
        </p:nvSpPr>
        <p:spPr>
          <a:xfrm>
            <a:off x="2650850" y="2929200"/>
            <a:ext cx="5113200" cy="56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Enhance your music with increased joy to offset declining trust emotions, and add a touch of controlled anger for a contemporary edge in line with current trends.</a:t>
            </a:r>
            <a:endParaRPr sz="1200"/>
          </a:p>
        </p:txBody>
      </p:sp>
      <p:sp>
        <p:nvSpPr>
          <p:cNvPr id="808" name="Google Shape;808;p57"/>
          <p:cNvSpPr txBox="1"/>
          <p:nvPr>
            <p:ph idx="6" type="subTitle"/>
          </p:nvPr>
        </p:nvSpPr>
        <p:spPr>
          <a:xfrm>
            <a:off x="2668676" y="2652525"/>
            <a:ext cx="1406400" cy="417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Emotions</a:t>
            </a:r>
            <a:endParaRPr sz="1700"/>
          </a:p>
        </p:txBody>
      </p:sp>
      <p:grpSp>
        <p:nvGrpSpPr>
          <p:cNvPr id="809" name="Google Shape;809;p57"/>
          <p:cNvGrpSpPr/>
          <p:nvPr/>
        </p:nvGrpSpPr>
        <p:grpSpPr>
          <a:xfrm>
            <a:off x="4578280" y="2700724"/>
            <a:ext cx="240229" cy="233993"/>
            <a:chOff x="5548725" y="1996100"/>
            <a:chExt cx="275650" cy="269950"/>
          </a:xfrm>
        </p:grpSpPr>
        <p:sp>
          <p:nvSpPr>
            <p:cNvPr id="810" name="Google Shape;810;p57"/>
            <p:cNvSpPr/>
            <p:nvPr/>
          </p:nvSpPr>
          <p:spPr>
            <a:xfrm>
              <a:off x="5548725" y="1996100"/>
              <a:ext cx="275650" cy="269950"/>
            </a:xfrm>
            <a:custGeom>
              <a:rect b="b" l="l" r="r" t="t"/>
              <a:pathLst>
                <a:path extrusionOk="0" h="10798" w="11026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7"/>
            <p:cNvSpPr/>
            <p:nvPr/>
          </p:nvSpPr>
          <p:spPr>
            <a:xfrm>
              <a:off x="5652025" y="2075800"/>
              <a:ext cx="100250" cy="122700"/>
            </a:xfrm>
            <a:custGeom>
              <a:rect b="b" l="l" r="r" t="t"/>
              <a:pathLst>
                <a:path extrusionOk="0" h="4908" w="401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2" name="Google Shape;812;p57"/>
          <p:cNvSpPr txBox="1"/>
          <p:nvPr/>
        </p:nvSpPr>
        <p:spPr>
          <a:xfrm>
            <a:off x="3845725" y="2744668"/>
            <a:ext cx="6672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1h2</a:t>
            </a: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0min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usic Subject for High School: Sharing Our Music Playlists! by Slidesgo">
  <a:themeElements>
    <a:clrScheme name="Simple Light">
      <a:dk1>
        <a:srgbClr val="FFFFFF"/>
      </a:dk1>
      <a:lt1>
        <a:srgbClr val="353445"/>
      </a:lt1>
      <a:dk2>
        <a:srgbClr val="FF6A92"/>
      </a:dk2>
      <a:lt2>
        <a:srgbClr val="00B76C"/>
      </a:lt2>
      <a:accent1>
        <a:srgbClr val="FFB600"/>
      </a:accent1>
      <a:accent2>
        <a:srgbClr val="282733"/>
      </a:accent2>
      <a:accent3>
        <a:srgbClr val="DCDEE2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usic Subject for High School: Sharing Our Music Playlists! by Slidesgo">
  <a:themeElements>
    <a:clrScheme name="Simple Light">
      <a:dk1>
        <a:srgbClr val="FFFFFF"/>
      </a:dk1>
      <a:lt1>
        <a:srgbClr val="353445"/>
      </a:lt1>
      <a:dk2>
        <a:srgbClr val="FF6A92"/>
      </a:dk2>
      <a:lt2>
        <a:srgbClr val="00B76C"/>
      </a:lt2>
      <a:accent1>
        <a:srgbClr val="FFB600"/>
      </a:accent1>
      <a:accent2>
        <a:srgbClr val="282733"/>
      </a:accent2>
      <a:accent3>
        <a:srgbClr val="DCDEE2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