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7" r:id="rId2"/>
    <p:sldId id="525" r:id="rId3"/>
    <p:sldId id="499" r:id="rId4"/>
    <p:sldId id="371" r:id="rId5"/>
    <p:sldId id="489" r:id="rId6"/>
    <p:sldId id="476" r:id="rId7"/>
    <p:sldId id="401" r:id="rId8"/>
    <p:sldId id="402" r:id="rId9"/>
    <p:sldId id="470" r:id="rId10"/>
    <p:sldId id="482" r:id="rId11"/>
    <p:sldId id="477" r:id="rId12"/>
    <p:sldId id="469" r:id="rId13"/>
    <p:sldId id="478" r:id="rId14"/>
    <p:sldId id="269" r:id="rId15"/>
    <p:sldId id="391" r:id="rId16"/>
    <p:sldId id="490" r:id="rId17"/>
    <p:sldId id="479" r:id="rId18"/>
    <p:sldId id="481" r:id="rId19"/>
    <p:sldId id="524" r:id="rId20"/>
    <p:sldId id="491" r:id="rId21"/>
    <p:sldId id="471" r:id="rId22"/>
    <p:sldId id="522" r:id="rId23"/>
    <p:sldId id="473" r:id="rId24"/>
    <p:sldId id="475" r:id="rId25"/>
    <p:sldId id="5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830E69-B7C8-4332-8667-7AB0A480D15F}">
          <p14:sldIdLst>
            <p14:sldId id="257"/>
            <p14:sldId id="525"/>
            <p14:sldId id="499"/>
            <p14:sldId id="371"/>
            <p14:sldId id="489"/>
            <p14:sldId id="476"/>
            <p14:sldId id="401"/>
            <p14:sldId id="402"/>
            <p14:sldId id="470"/>
            <p14:sldId id="482"/>
            <p14:sldId id="477"/>
            <p14:sldId id="469"/>
            <p14:sldId id="478"/>
            <p14:sldId id="269"/>
            <p14:sldId id="391"/>
            <p14:sldId id="490"/>
            <p14:sldId id="479"/>
            <p14:sldId id="481"/>
            <p14:sldId id="524"/>
            <p14:sldId id="491"/>
            <p14:sldId id="471"/>
            <p14:sldId id="522"/>
            <p14:sldId id="473"/>
            <p14:sldId id="475"/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, Joon-Myung" initials="KJ" lastIdx="4" clrIdx="0"/>
  <p:cmAuthor id="2" name="Kang, Joon-Myung" initials="KJ [2]" lastIdx="1" clrIdx="1"/>
  <p:cmAuthor id="3" name="Kang, Joon-Myung" initials="KJ [3]" lastIdx="1" clrIdx="2"/>
  <p:cmAuthor id="4" name="Kang, Joon-Myung" initials="KJ [4]" lastIdx="1" clrIdx="3"/>
  <p:cmAuthor id="5" name="Kang, Joon-Myung" initials="KJ [5]" lastIdx="1" clrIdx="4"/>
  <p:cmAuthor id="6" name="Kang, Joon-Myung" initials="KJ [6]" lastIdx="1" clrIdx="5"/>
  <p:cmAuthor id="7" name="Kang, Joon-Myung" initials="KJ [7]" lastIdx="1" clrIdx="6"/>
  <p:cmAuthor id="8" name="Kang, Joon-Myung" initials="KJ [8]" lastIdx="1" clrIdx="7"/>
  <p:cmAuthor id="9" name="Kang, Joon-Myung" initials="KJ [9]" lastIdx="1" clrIdx="8"/>
  <p:cmAuthor id="10" name="Kang, Joon-Myung" initials="KJ [10]" lastIdx="1" clrIdx="9"/>
  <p:cmAuthor id="11" name="Kang, Joon-Myung" initials="KJ [11]" lastIdx="1" clrIdx="10"/>
  <p:cmAuthor id="12" name="Kang, Joon-Myung" initials="KJ [12]" lastIdx="1" clrIdx="11"/>
  <p:cmAuthor id="13" name="Kang, Joon-Myung" initials="KJ [13]" lastIdx="1" clrIdx="12"/>
  <p:cmAuthor id="14" name="Kang, Joon-Myung" initials="KJ [14]" lastIdx="1" clrIdx="13"/>
  <p:cmAuthor id="15" name="anubhav nidhi" initials="an" lastIdx="7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8F4"/>
    <a:srgbClr val="FCEEE4"/>
    <a:srgbClr val="F6C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42" autoAdjust="0"/>
    <p:restoredTop sz="88364" autoAdjust="0"/>
  </p:normalViewPr>
  <p:slideViewPr>
    <p:cSldViewPr snapToGrid="0">
      <p:cViewPr varScale="1">
        <p:scale>
          <a:sx n="27" d="100"/>
          <a:sy n="27" d="100"/>
        </p:scale>
        <p:origin x="72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1" d="100"/>
        <a:sy n="13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nidhi" userId="64f31d504141dfab" providerId="LiveId" clId="{8E4801A0-F4E1-40DD-82A0-38253453ED1A}"/>
    <pc:docChg chg="undo custSel addSld delSld modSld sldOrd modSection">
      <pc:chgData name="anubhav nidhi" userId="64f31d504141dfab" providerId="LiveId" clId="{8E4801A0-F4E1-40DD-82A0-38253453ED1A}" dt="2020-11-09T04:47:03.333" v="716"/>
      <pc:docMkLst>
        <pc:docMk/>
      </pc:docMkLst>
      <pc:sldChg chg="del">
        <pc:chgData name="anubhav nidhi" userId="64f31d504141dfab" providerId="LiveId" clId="{8E4801A0-F4E1-40DD-82A0-38253453ED1A}" dt="2020-11-01T20:16:54.327" v="3" actId="47"/>
        <pc:sldMkLst>
          <pc:docMk/>
          <pc:sldMk cId="802281570" sldId="256"/>
        </pc:sldMkLst>
      </pc:sldChg>
      <pc:sldChg chg="addSp delSp modSp add mod modTransition modAnim">
        <pc:chgData name="anubhav nidhi" userId="64f31d504141dfab" providerId="LiveId" clId="{8E4801A0-F4E1-40DD-82A0-38253453ED1A}" dt="2020-11-09T02:25:02.384" v="703" actId="1076"/>
        <pc:sldMkLst>
          <pc:docMk/>
          <pc:sldMk cId="2020636304" sldId="257"/>
        </pc:sldMkLst>
        <pc:spChg chg="mod">
          <ac:chgData name="anubhav nidhi" userId="64f31d504141dfab" providerId="LiveId" clId="{8E4801A0-F4E1-40DD-82A0-38253453ED1A}" dt="2020-11-01T20:17:08.662" v="5" actId="27636"/>
          <ac:spMkLst>
            <pc:docMk/>
            <pc:sldMk cId="2020636304" sldId="257"/>
            <ac:spMk id="2" creationId="{00000000-0000-0000-0000-000000000000}"/>
          </ac:spMkLst>
        </pc:spChg>
        <pc:picChg chg="add del mod">
          <ac:chgData name="anubhav nidhi" userId="64f31d504141dfab" providerId="LiveId" clId="{8E4801A0-F4E1-40DD-82A0-38253453ED1A}" dt="2020-11-02T04:12:36.378" v="634"/>
          <ac:picMkLst>
            <pc:docMk/>
            <pc:sldMk cId="2020636304" sldId="257"/>
            <ac:picMk id="4" creationId="{4A13CD5C-EAED-43EA-8042-674AB8C89038}"/>
          </ac:picMkLst>
        </pc:picChg>
        <pc:picChg chg="add del mod">
          <ac:chgData name="anubhav nidhi" userId="64f31d504141dfab" providerId="LiveId" clId="{8E4801A0-F4E1-40DD-82A0-38253453ED1A}" dt="2020-11-02T05:40:16.894" v="690"/>
          <ac:picMkLst>
            <pc:docMk/>
            <pc:sldMk cId="2020636304" sldId="257"/>
            <ac:picMk id="4" creationId="{99074B7A-F99A-4AAD-978E-2981D7250432}"/>
          </ac:picMkLst>
        </pc:picChg>
        <pc:picChg chg="add del mod">
          <ac:chgData name="anubhav nidhi" userId="64f31d504141dfab" providerId="LiveId" clId="{8E4801A0-F4E1-40DD-82A0-38253453ED1A}" dt="2020-11-02T04:12:53.076" v="636"/>
          <ac:picMkLst>
            <pc:docMk/>
            <pc:sldMk cId="2020636304" sldId="257"/>
            <ac:picMk id="5" creationId="{67D32D8E-26A9-42F8-BB2B-E60321D94B4E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2020636304" sldId="257"/>
            <ac:picMk id="5" creationId="{D38FE1A8-22DE-4BA3-BA75-0CCBBD445E12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2020636304" sldId="257"/>
            <ac:picMk id="6" creationId="{A2CD8F32-3AB5-4C49-9A59-9826FD7D4354}"/>
          </ac:picMkLst>
        </pc:picChg>
        <pc:picChg chg="add del mod">
          <ac:chgData name="anubhav nidhi" userId="64f31d504141dfab" providerId="LiveId" clId="{8E4801A0-F4E1-40DD-82A0-38253453ED1A}" dt="2020-11-02T04:28:18.431" v="640"/>
          <ac:picMkLst>
            <pc:docMk/>
            <pc:sldMk cId="2020636304" sldId="257"/>
            <ac:picMk id="9" creationId="{9C86C7D9-7ABD-4060-ABA8-CCC9071A7961}"/>
          </ac:picMkLst>
        </pc:picChg>
        <pc:picChg chg="add del mod">
          <ac:chgData name="anubhav nidhi" userId="64f31d504141dfab" providerId="LiveId" clId="{8E4801A0-F4E1-40DD-82A0-38253453ED1A}" dt="2020-11-02T04:30:56.326" v="642"/>
          <ac:picMkLst>
            <pc:docMk/>
            <pc:sldMk cId="2020636304" sldId="257"/>
            <ac:picMk id="10" creationId="{335D5E6D-DD2C-4CF5-9548-D688113D4D3A}"/>
          </ac:picMkLst>
        </pc:picChg>
        <pc:picChg chg="add del mod">
          <ac:chgData name="anubhav nidhi" userId="64f31d504141dfab" providerId="LiveId" clId="{8E4801A0-F4E1-40DD-82A0-38253453ED1A}" dt="2020-11-02T04:31:47.492" v="644"/>
          <ac:picMkLst>
            <pc:docMk/>
            <pc:sldMk cId="2020636304" sldId="257"/>
            <ac:picMk id="11" creationId="{06C68BC6-CFE7-4263-A554-04DA80439264}"/>
          </ac:picMkLst>
        </pc:picChg>
        <pc:picChg chg="mod">
          <ac:chgData name="anubhav nidhi" userId="64f31d504141dfab" providerId="LiveId" clId="{8E4801A0-F4E1-40DD-82A0-38253453ED1A}" dt="2020-11-09T02:25:02.384" v="703" actId="1076"/>
          <ac:picMkLst>
            <pc:docMk/>
            <pc:sldMk cId="2020636304" sldId="257"/>
            <ac:picMk id="12" creationId="{00000000-0000-0000-0000-000000000000}"/>
          </ac:picMkLst>
        </pc:picChg>
        <pc:picChg chg="mod">
          <ac:chgData name="anubhav nidhi" userId="64f31d504141dfab" providerId="LiveId" clId="{8E4801A0-F4E1-40DD-82A0-38253453ED1A}" dt="2020-11-09T02:24:58.652" v="702" actId="1076"/>
          <ac:picMkLst>
            <pc:docMk/>
            <pc:sldMk cId="2020636304" sldId="257"/>
            <ac:picMk id="13" creationId="{E77C64F0-FBE5-8546-862B-E90C49477484}"/>
          </ac:picMkLst>
        </pc:picChg>
        <pc:picChg chg="add del mod">
          <ac:chgData name="anubhav nidhi" userId="64f31d504141dfab" providerId="LiveId" clId="{8E4801A0-F4E1-40DD-82A0-38253453ED1A}" dt="2020-11-02T04:35:25.321" v="646"/>
          <ac:picMkLst>
            <pc:docMk/>
            <pc:sldMk cId="2020636304" sldId="257"/>
            <ac:picMk id="14" creationId="{93066C73-7FCA-4CB4-9018-781D18AE340B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2020636304" sldId="257"/>
            <ac:picMk id="15" creationId="{CC01B3AD-276D-4EF2-A61E-4791DF298C06}"/>
          </ac:picMkLst>
        </pc:picChg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610000346" sldId="264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579728288" sldId="266"/>
        </pc:sldMkLst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2666044416" sldId="269"/>
        </pc:sldMkLst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2666044416" sldId="269"/>
            <ac:picMk id="3" creationId="{0E61CAC5-F51D-451B-A8F1-12F993B188A1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2666044416" sldId="269"/>
            <ac:picMk id="3" creationId="{F89E545C-AE1B-47A5-9F21-057F9B01E009}"/>
          </ac:picMkLst>
        </pc:picChg>
        <pc:picChg chg="add del mod">
          <ac:chgData name="anubhav nidhi" userId="64f31d504141dfab" providerId="LiveId" clId="{8E4801A0-F4E1-40DD-82A0-38253453ED1A}" dt="2020-11-02T04:48:25.199" v="654"/>
          <ac:picMkLst>
            <pc:docMk/>
            <pc:sldMk cId="2666044416" sldId="269"/>
            <ac:picMk id="4" creationId="{97E4D7C5-91B7-47D5-92A6-1265ED8B68AB}"/>
          </ac:picMkLst>
        </pc:picChg>
        <pc:picChg chg="add del mod">
          <ac:chgData name="anubhav nidhi" userId="64f31d504141dfab" providerId="LiveId" clId="{8E4801A0-F4E1-40DD-82A0-38253453ED1A}" dt="2020-11-02T04:49:13.945" v="656"/>
          <ac:picMkLst>
            <pc:docMk/>
            <pc:sldMk cId="2666044416" sldId="269"/>
            <ac:picMk id="23" creationId="{1356E734-5294-4EBB-9C73-37DE43CC7D43}"/>
          </ac:picMkLst>
        </pc:picChg>
        <pc:picChg chg="add del mod">
          <ac:chgData name="anubhav nidhi" userId="64f31d504141dfab" providerId="LiveId" clId="{8E4801A0-F4E1-40DD-82A0-38253453ED1A}" dt="2020-11-02T04:49:46.960" v="658"/>
          <ac:picMkLst>
            <pc:docMk/>
            <pc:sldMk cId="2666044416" sldId="269"/>
            <ac:picMk id="24" creationId="{96B1B3CD-5729-473B-81B4-91B883CABBF4}"/>
          </ac:picMkLst>
        </pc:picChg>
        <pc:picChg chg="add del mod">
          <ac:chgData name="anubhav nidhi" userId="64f31d504141dfab" providerId="LiveId" clId="{8E4801A0-F4E1-40DD-82A0-38253453ED1A}" dt="2020-11-02T04:50:03.461" v="660"/>
          <ac:picMkLst>
            <pc:docMk/>
            <pc:sldMk cId="2666044416" sldId="269"/>
            <ac:picMk id="25" creationId="{74E8661E-65DE-4213-B67E-373B0843A0D7}"/>
          </ac:picMkLst>
        </pc:picChg>
        <pc:picChg chg="add del mod">
          <ac:chgData name="anubhav nidhi" userId="64f31d504141dfab" providerId="LiveId" clId="{8E4801A0-F4E1-40DD-82A0-38253453ED1A}" dt="2020-11-02T04:50:45.763" v="662"/>
          <ac:picMkLst>
            <pc:docMk/>
            <pc:sldMk cId="2666044416" sldId="269"/>
            <ac:picMk id="26" creationId="{B0F2786A-0AA9-407F-9E3F-C0BA49EE7762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2666044416" sldId="269"/>
            <ac:picMk id="27" creationId="{BFB23ECE-11B2-4C9D-ACAB-F843603E99D7}"/>
          </ac:picMkLst>
        </pc:picChg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4235355992" sldId="277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4098504512" sldId="278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2150763247" sldId="279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3405201621" sldId="280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3191956236" sldId="281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613290387" sldId="289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582735048" sldId="293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74433288" sldId="301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4035838467" sldId="306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3195497462" sldId="307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886507264" sldId="311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711745845" sldId="313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048934960" sldId="314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3379899659" sldId="315"/>
        </pc:sldMkLst>
      </pc:sldChg>
      <pc:sldChg chg="del">
        <pc:chgData name="anubhav nidhi" userId="64f31d504141dfab" providerId="LiveId" clId="{8E4801A0-F4E1-40DD-82A0-38253453ED1A}" dt="2020-11-01T20:22:29.460" v="12" actId="47"/>
        <pc:sldMkLst>
          <pc:docMk/>
          <pc:sldMk cId="940653802" sldId="325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304959102" sldId="326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3076712394" sldId="329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56626473" sldId="330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976284877" sldId="331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4083235377" sldId="332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98854483" sldId="333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661240059" sldId="334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933594831" sldId="335"/>
        </pc:sldMkLst>
      </pc:sldChg>
      <pc:sldChg chg="addSp delSp modSp mod modTransition addAnim delAnim modAnim">
        <pc:chgData name="anubhav nidhi" userId="64f31d504141dfab" providerId="LiveId" clId="{8E4801A0-F4E1-40DD-82A0-38253453ED1A}" dt="2020-11-09T01:53:48.545" v="698"/>
        <pc:sldMkLst>
          <pc:docMk/>
          <pc:sldMk cId="1614923153" sldId="371"/>
        </pc:sldMkLst>
        <pc:spChg chg="add del mod">
          <ac:chgData name="anubhav nidhi" userId="64f31d504141dfab" providerId="LiveId" clId="{8E4801A0-F4E1-40DD-82A0-38253453ED1A}" dt="2020-11-02T03:13:40.054" v="368" actId="478"/>
          <ac:spMkLst>
            <pc:docMk/>
            <pc:sldMk cId="1614923153" sldId="371"/>
            <ac:spMk id="33" creationId="{F1383B47-B41C-0349-8B59-2C83150CABC5}"/>
          </ac:spMkLst>
        </pc:spChg>
        <pc:spChg chg="del mod">
          <ac:chgData name="anubhav nidhi" userId="64f31d504141dfab" providerId="LiveId" clId="{8E4801A0-F4E1-40DD-82A0-38253453ED1A}" dt="2020-11-02T03:11:04.766" v="328" actId="478"/>
          <ac:spMkLst>
            <pc:docMk/>
            <pc:sldMk cId="1614923153" sldId="371"/>
            <ac:spMk id="38" creationId="{00000000-0000-0000-0000-000000000000}"/>
          </ac:spMkLst>
        </pc:spChg>
        <pc:spChg chg="mod topLvl">
          <ac:chgData name="anubhav nidhi" userId="64f31d504141dfab" providerId="LiveId" clId="{8E4801A0-F4E1-40DD-82A0-38253453ED1A}" dt="2020-11-02T03:13:53.396" v="369" actId="478"/>
          <ac:spMkLst>
            <pc:docMk/>
            <pc:sldMk cId="1614923153" sldId="371"/>
            <ac:spMk id="61" creationId="{AC3B705E-FA30-4AC8-9EA3-5816CBFD7919}"/>
          </ac:spMkLst>
        </pc:spChg>
        <pc:spChg chg="del mod">
          <ac:chgData name="anubhav nidhi" userId="64f31d504141dfab" providerId="LiveId" clId="{8E4801A0-F4E1-40DD-82A0-38253453ED1A}" dt="2020-11-02T03:13:36.430" v="366" actId="478"/>
          <ac:spMkLst>
            <pc:docMk/>
            <pc:sldMk cId="1614923153" sldId="371"/>
            <ac:spMk id="65" creationId="{6F167732-34E5-48F5-9578-819AB31F9D8A}"/>
          </ac:spMkLst>
        </pc:spChg>
        <pc:spChg chg="del mod">
          <ac:chgData name="anubhav nidhi" userId="64f31d504141dfab" providerId="LiveId" clId="{8E4801A0-F4E1-40DD-82A0-38253453ED1A}" dt="2020-11-02T03:12:45.565" v="358" actId="478"/>
          <ac:spMkLst>
            <pc:docMk/>
            <pc:sldMk cId="1614923153" sldId="371"/>
            <ac:spMk id="69" creationId="{96C393F2-55D8-4BDE-96FA-6BBAC049188F}"/>
          </ac:spMkLst>
        </pc:spChg>
        <pc:spChg chg="del mod topLvl">
          <ac:chgData name="anubhav nidhi" userId="64f31d504141dfab" providerId="LiveId" clId="{8E4801A0-F4E1-40DD-82A0-38253453ED1A}" dt="2020-11-02T03:13:53.396" v="369" actId="478"/>
          <ac:spMkLst>
            <pc:docMk/>
            <pc:sldMk cId="1614923153" sldId="371"/>
            <ac:spMk id="71" creationId="{90C40CAB-A9C9-4A11-9454-C4463A6372F9}"/>
          </ac:spMkLst>
        </pc:spChg>
        <pc:spChg chg="del mod">
          <ac:chgData name="anubhav nidhi" userId="64f31d504141dfab" providerId="LiveId" clId="{8E4801A0-F4E1-40DD-82A0-38253453ED1A}" dt="2020-11-02T03:13:09.344" v="362" actId="478"/>
          <ac:spMkLst>
            <pc:docMk/>
            <pc:sldMk cId="1614923153" sldId="371"/>
            <ac:spMk id="72" creationId="{3C816A23-6E57-4441-B27D-AA4B4CC6F4EF}"/>
          </ac:spMkLst>
        </pc:spChg>
        <pc:grpChg chg="mod">
          <ac:chgData name="anubhav nidhi" userId="64f31d504141dfab" providerId="LiveId" clId="{8E4801A0-F4E1-40DD-82A0-38253453ED1A}" dt="2020-11-02T03:10:25.528" v="317" actId="1038"/>
          <ac:grpSpMkLst>
            <pc:docMk/>
            <pc:sldMk cId="1614923153" sldId="371"/>
            <ac:grpSpMk id="6" creationId="{5C49E484-D100-3D43-83A9-5E536A6B2174}"/>
          </ac:grpSpMkLst>
        </pc:grpChg>
        <pc:grpChg chg="mod">
          <ac:chgData name="anubhav nidhi" userId="64f31d504141dfab" providerId="LiveId" clId="{8E4801A0-F4E1-40DD-82A0-38253453ED1A}" dt="2020-11-02T03:10:27.160" v="323" actId="1037"/>
          <ac:grpSpMkLst>
            <pc:docMk/>
            <pc:sldMk cId="1614923153" sldId="371"/>
            <ac:grpSpMk id="29" creationId="{A5C01B02-99CB-2B45-9413-9DB9500D8F0F}"/>
          </ac:grpSpMkLst>
        </pc:grpChg>
        <pc:grpChg chg="mod">
          <ac:chgData name="anubhav nidhi" userId="64f31d504141dfab" providerId="LiveId" clId="{8E4801A0-F4E1-40DD-82A0-38253453ED1A}" dt="2020-11-02T03:10:27.160" v="323" actId="1037"/>
          <ac:grpSpMkLst>
            <pc:docMk/>
            <pc:sldMk cId="1614923153" sldId="371"/>
            <ac:grpSpMk id="52" creationId="{00000000-0000-0000-0000-000000000000}"/>
          </ac:grpSpMkLst>
        </pc:grpChg>
        <pc:grpChg chg="mod">
          <ac:chgData name="anubhav nidhi" userId="64f31d504141dfab" providerId="LiveId" clId="{8E4801A0-F4E1-40DD-82A0-38253453ED1A}" dt="2020-11-02T03:10:25.528" v="317" actId="1038"/>
          <ac:grpSpMkLst>
            <pc:docMk/>
            <pc:sldMk cId="1614923153" sldId="371"/>
            <ac:grpSpMk id="53" creationId="{00000000-0000-0000-0000-000000000000}"/>
          </ac:grpSpMkLst>
        </pc:grpChg>
        <pc:grpChg chg="add del mod">
          <ac:chgData name="anubhav nidhi" userId="64f31d504141dfab" providerId="LiveId" clId="{8E4801A0-F4E1-40DD-82A0-38253453ED1A}" dt="2020-11-02T03:13:53.396" v="369" actId="478"/>
          <ac:grpSpMkLst>
            <pc:docMk/>
            <pc:sldMk cId="1614923153" sldId="371"/>
            <ac:grpSpMk id="59" creationId="{64BAB0E2-4BC6-4789-8E0D-D7252A2730E9}"/>
          </ac:grpSpMkLst>
        </pc:grpChg>
        <pc:grpChg chg="del mod">
          <ac:chgData name="anubhav nidhi" userId="64f31d504141dfab" providerId="LiveId" clId="{8E4801A0-F4E1-40DD-82A0-38253453ED1A}" dt="2020-11-02T03:13:18.469" v="365" actId="478"/>
          <ac:grpSpMkLst>
            <pc:docMk/>
            <pc:sldMk cId="1614923153" sldId="371"/>
            <ac:grpSpMk id="62" creationId="{7CE705CA-4780-489A-96F3-4504D13C87EC}"/>
          </ac:grpSpMkLst>
        </pc:grpChg>
        <pc:grpChg chg="del mod">
          <ac:chgData name="anubhav nidhi" userId="64f31d504141dfab" providerId="LiveId" clId="{8E4801A0-F4E1-40DD-82A0-38253453ED1A}" dt="2020-11-02T03:12:56.514" v="361" actId="478"/>
          <ac:grpSpMkLst>
            <pc:docMk/>
            <pc:sldMk cId="1614923153" sldId="371"/>
            <ac:grpSpMk id="63" creationId="{D413BB32-3626-4857-A9D9-387DA219BEA8}"/>
          </ac:grpSpMkLst>
        </pc:grpChg>
        <pc:grpChg chg="del mod">
          <ac:chgData name="anubhav nidhi" userId="64f31d504141dfab" providerId="LiveId" clId="{8E4801A0-F4E1-40DD-82A0-38253453ED1A}" dt="2020-11-02T03:12:53.651" v="360" actId="478"/>
          <ac:grpSpMkLst>
            <pc:docMk/>
            <pc:sldMk cId="1614923153" sldId="371"/>
            <ac:grpSpMk id="64" creationId="{096A40F2-23C9-47FB-8B34-9C6C96880B80}"/>
          </ac:grpSpMkLst>
        </pc:grpChg>
        <pc:grpChg chg="del mod">
          <ac:chgData name="anubhav nidhi" userId="64f31d504141dfab" providerId="LiveId" clId="{8E4801A0-F4E1-40DD-82A0-38253453ED1A}" dt="2020-11-02T03:13:14.962" v="364" actId="478"/>
          <ac:grpSpMkLst>
            <pc:docMk/>
            <pc:sldMk cId="1614923153" sldId="371"/>
            <ac:grpSpMk id="70" creationId="{63B322E2-4497-4638-BB9D-20A305E840C3}"/>
          </ac:grpSpMkLst>
        </pc:grp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1614923153" sldId="371"/>
            <ac:picMk id="3" creationId="{33B1F69E-52E6-425A-B21A-6B7BB1E9C658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1614923153" sldId="371"/>
            <ac:picMk id="3" creationId="{69067AE9-7261-4C25-B977-3FD2F06ECD14}"/>
          </ac:picMkLst>
        </pc:picChg>
        <pc:picChg chg="add del mod">
          <ac:chgData name="anubhav nidhi" userId="64f31d504141dfab" providerId="LiveId" clId="{8E4801A0-F4E1-40DD-82A0-38253453ED1A}" dt="2020-11-02T04:30:56.326" v="642"/>
          <ac:picMkLst>
            <pc:docMk/>
            <pc:sldMk cId="1614923153" sldId="371"/>
            <ac:picMk id="4" creationId="{8A327E50-EE0C-498F-826F-CD4D20E1A9D7}"/>
          </ac:picMkLst>
        </pc:picChg>
        <pc:picChg chg="add del mod">
          <ac:chgData name="anubhav nidhi" userId="64f31d504141dfab" providerId="LiveId" clId="{8E4801A0-F4E1-40DD-82A0-38253453ED1A}" dt="2020-11-02T04:35:25.321" v="646"/>
          <ac:picMkLst>
            <pc:docMk/>
            <pc:sldMk cId="1614923153" sldId="371"/>
            <ac:picMk id="5" creationId="{FA892FE8-8EC9-43DE-A82B-92D729523321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1614923153" sldId="371"/>
            <ac:picMk id="7" creationId="{01537613-F3B5-4083-BCF6-73283BCBF468}"/>
          </ac:picMkLst>
        </pc:picChg>
        <pc:picChg chg="del mod">
          <ac:chgData name="anubhav nidhi" userId="64f31d504141dfab" providerId="LiveId" clId="{8E4801A0-F4E1-40DD-82A0-38253453ED1A}" dt="2020-11-02T03:12:56.514" v="361" actId="478"/>
          <ac:picMkLst>
            <pc:docMk/>
            <pc:sldMk cId="1614923153" sldId="371"/>
            <ac:picMk id="66" creationId="{063D6833-056C-4888-9420-760848A4AF8A}"/>
          </ac:picMkLst>
        </pc:picChg>
        <pc:picChg chg="del mod">
          <ac:chgData name="anubhav nidhi" userId="64f31d504141dfab" providerId="LiveId" clId="{8E4801A0-F4E1-40DD-82A0-38253453ED1A}" dt="2020-11-02T03:12:53.651" v="360" actId="478"/>
          <ac:picMkLst>
            <pc:docMk/>
            <pc:sldMk cId="1614923153" sldId="371"/>
            <ac:picMk id="67" creationId="{A66118EA-67FC-45A3-A4BE-410CFBBF208B}"/>
          </ac:picMkLst>
        </pc:picChg>
        <pc:picChg chg="del mod">
          <ac:chgData name="anubhav nidhi" userId="64f31d504141dfab" providerId="LiveId" clId="{8E4801A0-F4E1-40DD-82A0-38253453ED1A}" dt="2020-11-02T03:12:50.783" v="359" actId="478"/>
          <ac:picMkLst>
            <pc:docMk/>
            <pc:sldMk cId="1614923153" sldId="371"/>
            <ac:picMk id="68" creationId="{E453A999-5881-4FCA-BCB1-F016B603D897}"/>
          </ac:picMkLst>
        </pc:picChg>
        <pc:picChg chg="del mod">
          <ac:chgData name="anubhav nidhi" userId="64f31d504141dfab" providerId="LiveId" clId="{8E4801A0-F4E1-40DD-82A0-38253453ED1A}" dt="2020-11-02T03:13:18.469" v="365" actId="478"/>
          <ac:picMkLst>
            <pc:docMk/>
            <pc:sldMk cId="1614923153" sldId="371"/>
            <ac:picMk id="73" creationId="{1314BCAD-A84B-4EF9-916E-4B54758F9C9F}"/>
          </ac:picMkLst>
        </pc:picChg>
        <pc:picChg chg="del mod">
          <ac:chgData name="anubhav nidhi" userId="64f31d504141dfab" providerId="LiveId" clId="{8E4801A0-F4E1-40DD-82A0-38253453ED1A}" dt="2020-11-02T03:13:14.962" v="364" actId="478"/>
          <ac:picMkLst>
            <pc:docMk/>
            <pc:sldMk cId="1614923153" sldId="371"/>
            <ac:picMk id="74" creationId="{64D720B8-293E-40B0-B483-74AC71FC0611}"/>
          </ac:picMkLst>
        </pc:picChg>
        <pc:picChg chg="del mod">
          <ac:chgData name="anubhav nidhi" userId="64f31d504141dfab" providerId="LiveId" clId="{8E4801A0-F4E1-40DD-82A0-38253453ED1A}" dt="2020-11-02T03:13:12.157" v="363" actId="478"/>
          <ac:picMkLst>
            <pc:docMk/>
            <pc:sldMk cId="1614923153" sldId="371"/>
            <ac:picMk id="75" creationId="{30D0BD34-1EE3-47C6-B98B-A86AF4479077}"/>
          </ac:picMkLst>
        </pc:picChg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794706989" sldId="391"/>
        </pc:sldMkLst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794706989" sldId="391"/>
            <ac:picMk id="3" creationId="{E29C1552-9DC8-43DB-B31C-38220AA7D810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794706989" sldId="391"/>
            <ac:picMk id="3" creationId="{ECEEC73A-8454-4B38-8355-2904F91CED8C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794706989" sldId="391"/>
            <ac:picMk id="7" creationId="{2322413D-88A4-4B09-A416-A6FC46214513}"/>
          </ac:picMkLst>
        </pc:picChg>
      </pc:sldChg>
      <pc:sldChg chg="addSp delSp modSp mod modTransition modAnim">
        <pc:chgData name="anubhav nidhi" userId="64f31d504141dfab" providerId="LiveId" clId="{8E4801A0-F4E1-40DD-82A0-38253453ED1A}" dt="2020-11-09T01:53:48.545" v="698"/>
        <pc:sldMkLst>
          <pc:docMk/>
          <pc:sldMk cId="1977744501" sldId="401"/>
        </pc:sldMkLst>
        <pc:spChg chg="mod">
          <ac:chgData name="anubhav nidhi" userId="64f31d504141dfab" providerId="LiveId" clId="{8E4801A0-F4E1-40DD-82A0-38253453ED1A}" dt="2020-11-02T03:14:45.700" v="374" actId="1037"/>
          <ac:spMkLst>
            <pc:docMk/>
            <pc:sldMk cId="1977744501" sldId="401"/>
            <ac:spMk id="3" creationId="{64587F42-437E-4747-B9E7-05B09948E843}"/>
          </ac:spMkLst>
        </pc:spChg>
        <pc:spChg chg="mod">
          <ac:chgData name="anubhav nidhi" userId="64f31d504141dfab" providerId="LiveId" clId="{8E4801A0-F4E1-40DD-82A0-38253453ED1A}" dt="2020-11-02T03:15:55.643" v="388" actId="14100"/>
          <ac:spMkLst>
            <pc:docMk/>
            <pc:sldMk cId="1977744501" sldId="401"/>
            <ac:spMk id="16" creationId="{027BC133-E5E7-4514-993C-B9B79110540E}"/>
          </ac:spMkLst>
        </pc:spChg>
        <pc:spChg chg="mod">
          <ac:chgData name="anubhav nidhi" userId="64f31d504141dfab" providerId="LiveId" clId="{8E4801A0-F4E1-40DD-82A0-38253453ED1A}" dt="2020-11-02T03:14:56.723" v="375" actId="14100"/>
          <ac:spMkLst>
            <pc:docMk/>
            <pc:sldMk cId="1977744501" sldId="401"/>
            <ac:spMk id="25" creationId="{D4158A2A-5E24-42DA-8E22-05D467A29754}"/>
          </ac:spMkLst>
        </pc:sp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1977744501" sldId="401"/>
            <ac:picMk id="8" creationId="{8EF16BE4-B3E0-45BC-A240-2EE763ECA64A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1977744501" sldId="401"/>
            <ac:picMk id="21" creationId="{0D42B1A3-F8E1-4EE6-AFDF-53612EFA1EE1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1977744501" sldId="401"/>
            <ac:picMk id="22" creationId="{AC987ECE-4D0A-4E02-9FA5-33C7020B84F3}"/>
          </ac:picMkLst>
        </pc:picChg>
        <pc:cxnChg chg="mod">
          <ac:chgData name="anubhav nidhi" userId="64f31d504141dfab" providerId="LiveId" clId="{8E4801A0-F4E1-40DD-82A0-38253453ED1A}" dt="2020-11-02T03:15:55.643" v="388" actId="14100"/>
          <ac:cxnSpMkLst>
            <pc:docMk/>
            <pc:sldMk cId="1977744501" sldId="401"/>
            <ac:cxnSpMk id="12" creationId="{9D7B3E14-B056-45A3-AE64-857020F1D1E2}"/>
          </ac:cxnSpMkLst>
        </pc:cxnChg>
        <pc:cxnChg chg="mod">
          <ac:chgData name="anubhav nidhi" userId="64f31d504141dfab" providerId="LiveId" clId="{8E4801A0-F4E1-40DD-82A0-38253453ED1A}" dt="2020-11-02T03:15:30.465" v="387" actId="14100"/>
          <ac:cxnSpMkLst>
            <pc:docMk/>
            <pc:sldMk cId="1977744501" sldId="401"/>
            <ac:cxnSpMk id="18" creationId="{DEABF5F1-B36B-4049-A220-07BF9D9D480E}"/>
          </ac:cxnSpMkLst>
        </pc:cxnChg>
        <pc:cxnChg chg="mod">
          <ac:chgData name="anubhav nidhi" userId="64f31d504141dfab" providerId="LiveId" clId="{8E4801A0-F4E1-40DD-82A0-38253453ED1A}" dt="2020-11-02T03:15:55.643" v="388" actId="14100"/>
          <ac:cxnSpMkLst>
            <pc:docMk/>
            <pc:sldMk cId="1977744501" sldId="401"/>
            <ac:cxnSpMk id="37" creationId="{10907FF6-9653-4B6D-A0BC-3EF7BE4C965F}"/>
          </ac:cxnSpMkLst>
        </pc:cxnChg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1064786327" sldId="402"/>
        </pc:sldMkLst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1064786327" sldId="402"/>
            <ac:picMk id="3" creationId="{262DB6A7-DDC3-4DED-8FFC-CBABC81A194B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1064786327" sldId="402"/>
            <ac:picMk id="3" creationId="{FFC8ABA7-F15F-46D6-8EC8-C000596C5D7C}"/>
          </ac:picMkLst>
        </pc:picChg>
        <pc:picChg chg="add del mod">
          <ac:chgData name="anubhav nidhi" userId="64f31d504141dfab" providerId="LiveId" clId="{8E4801A0-F4E1-40DD-82A0-38253453ED1A}" dt="2020-11-02T04:44:15.954" v="652"/>
          <ac:picMkLst>
            <pc:docMk/>
            <pc:sldMk cId="1064786327" sldId="402"/>
            <ac:picMk id="4" creationId="{4A741150-6C30-4FC1-9C6E-82F80A568CAC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1064786327" sldId="402"/>
            <ac:picMk id="5" creationId="{DF3E8399-D46C-4FD5-B6DA-A86A15B34F6F}"/>
          </ac:picMkLst>
        </pc:picChg>
      </pc:sldChg>
      <pc:sldChg chg="addSp delSp modSp mod modTransition modAnim">
        <pc:chgData name="anubhav nidhi" userId="64f31d504141dfab" providerId="LiveId" clId="{8E4801A0-F4E1-40DD-82A0-38253453ED1A}" dt="2020-11-09T04:47:03.333" v="716"/>
        <pc:sldMkLst>
          <pc:docMk/>
          <pc:sldMk cId="3099806191" sldId="422"/>
        </pc:sldMkLst>
        <pc:spChg chg="mod">
          <ac:chgData name="anubhav nidhi" userId="64f31d504141dfab" providerId="LiveId" clId="{8E4801A0-F4E1-40DD-82A0-38253453ED1A}" dt="2020-11-09T04:47:03.333" v="716"/>
          <ac:spMkLst>
            <pc:docMk/>
            <pc:sldMk cId="3099806191" sldId="422"/>
            <ac:spMk id="3" creationId="{EF16170A-3809-482A-9871-30122A2939FF}"/>
          </ac:spMkLst>
        </pc:sp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3099806191" sldId="422"/>
            <ac:picMk id="4" creationId="{56B30C5D-49D8-4D92-9953-A5E3D32101A0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3099806191" sldId="422"/>
            <ac:picMk id="4" creationId="{B7235ACE-3800-4C15-BA4C-4F9D8BDAA224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3099806191" sldId="422"/>
            <ac:picMk id="6" creationId="{1CDC502C-598B-46A9-BBD8-3A93B9E1BABB}"/>
          </ac:picMkLst>
        </pc:picChg>
      </pc:sldChg>
      <pc:sldChg chg="del">
        <pc:chgData name="anubhav nidhi" userId="64f31d504141dfab" providerId="LiveId" clId="{8E4801A0-F4E1-40DD-82A0-38253453ED1A}" dt="2020-11-01T20:17:34.239" v="6" actId="47"/>
        <pc:sldMkLst>
          <pc:docMk/>
          <pc:sldMk cId="3778639507" sldId="423"/>
        </pc:sldMkLst>
      </pc:sldChg>
      <pc:sldChg chg="del">
        <pc:chgData name="anubhav nidhi" userId="64f31d504141dfab" providerId="LiveId" clId="{8E4801A0-F4E1-40DD-82A0-38253453ED1A}" dt="2020-11-01T20:17:34.239" v="6" actId="47"/>
        <pc:sldMkLst>
          <pc:docMk/>
          <pc:sldMk cId="1613245287" sldId="424"/>
        </pc:sldMkLst>
      </pc:sldChg>
      <pc:sldChg chg="del">
        <pc:chgData name="anubhav nidhi" userId="64f31d504141dfab" providerId="LiveId" clId="{8E4801A0-F4E1-40DD-82A0-38253453ED1A}" dt="2020-11-01T20:17:34.239" v="6" actId="47"/>
        <pc:sldMkLst>
          <pc:docMk/>
          <pc:sldMk cId="1469652049" sldId="425"/>
        </pc:sldMkLst>
      </pc:sldChg>
      <pc:sldChg chg="del">
        <pc:chgData name="anubhav nidhi" userId="64f31d504141dfab" providerId="LiveId" clId="{8E4801A0-F4E1-40DD-82A0-38253453ED1A}" dt="2020-11-01T20:17:34.239" v="6" actId="47"/>
        <pc:sldMkLst>
          <pc:docMk/>
          <pc:sldMk cId="3206070512" sldId="426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129896052" sldId="427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9333664" sldId="428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376796743" sldId="429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3751706101" sldId="432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337823937" sldId="437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621469045" sldId="451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4231052532" sldId="452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880866743" sldId="453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351036409" sldId="454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056329562" sldId="455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785645498" sldId="456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142088045" sldId="457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534672267" sldId="458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3550483881" sldId="459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2949992588" sldId="464"/>
        </pc:sldMkLst>
      </pc:sldChg>
      <pc:sldChg chg="del">
        <pc:chgData name="anubhav nidhi" userId="64f31d504141dfab" providerId="LiveId" clId="{8E4801A0-F4E1-40DD-82A0-38253453ED1A}" dt="2020-11-01T20:17:48.126" v="7" actId="47"/>
        <pc:sldMkLst>
          <pc:docMk/>
          <pc:sldMk cId="806239047" sldId="465"/>
        </pc:sldMkLst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2231173965" sldId="469"/>
        </pc:sldMkLst>
        <pc:spChg chg="mod">
          <ac:chgData name="anubhav nidhi" userId="64f31d504141dfab" providerId="LiveId" clId="{8E4801A0-F4E1-40DD-82A0-38253453ED1A}" dt="2020-11-02T03:21:00.148" v="585" actId="20577"/>
          <ac:spMkLst>
            <pc:docMk/>
            <pc:sldMk cId="2231173965" sldId="469"/>
            <ac:spMk id="57" creationId="{8D4BF41D-8C34-BA4C-9FE9-F71B7E08E145}"/>
          </ac:spMkLst>
        </pc:sp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2231173965" sldId="469"/>
            <ac:picMk id="3" creationId="{16217DE3-2216-4926-96A8-1F77C6326B6D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2231173965" sldId="469"/>
            <ac:picMk id="3" creationId="{D6BA40C0-B835-445B-AF00-3F4AD8C14175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2231173965" sldId="469"/>
            <ac:picMk id="4" creationId="{08246E64-D2C8-457C-960A-BC472E8C4EAD}"/>
          </ac:picMkLst>
        </pc:picChg>
      </pc:sldChg>
      <pc:sldChg chg="addSp delSp modSp mod modTransition modAnim">
        <pc:chgData name="anubhav nidhi" userId="64f31d504141dfab" providerId="LiveId" clId="{8E4801A0-F4E1-40DD-82A0-38253453ED1A}" dt="2020-11-09T01:53:48.545" v="698"/>
        <pc:sldMkLst>
          <pc:docMk/>
          <pc:sldMk cId="2630166422" sldId="470"/>
        </pc:sldMkLst>
        <pc:spChg chg="mod">
          <ac:chgData name="anubhav nidhi" userId="64f31d504141dfab" providerId="LiveId" clId="{8E4801A0-F4E1-40DD-82A0-38253453ED1A}" dt="2020-11-02T03:16:26.154" v="395" actId="1038"/>
          <ac:spMkLst>
            <pc:docMk/>
            <pc:sldMk cId="2630166422" sldId="470"/>
            <ac:spMk id="34" creationId="{4994E6E3-7D2D-8149-B504-9110907582F6}"/>
          </ac:spMkLst>
        </pc:spChg>
        <pc:grpChg chg="mod">
          <ac:chgData name="anubhav nidhi" userId="64f31d504141dfab" providerId="LiveId" clId="{8E4801A0-F4E1-40DD-82A0-38253453ED1A}" dt="2020-11-02T03:16:20.144" v="390" actId="1037"/>
          <ac:grpSpMkLst>
            <pc:docMk/>
            <pc:sldMk cId="2630166422" sldId="470"/>
            <ac:grpSpMk id="32" creationId="{0A247AC6-BFBE-634A-B591-9D04FC663460}"/>
          </ac:grpSpMkLst>
        </pc:grp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2630166422" sldId="470"/>
            <ac:picMk id="3" creationId="{A3202755-16A1-4E45-8D41-6F6725A868B3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2630166422" sldId="470"/>
            <ac:picMk id="3" creationId="{B021FBEE-A747-4972-9A9C-AC4084CB354C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2630166422" sldId="470"/>
            <ac:picMk id="4" creationId="{E05BBAB6-F33F-4A51-A1EF-8E713C2621BF}"/>
          </ac:picMkLst>
        </pc:picChg>
      </pc:sldChg>
      <pc:sldChg chg="addSp delSp modSp mod modTransition modAnim modShow">
        <pc:chgData name="anubhav nidhi" userId="64f31d504141dfab" providerId="LiveId" clId="{8E4801A0-F4E1-40DD-82A0-38253453ED1A}" dt="2020-11-09T02:47:56.193" v="709" actId="729"/>
        <pc:sldMkLst>
          <pc:docMk/>
          <pc:sldMk cId="1263254717" sldId="471"/>
        </pc:sldMkLst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1263254717" sldId="471"/>
            <ac:picMk id="4" creationId="{6830D926-9748-42DF-8019-AB6BDA7DACA9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1263254717" sldId="471"/>
            <ac:picMk id="4" creationId="{85807699-6337-470B-832D-4431F2259E55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1263254717" sldId="471"/>
            <ac:picMk id="6" creationId="{4ABE16E8-1085-4ACA-9CA6-9B2B22DA4896}"/>
          </ac:picMkLst>
        </pc:picChg>
      </pc:sldChg>
      <pc:sldChg chg="addSp delSp modSp mod modTransition modAnim">
        <pc:chgData name="anubhav nidhi" userId="64f31d504141dfab" providerId="LiveId" clId="{8E4801A0-F4E1-40DD-82A0-38253453ED1A}" dt="2020-11-09T01:53:48.545" v="698"/>
        <pc:sldMkLst>
          <pc:docMk/>
          <pc:sldMk cId="2419363008" sldId="473"/>
        </pc:sldMkLst>
        <pc:spChg chg="mod">
          <ac:chgData name="anubhav nidhi" userId="64f31d504141dfab" providerId="LiveId" clId="{8E4801A0-F4E1-40DD-82A0-38253453ED1A}" dt="2020-11-02T05:00:28.187" v="683" actId="1076"/>
          <ac:spMkLst>
            <pc:docMk/>
            <pc:sldMk cId="2419363008" sldId="473"/>
            <ac:spMk id="26" creationId="{ED80BD49-ECFF-49A5-BF0F-FD84EC4EF24F}"/>
          </ac:spMkLst>
        </pc:sp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2419363008" sldId="473"/>
            <ac:picMk id="9" creationId="{66ABA167-AEB1-435C-802E-C45D2DFF5E46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2419363008" sldId="473"/>
            <ac:picMk id="9" creationId="{FAE377AE-7286-44F2-BDFC-A894A76F12F4}"/>
          </ac:picMkLst>
        </pc:picChg>
        <pc:picChg chg="add del mod">
          <ac:chgData name="anubhav nidhi" userId="64f31d504141dfab" providerId="LiveId" clId="{8E4801A0-F4E1-40DD-82A0-38253453ED1A}" dt="2020-11-02T05:00:19.653" v="681"/>
          <ac:picMkLst>
            <pc:docMk/>
            <pc:sldMk cId="2419363008" sldId="473"/>
            <ac:picMk id="10" creationId="{FE61970D-4358-41C1-8F2B-1BFE160F17F9}"/>
          </ac:picMkLst>
        </pc:picChg>
        <pc:picChg chg="add del mod">
          <ac:chgData name="anubhav nidhi" userId="64f31d504141dfab" providerId="LiveId" clId="{8E4801A0-F4E1-40DD-82A0-38253453ED1A}" dt="2020-11-02T05:01:41.167" v="686"/>
          <ac:picMkLst>
            <pc:docMk/>
            <pc:sldMk cId="2419363008" sldId="473"/>
            <ac:picMk id="12" creationId="{A851176D-895F-48CF-BB8F-0659DB889E42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2419363008" sldId="473"/>
            <ac:picMk id="14" creationId="{71B52D31-D4EA-45D4-9B29-07E54AB721E0}"/>
          </ac:picMkLst>
        </pc:picChg>
      </pc:sldChg>
      <pc:sldChg chg="addSp delSp modSp mod modTransition delAnim modAnim modShow modNotesTx">
        <pc:chgData name="anubhav nidhi" userId="64f31d504141dfab" providerId="LiveId" clId="{8E4801A0-F4E1-40DD-82A0-38253453ED1A}" dt="2020-11-09T01:53:48.545" v="698"/>
        <pc:sldMkLst>
          <pc:docMk/>
          <pc:sldMk cId="1268374959" sldId="475"/>
        </pc:sldMkLst>
        <pc:spChg chg="del">
          <ac:chgData name="anubhav nidhi" userId="64f31d504141dfab" providerId="LiveId" clId="{8E4801A0-F4E1-40DD-82A0-38253453ED1A}" dt="2020-11-02T05:00:36.562" v="684" actId="478"/>
          <ac:spMkLst>
            <pc:docMk/>
            <pc:sldMk cId="1268374959" sldId="475"/>
            <ac:spMk id="14" creationId="{2DD8D0FC-1E38-ED4C-860E-843C8F1292D9}"/>
          </ac:spMkLst>
        </pc:spChg>
        <pc:spChg chg="del">
          <ac:chgData name="anubhav nidhi" userId="64f31d504141dfab" providerId="LiveId" clId="{8E4801A0-F4E1-40DD-82A0-38253453ED1A}" dt="2020-11-02T05:00:36.562" v="684" actId="478"/>
          <ac:spMkLst>
            <pc:docMk/>
            <pc:sldMk cId="1268374959" sldId="475"/>
            <ac:spMk id="15" creationId="{986D7091-FD54-4F45-8CD5-DB5F68E9E8EB}"/>
          </ac:spMkLst>
        </pc:sp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1268374959" sldId="475"/>
            <ac:picMk id="4" creationId="{80EC7BED-E8E1-4AFB-BFB9-59D4B73B6F39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1268374959" sldId="475"/>
            <ac:picMk id="4" creationId="{89D0389F-56B7-45E0-9C0A-95557DC8A842}"/>
          </ac:picMkLst>
        </pc:picChg>
        <pc:picChg chg="add del mod">
          <ac:chgData name="anubhav nidhi" userId="64f31d504141dfab" providerId="LiveId" clId="{8E4801A0-F4E1-40DD-82A0-38253453ED1A}" dt="2020-11-02T05:00:12.878" v="680"/>
          <ac:picMkLst>
            <pc:docMk/>
            <pc:sldMk cId="1268374959" sldId="475"/>
            <ac:picMk id="6" creationId="{A8C69E37-DAB7-4130-98FA-EFCADEBD0983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1268374959" sldId="475"/>
            <ac:picMk id="9" creationId="{96C85002-11E9-4D6E-831D-E99473A945D2}"/>
          </ac:picMkLst>
        </pc:picChg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2350074449" sldId="476"/>
        </pc:sldMkLst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2350074449" sldId="476"/>
            <ac:picMk id="3" creationId="{305A4FB6-3C00-4306-937B-F5E14D6BA006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2350074449" sldId="476"/>
            <ac:picMk id="3" creationId="{96EAE262-7F9C-43F0-8440-8782EFDBA3FC}"/>
          </ac:picMkLst>
        </pc:picChg>
        <pc:picChg chg="add del mod">
          <ac:chgData name="anubhav nidhi" userId="64f31d504141dfab" providerId="LiveId" clId="{8E4801A0-F4E1-40DD-82A0-38253453ED1A}" dt="2020-11-02T04:30:56.326" v="642"/>
          <ac:picMkLst>
            <pc:docMk/>
            <pc:sldMk cId="2350074449" sldId="476"/>
            <ac:picMk id="5" creationId="{F51064DB-7FD1-48A3-B839-F369ABBB013E}"/>
          </ac:picMkLst>
        </pc:picChg>
        <pc:picChg chg="add del mod">
          <ac:chgData name="anubhav nidhi" userId="64f31d504141dfab" providerId="LiveId" clId="{8E4801A0-F4E1-40DD-82A0-38253453ED1A}" dt="2020-11-02T04:35:25.321" v="646"/>
          <ac:picMkLst>
            <pc:docMk/>
            <pc:sldMk cId="2350074449" sldId="476"/>
            <ac:picMk id="6" creationId="{505E7CCF-BEC7-459C-84AE-B2700063245C}"/>
          </ac:picMkLst>
        </pc:picChg>
        <pc:picChg chg="add del mod">
          <ac:chgData name="anubhav nidhi" userId="64f31d504141dfab" providerId="LiveId" clId="{8E4801A0-F4E1-40DD-82A0-38253453ED1A}" dt="2020-11-02T04:38:59.482" v="648"/>
          <ac:picMkLst>
            <pc:docMk/>
            <pc:sldMk cId="2350074449" sldId="476"/>
            <ac:picMk id="7" creationId="{C15F69A2-BE27-4F9B-A047-7A3D81A7AA44}"/>
          </ac:picMkLst>
        </pc:picChg>
        <pc:picChg chg="add del mod">
          <ac:chgData name="anubhav nidhi" userId="64f31d504141dfab" providerId="LiveId" clId="{8E4801A0-F4E1-40DD-82A0-38253453ED1A}" dt="2020-11-02T04:39:18.314" v="650"/>
          <ac:picMkLst>
            <pc:docMk/>
            <pc:sldMk cId="2350074449" sldId="476"/>
            <ac:picMk id="9" creationId="{11C9CCEE-D0BF-4BAA-B8D8-A048855F8337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2350074449" sldId="476"/>
            <ac:picMk id="11" creationId="{16293E91-C171-46DA-AF41-8ABF12A318EA}"/>
          </ac:picMkLst>
        </pc:picChg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665161691" sldId="477"/>
        </pc:sldMkLst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665161691" sldId="477"/>
            <ac:picMk id="3" creationId="{7E2F1A92-EDAC-4FDC-85B1-6A20F2D10916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665161691" sldId="477"/>
            <ac:picMk id="3" creationId="{B606FD99-81F3-4260-BD0F-F7D8CFCB9F55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665161691" sldId="477"/>
            <ac:picMk id="4" creationId="{640BD72F-639F-4755-A2AC-BA09784CD24F}"/>
          </ac:picMkLst>
        </pc:picChg>
      </pc:sldChg>
      <pc:sldChg chg="addSp delSp modSp mod modTransition modAnim">
        <pc:chgData name="anubhav nidhi" userId="64f31d504141dfab" providerId="LiveId" clId="{8E4801A0-F4E1-40DD-82A0-38253453ED1A}" dt="2020-11-09T01:53:48.545" v="698"/>
        <pc:sldMkLst>
          <pc:docMk/>
          <pc:sldMk cId="1374328839" sldId="478"/>
        </pc:sldMkLst>
        <pc:spChg chg="mod">
          <ac:chgData name="anubhav nidhi" userId="64f31d504141dfab" providerId="LiveId" clId="{8E4801A0-F4E1-40DD-82A0-38253453ED1A}" dt="2020-11-02T03:21:21.160" v="586" actId="20577"/>
          <ac:spMkLst>
            <pc:docMk/>
            <pc:sldMk cId="1374328839" sldId="478"/>
            <ac:spMk id="57" creationId="{8D4BF41D-8C34-BA4C-9FE9-F71B7E08E145}"/>
          </ac:spMkLst>
        </pc:sp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1374328839" sldId="478"/>
            <ac:picMk id="3" creationId="{915B773D-53B3-4FF0-9C08-D5063ADA9D90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1374328839" sldId="478"/>
            <ac:picMk id="3" creationId="{C76B360B-1A74-49C7-ADE4-58A71E56172A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1374328839" sldId="478"/>
            <ac:picMk id="4" creationId="{5130EA69-06AF-4B87-861C-9CC1F90D343E}"/>
          </ac:picMkLst>
        </pc:picChg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3178228267" sldId="479"/>
        </pc:sldMkLst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3178228267" sldId="479"/>
            <ac:picMk id="3" creationId="{1A99FDE1-2393-42CE-ACD6-53C70D8B177C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3178228267" sldId="479"/>
            <ac:picMk id="3" creationId="{5085DA19-998D-4D7A-8109-D3AD7E73AF00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3178228267" sldId="479"/>
            <ac:picMk id="36" creationId="{2D068F54-30E2-4FBA-8E79-D53E4C7E1425}"/>
          </ac:picMkLst>
        </pc:picChg>
      </pc:sldChg>
      <pc:sldChg chg="modTransition">
        <pc:chgData name="anubhav nidhi" userId="64f31d504141dfab" providerId="LiveId" clId="{8E4801A0-F4E1-40DD-82A0-38253453ED1A}" dt="2020-11-09T01:53:48.545" v="698"/>
        <pc:sldMkLst>
          <pc:docMk/>
          <pc:sldMk cId="3866667586" sldId="480"/>
        </pc:sldMkLst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1580125300" sldId="481"/>
        </pc:sldMkLst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1580125300" sldId="481"/>
            <ac:picMk id="2" creationId="{05E35A5B-ECB4-49D2-A489-04BFE5498F0A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1580125300" sldId="481"/>
            <ac:picMk id="2" creationId="{83FB2326-C127-42E5-A8F2-A5A470E3A975}"/>
          </ac:picMkLst>
        </pc:picChg>
        <pc:picChg chg="add del mod">
          <ac:chgData name="anubhav nidhi" userId="64f31d504141dfab" providerId="LiveId" clId="{8E4801A0-F4E1-40DD-82A0-38253453ED1A}" dt="2020-11-02T04:54:13.663" v="664"/>
          <ac:picMkLst>
            <pc:docMk/>
            <pc:sldMk cId="1580125300" sldId="481"/>
            <ac:picMk id="5" creationId="{BAFBC6E1-574E-49B8-A51A-8F0C94399C61}"/>
          </ac:picMkLst>
        </pc:picChg>
        <pc:picChg chg="add del mod">
          <ac:chgData name="anubhav nidhi" userId="64f31d504141dfab" providerId="LiveId" clId="{8E4801A0-F4E1-40DD-82A0-38253453ED1A}" dt="2020-11-02T04:54:47.418" v="666"/>
          <ac:picMkLst>
            <pc:docMk/>
            <pc:sldMk cId="1580125300" sldId="481"/>
            <ac:picMk id="6" creationId="{DF0FE406-4E99-4386-8B68-41D084A916F7}"/>
          </ac:picMkLst>
        </pc:picChg>
        <pc:picChg chg="add del mod">
          <ac:chgData name="anubhav nidhi" userId="64f31d504141dfab" providerId="LiveId" clId="{8E4801A0-F4E1-40DD-82A0-38253453ED1A}" dt="2020-11-02T04:55:42.386" v="669"/>
          <ac:picMkLst>
            <pc:docMk/>
            <pc:sldMk cId="1580125300" sldId="481"/>
            <ac:picMk id="7" creationId="{30D51BA6-5893-4046-B213-4AFBD53EBD59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1580125300" sldId="481"/>
            <ac:picMk id="8" creationId="{18C68830-833D-42DA-9209-9FA838DEDE3B}"/>
          </ac:picMkLst>
        </pc:picChg>
      </pc:sldChg>
      <pc:sldChg chg="addSp delSp modSp mod modTransition modAnim">
        <pc:chgData name="anubhav nidhi" userId="64f31d504141dfab" providerId="LiveId" clId="{8E4801A0-F4E1-40DD-82A0-38253453ED1A}" dt="2020-11-09T01:53:48.545" v="698"/>
        <pc:sldMkLst>
          <pc:docMk/>
          <pc:sldMk cId="191924791" sldId="482"/>
        </pc:sldMkLst>
        <pc:spChg chg="mod">
          <ac:chgData name="anubhav nidhi" userId="64f31d504141dfab" providerId="LiveId" clId="{8E4801A0-F4E1-40DD-82A0-38253453ED1A}" dt="2020-11-02T03:20:09.225" v="574" actId="1035"/>
          <ac:spMkLst>
            <pc:docMk/>
            <pc:sldMk cId="191924791" sldId="482"/>
            <ac:spMk id="7" creationId="{6D081B89-6F67-C447-8509-20567A3BA15A}"/>
          </ac:spMkLst>
        </pc:spChg>
        <pc:spChg chg="mod">
          <ac:chgData name="anubhav nidhi" userId="64f31d504141dfab" providerId="LiveId" clId="{8E4801A0-F4E1-40DD-82A0-38253453ED1A}" dt="2020-11-02T03:20:09.225" v="574" actId="1035"/>
          <ac:spMkLst>
            <pc:docMk/>
            <pc:sldMk cId="191924791" sldId="482"/>
            <ac:spMk id="8" creationId="{9238422B-2DC5-2746-8822-40DE867CA10F}"/>
          </ac:spMkLst>
        </pc:spChg>
        <pc:spChg chg="mod">
          <ac:chgData name="anubhav nidhi" userId="64f31d504141dfab" providerId="LiveId" clId="{8E4801A0-F4E1-40DD-82A0-38253453ED1A}" dt="2020-11-02T03:20:22.595" v="584" actId="1036"/>
          <ac:spMkLst>
            <pc:docMk/>
            <pc:sldMk cId="191924791" sldId="482"/>
            <ac:spMk id="9" creationId="{D5C4EDEF-3BBA-9046-9FE1-D3EF6B982267}"/>
          </ac:spMkLst>
        </pc:spChg>
        <pc:spChg chg="mod">
          <ac:chgData name="anubhav nidhi" userId="64f31d504141dfab" providerId="LiveId" clId="{8E4801A0-F4E1-40DD-82A0-38253453ED1A}" dt="2020-11-02T03:20:01.610" v="564" actId="1036"/>
          <ac:spMkLst>
            <pc:docMk/>
            <pc:sldMk cId="191924791" sldId="482"/>
            <ac:spMk id="10" creationId="{6354F0E1-4130-1A46-958B-8603022D8CF8}"/>
          </ac:spMkLst>
        </pc:spChg>
        <pc:graphicFrameChg chg="mod modGraphic">
          <ac:chgData name="anubhav nidhi" userId="64f31d504141dfab" providerId="LiveId" clId="{8E4801A0-F4E1-40DD-82A0-38253453ED1A}" dt="2020-11-02T03:19:41.165" v="487"/>
          <ac:graphicFrameMkLst>
            <pc:docMk/>
            <pc:sldMk cId="191924791" sldId="482"/>
            <ac:graphicFrameMk id="6" creationId="{62D707CA-76C5-EC49-9CE0-40776D7B7AAA}"/>
          </ac:graphicFrameMkLst>
        </pc:graphicFrame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191924791" sldId="482"/>
            <ac:picMk id="3" creationId="{6EC64911-1C5A-4BE7-AB10-8F53213ACB1D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191924791" sldId="482"/>
            <ac:picMk id="3" creationId="{78C4114C-4265-44E3-96D0-E205B7975E6F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191924791" sldId="482"/>
            <ac:picMk id="11" creationId="{83958BD8-6940-4D1D-84C8-22AAAB23608F}"/>
          </ac:picMkLst>
        </pc:picChg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3164621229" sldId="483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2166460101" sldId="485"/>
        </pc:sldMkLst>
      </pc:sldChg>
      <pc:sldChg chg="addSp delSp modSp mod modTransition addAnim delAnim modAnim">
        <pc:chgData name="anubhav nidhi" userId="64f31d504141dfab" providerId="LiveId" clId="{8E4801A0-F4E1-40DD-82A0-38253453ED1A}" dt="2020-11-09T01:53:48.545" v="698"/>
        <pc:sldMkLst>
          <pc:docMk/>
          <pc:sldMk cId="4022009913" sldId="489"/>
        </pc:sldMkLst>
        <pc:spChg chg="add del">
          <ac:chgData name="anubhav nidhi" userId="64f31d504141dfab" providerId="LiveId" clId="{8E4801A0-F4E1-40DD-82A0-38253453ED1A}" dt="2020-11-02T03:10:22.088" v="307" actId="478"/>
          <ac:spMkLst>
            <pc:docMk/>
            <pc:sldMk cId="4022009913" sldId="489"/>
            <ac:spMk id="24" creationId="{153D608F-F8BB-AA4E-8D1A-730BE9477B2A}"/>
          </ac:spMkLst>
        </pc:spChg>
        <pc:spChg chg="add del">
          <ac:chgData name="anubhav nidhi" userId="64f31d504141dfab" providerId="LiveId" clId="{8E4801A0-F4E1-40DD-82A0-38253453ED1A}" dt="2020-11-02T03:10:22.088" v="307" actId="478"/>
          <ac:spMkLst>
            <pc:docMk/>
            <pc:sldMk cId="4022009913" sldId="489"/>
            <ac:spMk id="33" creationId="{F1383B47-B41C-0349-8B59-2C83150CABC5}"/>
          </ac:spMkLst>
        </pc:spChg>
        <pc:grpChg chg="add del">
          <ac:chgData name="anubhav nidhi" userId="64f31d504141dfab" providerId="LiveId" clId="{8E4801A0-F4E1-40DD-82A0-38253453ED1A}" dt="2020-11-02T03:10:22.088" v="307" actId="478"/>
          <ac:grpSpMkLst>
            <pc:docMk/>
            <pc:sldMk cId="4022009913" sldId="489"/>
            <ac:grpSpMk id="32" creationId="{EF71579B-1F95-D34B-B9CE-E94B616878F2}"/>
          </ac:grpSpMkLst>
        </pc:grp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4022009913" sldId="489"/>
            <ac:picMk id="4" creationId="{7F21066D-28F5-4A38-8C05-50C0ECE28B31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4022009913" sldId="489"/>
            <ac:picMk id="4" creationId="{C28566F2-5801-4EF7-87CE-F5D2F0063EF1}"/>
          </ac:picMkLst>
        </pc:picChg>
        <pc:picChg chg="add del mod">
          <ac:chgData name="anubhav nidhi" userId="64f31d504141dfab" providerId="LiveId" clId="{8E4801A0-F4E1-40DD-82A0-38253453ED1A}" dt="2020-11-02T04:30:56.326" v="642"/>
          <ac:picMkLst>
            <pc:docMk/>
            <pc:sldMk cId="4022009913" sldId="489"/>
            <ac:picMk id="5" creationId="{FD2D47C0-CB60-481D-A31E-655F4A926ED2}"/>
          </ac:picMkLst>
        </pc:picChg>
        <pc:picChg chg="add del mod">
          <ac:chgData name="anubhav nidhi" userId="64f31d504141dfab" providerId="LiveId" clId="{8E4801A0-F4E1-40DD-82A0-38253453ED1A}" dt="2020-11-02T04:35:25.321" v="646"/>
          <ac:picMkLst>
            <pc:docMk/>
            <pc:sldMk cId="4022009913" sldId="489"/>
            <ac:picMk id="6" creationId="{5102EE8C-1A1E-41D9-81C9-001705BA391F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4022009913" sldId="489"/>
            <ac:picMk id="7" creationId="{24C16789-BFCC-4246-A7CD-C643F105BADB}"/>
          </ac:picMkLst>
        </pc:picChg>
        <pc:cxnChg chg="mod">
          <ac:chgData name="anubhav nidhi" userId="64f31d504141dfab" providerId="LiveId" clId="{8E4801A0-F4E1-40DD-82A0-38253453ED1A}" dt="2020-11-02T03:10:22.088" v="307" actId="478"/>
          <ac:cxnSpMkLst>
            <pc:docMk/>
            <pc:sldMk cId="4022009913" sldId="489"/>
            <ac:cxnSpMk id="34" creationId="{52C1192D-3F63-4044-AF4D-4073A360446A}"/>
          </ac:cxnSpMkLst>
        </pc:cxnChg>
        <pc:cxnChg chg="mod">
          <ac:chgData name="anubhav nidhi" userId="64f31d504141dfab" providerId="LiveId" clId="{8E4801A0-F4E1-40DD-82A0-38253453ED1A}" dt="2020-11-02T03:10:22.088" v="307" actId="478"/>
          <ac:cxnSpMkLst>
            <pc:docMk/>
            <pc:sldMk cId="4022009913" sldId="489"/>
            <ac:cxnSpMk id="35" creationId="{16EF67A4-9D02-874E-B03B-DD13EFE8F590}"/>
          </ac:cxnSpMkLst>
        </pc:cxnChg>
        <pc:cxnChg chg="mod">
          <ac:chgData name="anubhav nidhi" userId="64f31d504141dfab" providerId="LiveId" clId="{8E4801A0-F4E1-40DD-82A0-38253453ED1A}" dt="2020-11-02T03:10:22.088" v="307" actId="478"/>
          <ac:cxnSpMkLst>
            <pc:docMk/>
            <pc:sldMk cId="4022009913" sldId="489"/>
            <ac:cxnSpMk id="36" creationId="{ACD11518-0109-0949-9C55-85646514FE73}"/>
          </ac:cxnSpMkLst>
        </pc:cxnChg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3422369719" sldId="490"/>
        </pc:sldMkLst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3422369719" sldId="490"/>
            <ac:picMk id="3" creationId="{264F584F-8504-4ABA-AF5B-A2ACEBC55CA2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3422369719" sldId="490"/>
            <ac:picMk id="3" creationId="{2D7C5231-286D-4CC4-8CA9-1AD6A073D798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3422369719" sldId="490"/>
            <ac:picMk id="7" creationId="{F3E0132E-6659-480E-A7D7-41B845ACB0B9}"/>
          </ac:picMkLst>
        </pc:picChg>
      </pc:sldChg>
      <pc:sldChg chg="addSp delSp modSp modTransition modAnim">
        <pc:chgData name="anubhav nidhi" userId="64f31d504141dfab" providerId="LiveId" clId="{8E4801A0-F4E1-40DD-82A0-38253453ED1A}" dt="2020-11-09T03:22:38.349" v="714" actId="164"/>
        <pc:sldMkLst>
          <pc:docMk/>
          <pc:sldMk cId="2150177880" sldId="491"/>
        </pc:sldMkLst>
        <pc:spChg chg="mod">
          <ac:chgData name="anubhav nidhi" userId="64f31d504141dfab" providerId="LiveId" clId="{8E4801A0-F4E1-40DD-82A0-38253453ED1A}" dt="2020-11-09T03:22:38.349" v="714" actId="164"/>
          <ac:spMkLst>
            <pc:docMk/>
            <pc:sldMk cId="2150177880" sldId="491"/>
            <ac:spMk id="38" creationId="{79568BF3-887A-46E9-BA8B-A568B65832E1}"/>
          </ac:spMkLst>
        </pc:spChg>
        <pc:spChg chg="mod">
          <ac:chgData name="anubhav nidhi" userId="64f31d504141dfab" providerId="LiveId" clId="{8E4801A0-F4E1-40DD-82A0-38253453ED1A}" dt="2020-11-09T03:22:38.349" v="714" actId="164"/>
          <ac:spMkLst>
            <pc:docMk/>
            <pc:sldMk cId="2150177880" sldId="491"/>
            <ac:spMk id="51" creationId="{1899F686-028A-4F13-BBF9-77579F0D53AB}"/>
          </ac:spMkLst>
        </pc:spChg>
        <pc:spChg chg="mod">
          <ac:chgData name="anubhav nidhi" userId="64f31d504141dfab" providerId="LiveId" clId="{8E4801A0-F4E1-40DD-82A0-38253453ED1A}" dt="2020-11-09T03:22:38.349" v="714" actId="164"/>
          <ac:spMkLst>
            <pc:docMk/>
            <pc:sldMk cId="2150177880" sldId="491"/>
            <ac:spMk id="52" creationId="{609EEE66-DEE5-044F-9522-73F342E9072A}"/>
          </ac:spMkLst>
        </pc:spChg>
        <pc:spChg chg="mod">
          <ac:chgData name="anubhav nidhi" userId="64f31d504141dfab" providerId="LiveId" clId="{8E4801A0-F4E1-40DD-82A0-38253453ED1A}" dt="2020-11-09T03:22:38.349" v="714" actId="164"/>
          <ac:spMkLst>
            <pc:docMk/>
            <pc:sldMk cId="2150177880" sldId="491"/>
            <ac:spMk id="53" creationId="{3004A7AF-AD4D-4382-8B37-B5A195FE46B8}"/>
          </ac:spMkLst>
        </pc:spChg>
        <pc:grpChg chg="add mod">
          <ac:chgData name="anubhav nidhi" userId="64f31d504141dfab" providerId="LiveId" clId="{8E4801A0-F4E1-40DD-82A0-38253453ED1A}" dt="2020-11-09T03:22:38.349" v="714" actId="164"/>
          <ac:grpSpMkLst>
            <pc:docMk/>
            <pc:sldMk cId="2150177880" sldId="491"/>
            <ac:grpSpMk id="3" creationId="{6BA2811F-925A-42FE-AF3B-B13F3E168D74}"/>
          </ac:grpSpMkLst>
        </pc:grpChg>
        <pc:grpChg chg="mod">
          <ac:chgData name="anubhav nidhi" userId="64f31d504141dfab" providerId="LiveId" clId="{8E4801A0-F4E1-40DD-82A0-38253453ED1A}" dt="2020-11-09T03:22:38.349" v="714" actId="164"/>
          <ac:grpSpMkLst>
            <pc:docMk/>
            <pc:sldMk cId="2150177880" sldId="491"/>
            <ac:grpSpMk id="5" creationId="{7A17694B-2D55-44BC-B7B5-7369F4B3ECBA}"/>
          </ac:grpSpMkLst>
        </pc:grpChg>
        <pc:grpChg chg="mod">
          <ac:chgData name="anubhav nidhi" userId="64f31d504141dfab" providerId="LiveId" clId="{8E4801A0-F4E1-40DD-82A0-38253453ED1A}" dt="2020-11-09T03:22:38.349" v="714" actId="164"/>
          <ac:grpSpMkLst>
            <pc:docMk/>
            <pc:sldMk cId="2150177880" sldId="491"/>
            <ac:grpSpMk id="11" creationId="{78DC2529-A906-4BFD-8357-A78A2B3FDD73}"/>
          </ac:grpSpMkLst>
        </pc:grpChg>
        <pc:grpChg chg="mod">
          <ac:chgData name="anubhav nidhi" userId="64f31d504141dfab" providerId="LiveId" clId="{8E4801A0-F4E1-40DD-82A0-38253453ED1A}" dt="2020-11-09T03:22:38.349" v="714" actId="164"/>
          <ac:grpSpMkLst>
            <pc:docMk/>
            <pc:sldMk cId="2150177880" sldId="491"/>
            <ac:grpSpMk id="19" creationId="{706D9119-2BAE-41E6-8CE8-E06C75923F9C}"/>
          </ac:grpSpMkLst>
        </pc:grp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2150177880" sldId="491"/>
            <ac:picMk id="3" creationId="{3F8A0C16-BE15-4EFB-8AF7-6175850066B3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2150177880" sldId="491"/>
            <ac:picMk id="3" creationId="{F1FC6FDE-E758-4CDD-9BA6-501D9811C2C2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2150177880" sldId="491"/>
            <ac:picMk id="4" creationId="{8C7BF521-FFF9-45BA-9633-B5C6E4A64282}"/>
          </ac:picMkLst>
        </pc:picChg>
        <pc:picChg chg="mod">
          <ac:chgData name="anubhav nidhi" userId="64f31d504141dfab" providerId="LiveId" clId="{8E4801A0-F4E1-40DD-82A0-38253453ED1A}" dt="2020-11-09T03:22:38.349" v="714" actId="164"/>
          <ac:picMkLst>
            <pc:docMk/>
            <pc:sldMk cId="2150177880" sldId="491"/>
            <ac:picMk id="18" creationId="{C00D05C3-A3E1-4FE6-8B2D-55E9EA78FF59}"/>
          </ac:picMkLst>
        </pc:picChg>
        <pc:picChg chg="mod">
          <ac:chgData name="anubhav nidhi" userId="64f31d504141dfab" providerId="LiveId" clId="{8E4801A0-F4E1-40DD-82A0-38253453ED1A}" dt="2020-11-09T03:22:38.349" v="714" actId="164"/>
          <ac:picMkLst>
            <pc:docMk/>
            <pc:sldMk cId="2150177880" sldId="491"/>
            <ac:picMk id="31" creationId="{394685A5-9EBF-411B-910A-E2F64510E1F3}"/>
          </ac:picMkLst>
        </pc:picChg>
        <pc:cxnChg chg="mod">
          <ac:chgData name="anubhav nidhi" userId="64f31d504141dfab" providerId="LiveId" clId="{8E4801A0-F4E1-40DD-82A0-38253453ED1A}" dt="2020-11-09T03:22:38.349" v="714" actId="164"/>
          <ac:cxnSpMkLst>
            <pc:docMk/>
            <pc:sldMk cId="2150177880" sldId="491"/>
            <ac:cxnSpMk id="32" creationId="{9C3034E8-BAAF-4E8F-A1C0-30B5A5BE44EC}"/>
          </ac:cxnSpMkLst>
        </pc:cxnChg>
        <pc:cxnChg chg="mod">
          <ac:chgData name="anubhav nidhi" userId="64f31d504141dfab" providerId="LiveId" clId="{8E4801A0-F4E1-40DD-82A0-38253453ED1A}" dt="2020-11-09T03:22:38.349" v="714" actId="164"/>
          <ac:cxnSpMkLst>
            <pc:docMk/>
            <pc:sldMk cId="2150177880" sldId="491"/>
            <ac:cxnSpMk id="33" creationId="{40197E43-0023-4C59-9C76-50C9DF631155}"/>
          </ac:cxnSpMkLst>
        </pc:cxnChg>
        <pc:cxnChg chg="mod">
          <ac:chgData name="anubhav nidhi" userId="64f31d504141dfab" providerId="LiveId" clId="{8E4801A0-F4E1-40DD-82A0-38253453ED1A}" dt="2020-11-09T03:22:38.349" v="714" actId="164"/>
          <ac:cxnSpMkLst>
            <pc:docMk/>
            <pc:sldMk cId="2150177880" sldId="491"/>
            <ac:cxnSpMk id="34" creationId="{63903B87-CA5B-4DFA-825D-DD0696D51886}"/>
          </ac:cxnSpMkLst>
        </pc:cxnChg>
        <pc:cxnChg chg="mod">
          <ac:chgData name="anubhav nidhi" userId="64f31d504141dfab" providerId="LiveId" clId="{8E4801A0-F4E1-40DD-82A0-38253453ED1A}" dt="2020-11-09T03:22:38.349" v="714" actId="164"/>
          <ac:cxnSpMkLst>
            <pc:docMk/>
            <pc:sldMk cId="2150177880" sldId="491"/>
            <ac:cxnSpMk id="46" creationId="{5A2AA1D8-000F-403B-A70C-D6773AF14721}"/>
          </ac:cxnSpMkLst>
        </pc:cxnChg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387392221" sldId="492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3418351236" sldId="497"/>
        </pc:sldMkLst>
      </pc:sldChg>
      <pc:sldChg chg="del">
        <pc:chgData name="anubhav nidhi" userId="64f31d504141dfab" providerId="LiveId" clId="{8E4801A0-F4E1-40DD-82A0-38253453ED1A}" dt="2020-11-01T20:21:03.556" v="8" actId="47"/>
        <pc:sldMkLst>
          <pc:docMk/>
          <pc:sldMk cId="2663281081" sldId="498"/>
        </pc:sldMkLst>
      </pc:sldChg>
      <pc:sldChg chg="modSp mod ord modTransition modAnim modShow">
        <pc:chgData name="anubhav nidhi" userId="64f31d504141dfab" providerId="LiveId" clId="{8E4801A0-F4E1-40DD-82A0-38253453ED1A}" dt="2020-11-09T01:53:48.545" v="698"/>
        <pc:sldMkLst>
          <pc:docMk/>
          <pc:sldMk cId="2201600538" sldId="499"/>
        </pc:sldMkLst>
        <pc:spChg chg="mod">
          <ac:chgData name="anubhav nidhi" userId="64f31d504141dfab" providerId="LiveId" clId="{8E4801A0-F4E1-40DD-82A0-38253453ED1A}" dt="2020-11-02T03:12:06.476" v="333" actId="1036"/>
          <ac:spMkLst>
            <pc:docMk/>
            <pc:sldMk cId="2201600538" sldId="499"/>
            <ac:spMk id="58" creationId="{4A7FC7B9-47C3-7047-8B5D-E56C22E9C751}"/>
          </ac:spMkLst>
        </pc:spChg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3894394179" sldId="502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103515513" sldId="504"/>
        </pc:sldMkLst>
      </pc:sldChg>
      <pc:sldChg chg="del">
        <pc:chgData name="anubhav nidhi" userId="64f31d504141dfab" providerId="LiveId" clId="{8E4801A0-F4E1-40DD-82A0-38253453ED1A}" dt="2020-11-01T20:17:34.239" v="6" actId="47"/>
        <pc:sldMkLst>
          <pc:docMk/>
          <pc:sldMk cId="1407307164" sldId="506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140103211" sldId="507"/>
        </pc:sldMkLst>
      </pc:sldChg>
      <pc:sldChg chg="del">
        <pc:chgData name="anubhav nidhi" userId="64f31d504141dfab" providerId="LiveId" clId="{8E4801A0-F4E1-40DD-82A0-38253453ED1A}" dt="2020-11-01T20:21:03.556" v="8" actId="47"/>
        <pc:sldMkLst>
          <pc:docMk/>
          <pc:sldMk cId="55793420" sldId="508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4192706152" sldId="509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015491487" sldId="511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3897914956" sldId="512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3102029777" sldId="513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98662634" sldId="514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836972881" sldId="515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1692408877" sldId="516"/>
        </pc:sldMkLst>
      </pc:sldChg>
      <pc:sldChg chg="del">
        <pc:chgData name="anubhav nidhi" userId="64f31d504141dfab" providerId="LiveId" clId="{8E4801A0-F4E1-40DD-82A0-38253453ED1A}" dt="2020-11-01T20:15:58.485" v="0" actId="47"/>
        <pc:sldMkLst>
          <pc:docMk/>
          <pc:sldMk cId="256730319" sldId="517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535982541" sldId="518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2434107159" sldId="519"/>
        </pc:sldMkLst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2643717361" sldId="520"/>
        </pc:sldMkLst>
      </pc:sldChg>
      <pc:sldChg chg="addSp delSp modSp mod modTransition modAnim">
        <pc:chgData name="anubhav nidhi" userId="64f31d504141dfab" providerId="LiveId" clId="{8E4801A0-F4E1-40DD-82A0-38253453ED1A}" dt="2020-11-09T02:21:14.807" v="699" actId="20577"/>
        <pc:sldMkLst>
          <pc:docMk/>
          <pc:sldMk cId="1403173522" sldId="522"/>
        </pc:sldMkLst>
        <pc:spChg chg="mod">
          <ac:chgData name="anubhav nidhi" userId="64f31d504141dfab" providerId="LiveId" clId="{8E4801A0-F4E1-40DD-82A0-38253453ED1A}" dt="2020-11-09T02:21:14.807" v="699" actId="20577"/>
          <ac:spMkLst>
            <pc:docMk/>
            <pc:sldMk cId="1403173522" sldId="522"/>
            <ac:spMk id="2" creationId="{54C300F8-5472-324B-A6CA-578619B2377D}"/>
          </ac:spMkLst>
        </pc:sp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1403173522" sldId="522"/>
            <ac:picMk id="4" creationId="{35C88B03-B92F-4500-B42C-88DC2A5F8DC4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1403173522" sldId="522"/>
            <ac:picMk id="4" creationId="{CE198DE9-3615-4A28-819C-56193CD36232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1403173522" sldId="522"/>
            <ac:picMk id="8" creationId="{00422122-07B2-4D8A-A23F-3C15942EF1BB}"/>
          </ac:picMkLst>
        </pc:picChg>
      </pc:sldChg>
      <pc:sldChg chg="modSp mod modTransition modAnim modShow">
        <pc:chgData name="anubhav nidhi" userId="64f31d504141dfab" providerId="LiveId" clId="{8E4801A0-F4E1-40DD-82A0-38253453ED1A}" dt="2020-11-09T01:53:48.545" v="698"/>
        <pc:sldMkLst>
          <pc:docMk/>
          <pc:sldMk cId="1805613604" sldId="523"/>
        </pc:sldMkLst>
        <pc:spChg chg="mod">
          <ac:chgData name="anubhav nidhi" userId="64f31d504141dfab" providerId="LiveId" clId="{8E4801A0-F4E1-40DD-82A0-38253453ED1A}" dt="2020-11-02T04:08:58.359" v="631" actId="14100"/>
          <ac:spMkLst>
            <pc:docMk/>
            <pc:sldMk cId="1805613604" sldId="523"/>
            <ac:spMk id="6" creationId="{134002BB-8FBB-422C-BD55-E6FF80C1A9E4}"/>
          </ac:spMkLst>
        </pc:spChg>
        <pc:spChg chg="mod">
          <ac:chgData name="anubhav nidhi" userId="64f31d504141dfab" providerId="LiveId" clId="{8E4801A0-F4E1-40DD-82A0-38253453ED1A}" dt="2020-11-01T20:29:38.125" v="64" actId="1035"/>
          <ac:spMkLst>
            <pc:docMk/>
            <pc:sldMk cId="1805613604" sldId="523"/>
            <ac:spMk id="8" creationId="{E96AED69-03FF-4EC1-AFFD-551B1C73B563}"/>
          </ac:spMkLst>
        </pc:spChg>
      </pc:sldChg>
      <pc:sldChg chg="addSp delSp modSp modTransition modAnim">
        <pc:chgData name="anubhav nidhi" userId="64f31d504141dfab" providerId="LiveId" clId="{8E4801A0-F4E1-40DD-82A0-38253453ED1A}" dt="2020-11-09T01:53:48.545" v="698"/>
        <pc:sldMkLst>
          <pc:docMk/>
          <pc:sldMk cId="4077730411" sldId="524"/>
        </pc:sldMkLst>
        <pc:spChg chg="mod">
          <ac:chgData name="anubhav nidhi" userId="64f31d504141dfab" providerId="LiveId" clId="{8E4801A0-F4E1-40DD-82A0-38253453ED1A}" dt="2020-11-02T04:57:03.595" v="677" actId="20577"/>
          <ac:spMkLst>
            <pc:docMk/>
            <pc:sldMk cId="4077730411" sldId="524"/>
            <ac:spMk id="5" creationId="{2D1DCCF9-7478-42C8-8630-DD7C2156B5EC}"/>
          </ac:spMkLst>
        </pc:sp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4077730411" sldId="524"/>
            <ac:picMk id="2" creationId="{50EA2275-481D-42A9-819E-E41803262ED1}"/>
          </ac:picMkLst>
        </pc:pic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4077730411" sldId="524"/>
            <ac:picMk id="2" creationId="{A3DE47EC-B59D-42F6-8C99-F9FF457FFBA5}"/>
          </ac:picMkLst>
        </pc:picChg>
        <pc:picChg chg="add del mod">
          <ac:chgData name="anubhav nidhi" userId="64f31d504141dfab" providerId="LiveId" clId="{8E4801A0-F4E1-40DD-82A0-38253453ED1A}" dt="2020-11-02T04:55:35.595" v="668"/>
          <ac:picMkLst>
            <pc:docMk/>
            <pc:sldMk cId="4077730411" sldId="524"/>
            <ac:picMk id="3" creationId="{960BC119-F6D3-4BE0-8BA1-8C4222C4F448}"/>
          </ac:picMkLst>
        </pc:picChg>
        <pc:picChg chg="add del mod">
          <ac:chgData name="anubhav nidhi" userId="64f31d504141dfab" providerId="LiveId" clId="{8E4801A0-F4E1-40DD-82A0-38253453ED1A}" dt="2020-11-02T04:56:55.454" v="671"/>
          <ac:picMkLst>
            <pc:docMk/>
            <pc:sldMk cId="4077730411" sldId="524"/>
            <ac:picMk id="6" creationId="{59FBF0FA-72B0-49E2-891D-2BA228D3569B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4077730411" sldId="524"/>
            <ac:picMk id="7" creationId="{E8643C5B-D937-49DF-AD49-0755B6C50ACD}"/>
          </ac:picMkLst>
        </pc:picChg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2294325796" sldId="525"/>
        </pc:sldMkLst>
      </pc:sldChg>
      <pc:sldChg chg="addSp delSp modSp add mod modTransition modAnim">
        <pc:chgData name="anubhav nidhi" userId="64f31d504141dfab" providerId="LiveId" clId="{8E4801A0-F4E1-40DD-82A0-38253453ED1A}" dt="2020-11-09T01:53:48.545" v="698"/>
        <pc:sldMkLst>
          <pc:docMk/>
          <pc:sldMk cId="3409214728" sldId="525"/>
        </pc:sldMkLst>
        <pc:spChg chg="mod">
          <ac:chgData name="anubhav nidhi" userId="64f31d504141dfab" providerId="LiveId" clId="{8E4801A0-F4E1-40DD-82A0-38253453ED1A}" dt="2020-11-02T01:21:18.727" v="190" actId="20577"/>
          <ac:spMkLst>
            <pc:docMk/>
            <pc:sldMk cId="3409214728" sldId="525"/>
            <ac:spMk id="2" creationId="{84CFE883-AE85-FC46-8261-130E8469B604}"/>
          </ac:spMkLst>
        </pc:spChg>
        <pc:picChg chg="add del mod">
          <ac:chgData name="anubhav nidhi" userId="64f31d504141dfab" providerId="LiveId" clId="{8E4801A0-F4E1-40DD-82A0-38253453ED1A}" dt="2020-11-09T01:53:35.490" v="697"/>
          <ac:picMkLst>
            <pc:docMk/>
            <pc:sldMk cId="3409214728" sldId="525"/>
            <ac:picMk id="3" creationId="{707985D0-728E-4D1C-AC1A-40D41E5F59D9}"/>
          </ac:picMkLst>
        </pc:picChg>
        <pc:picChg chg="add del mod">
          <ac:chgData name="anubhav nidhi" userId="64f31d504141dfab" providerId="LiveId" clId="{8E4801A0-F4E1-40DD-82A0-38253453ED1A}" dt="2020-11-02T04:12:36.378" v="634"/>
          <ac:picMkLst>
            <pc:docMk/>
            <pc:sldMk cId="3409214728" sldId="525"/>
            <ac:picMk id="3" creationId="{A0759273-E899-4D6B-B4E2-899C16FA67E7}"/>
          </ac:picMkLst>
        </pc:picChg>
        <pc:picChg chg="add del mod">
          <ac:chgData name="anubhav nidhi" userId="64f31d504141dfab" providerId="LiveId" clId="{8E4801A0-F4E1-40DD-82A0-38253453ED1A}" dt="2020-11-02T04:23:31.561" v="638"/>
          <ac:picMkLst>
            <pc:docMk/>
            <pc:sldMk cId="3409214728" sldId="525"/>
            <ac:picMk id="11" creationId="{21E6B9FA-7111-4BDC-BCAA-B465695B6EC0}"/>
          </ac:picMkLst>
        </pc:picChg>
        <pc:picChg chg="add del mod">
          <ac:chgData name="anubhav nidhi" userId="64f31d504141dfab" providerId="LiveId" clId="{8E4801A0-F4E1-40DD-82A0-38253453ED1A}" dt="2020-11-02T04:28:18.431" v="640"/>
          <ac:picMkLst>
            <pc:docMk/>
            <pc:sldMk cId="3409214728" sldId="525"/>
            <ac:picMk id="12" creationId="{F6802E7E-D3C7-4A05-BE04-4BA03A40DF18}"/>
          </ac:picMkLst>
        </pc:picChg>
        <pc:picChg chg="add del mod">
          <ac:chgData name="anubhav nidhi" userId="64f31d504141dfab" providerId="LiveId" clId="{8E4801A0-F4E1-40DD-82A0-38253453ED1A}" dt="2020-11-02T04:30:56.326" v="642"/>
          <ac:picMkLst>
            <pc:docMk/>
            <pc:sldMk cId="3409214728" sldId="525"/>
            <ac:picMk id="16" creationId="{BD056522-A05D-48ED-B4F1-A0D38884AF38}"/>
          </ac:picMkLst>
        </pc:picChg>
        <pc:picChg chg="add del mod">
          <ac:chgData name="anubhav nidhi" userId="64f31d504141dfab" providerId="LiveId" clId="{8E4801A0-F4E1-40DD-82A0-38253453ED1A}" dt="2020-11-02T04:35:25.321" v="646"/>
          <ac:picMkLst>
            <pc:docMk/>
            <pc:sldMk cId="3409214728" sldId="525"/>
            <ac:picMk id="17" creationId="{E7B77B75-31D1-47D3-9364-73E61EFA7570}"/>
          </ac:picMkLst>
        </pc:picChg>
        <pc:picChg chg="add del mod">
          <ac:chgData name="anubhav nidhi" userId="64f31d504141dfab" providerId="LiveId" clId="{8E4801A0-F4E1-40DD-82A0-38253453ED1A}" dt="2020-11-02T05:39:56.819" v="688"/>
          <ac:picMkLst>
            <pc:docMk/>
            <pc:sldMk cId="3409214728" sldId="525"/>
            <ac:picMk id="18" creationId="{8F53209F-420D-41C7-8202-FB7CED82BA35}"/>
          </ac:picMkLst>
        </pc:picChg>
      </pc:sldChg>
      <pc:sldChg chg="del">
        <pc:chgData name="anubhav nidhi" userId="64f31d504141dfab" providerId="LiveId" clId="{8E4801A0-F4E1-40DD-82A0-38253453ED1A}" dt="2020-11-01T20:16:26.772" v="1" actId="47"/>
        <pc:sldMkLst>
          <pc:docMk/>
          <pc:sldMk cId="1542516349" sldId="526"/>
        </pc:sldMkLst>
      </pc:sldChg>
      <pc:sldChg chg="modSp add mod modAnim modShow">
        <pc:chgData name="anubhav nidhi" userId="64f31d504141dfab" providerId="LiveId" clId="{8E4801A0-F4E1-40DD-82A0-38253453ED1A}" dt="2020-11-09T02:48:02.597" v="710" actId="729"/>
        <pc:sldMkLst>
          <pc:docMk/>
          <pc:sldMk cId="2673850189" sldId="526"/>
        </pc:sldMkLst>
        <pc:spChg chg="mod">
          <ac:chgData name="anubhav nidhi" userId="64f31d504141dfab" providerId="LiveId" clId="{8E4801A0-F4E1-40DD-82A0-38253453ED1A}" dt="2020-11-09T02:44:12.415" v="708" actId="20577"/>
          <ac:spMkLst>
            <pc:docMk/>
            <pc:sldMk cId="2673850189" sldId="526"/>
            <ac:spMk id="3" creationId="{24FECFD7-4944-3146-A65F-C9D019C057E0}"/>
          </ac:spMkLst>
        </pc:spChg>
      </pc:sldChg>
      <pc:sldChg chg="add mod modShow">
        <pc:chgData name="anubhav nidhi" userId="64f31d504141dfab" providerId="LiveId" clId="{8E4801A0-F4E1-40DD-82A0-38253453ED1A}" dt="2020-11-09T03:22:17.341" v="712" actId="729"/>
        <pc:sldMkLst>
          <pc:docMk/>
          <pc:sldMk cId="2934532728" sldId="527"/>
        </pc:sldMkLst>
      </pc:sldChg>
    </pc:docChg>
  </pc:docChgLst>
  <pc:docChgLst>
    <pc:chgData name="anubhav nidhi" userId="64f31d504141dfab" providerId="LiveId" clId="{57408EDF-4600-476E-AA5A-23FE73DCAB04}"/>
    <pc:docChg chg="undo custSel addSld modSld sldOrd">
      <pc:chgData name="anubhav nidhi" userId="64f31d504141dfab" providerId="LiveId" clId="{57408EDF-4600-476E-AA5A-23FE73DCAB04}" dt="2020-08-18T19:49:36.813" v="667"/>
      <pc:docMkLst>
        <pc:docMk/>
      </pc:docMkLst>
      <pc:sldChg chg="addSp modSp mod modAnim">
        <pc:chgData name="anubhav nidhi" userId="64f31d504141dfab" providerId="LiveId" clId="{57408EDF-4600-476E-AA5A-23FE73DCAB04}" dt="2020-08-15T17:21:08.340" v="161"/>
        <pc:sldMkLst>
          <pc:docMk/>
          <pc:sldMk cId="1613290387" sldId="289"/>
        </pc:sldMkLst>
        <pc:spChg chg="add mod">
          <ac:chgData name="anubhav nidhi" userId="64f31d504141dfab" providerId="LiveId" clId="{57408EDF-4600-476E-AA5A-23FE73DCAB04}" dt="2020-08-15T17:20:54.135" v="159" actId="2085"/>
          <ac:spMkLst>
            <pc:docMk/>
            <pc:sldMk cId="1613290387" sldId="289"/>
            <ac:spMk id="4" creationId="{0C8F356E-384B-4D77-966A-9DB358D95ABE}"/>
          </ac:spMkLst>
        </pc:spChg>
      </pc:sldChg>
      <pc:sldChg chg="addSp modSp mod modAnim">
        <pc:chgData name="anubhav nidhi" userId="64f31d504141dfab" providerId="LiveId" clId="{57408EDF-4600-476E-AA5A-23FE73DCAB04}" dt="2020-08-15T17:36:09.648" v="201" actId="20577"/>
        <pc:sldMkLst>
          <pc:docMk/>
          <pc:sldMk cId="582735048" sldId="293"/>
        </pc:sldMkLst>
        <pc:spChg chg="mod">
          <ac:chgData name="anubhav nidhi" userId="64f31d504141dfab" providerId="LiveId" clId="{57408EDF-4600-476E-AA5A-23FE73DCAB04}" dt="2020-08-15T17:36:09.648" v="201" actId="20577"/>
          <ac:spMkLst>
            <pc:docMk/>
            <pc:sldMk cId="582735048" sldId="293"/>
            <ac:spMk id="2" creationId="{4E9CAADE-F458-40C5-AB1A-C0CDFAF2E30D}"/>
          </ac:spMkLst>
        </pc:spChg>
        <pc:spChg chg="add mod">
          <ac:chgData name="anubhav nidhi" userId="64f31d504141dfab" providerId="LiveId" clId="{57408EDF-4600-476E-AA5A-23FE73DCAB04}" dt="2020-08-15T17:24:21.544" v="169" actId="14100"/>
          <ac:spMkLst>
            <pc:docMk/>
            <pc:sldMk cId="582735048" sldId="293"/>
            <ac:spMk id="75" creationId="{A65BB66C-ED50-41E1-AB3E-7B19C06D0366}"/>
          </ac:spMkLst>
        </pc:spChg>
        <pc:spChg chg="mod">
          <ac:chgData name="anubhav nidhi" userId="64f31d504141dfab" providerId="LiveId" clId="{57408EDF-4600-476E-AA5A-23FE73DCAB04}" dt="2020-08-14T13:50:39.815" v="7" actId="20577"/>
          <ac:spMkLst>
            <pc:docMk/>
            <pc:sldMk cId="582735048" sldId="293"/>
            <ac:spMk id="146" creationId="{0DB9E3BC-D794-4BA0-AFCC-3F77F12643EC}"/>
          </ac:spMkLst>
        </pc:spChg>
        <pc:spChg chg="mod">
          <ac:chgData name="anubhav nidhi" userId="64f31d504141dfab" providerId="LiveId" clId="{57408EDF-4600-476E-AA5A-23FE73DCAB04}" dt="2020-08-14T13:50:42.994" v="8" actId="20577"/>
          <ac:spMkLst>
            <pc:docMk/>
            <pc:sldMk cId="582735048" sldId="293"/>
            <ac:spMk id="148" creationId="{7371CFBC-A7DF-4260-B93B-7B0BA3E42623}"/>
          </ac:spMkLst>
        </pc:spChg>
        <pc:spChg chg="mod">
          <ac:chgData name="anubhav nidhi" userId="64f31d504141dfab" providerId="LiveId" clId="{57408EDF-4600-476E-AA5A-23FE73DCAB04}" dt="2020-08-14T13:52:23.682" v="13" actId="1582"/>
          <ac:spMkLst>
            <pc:docMk/>
            <pc:sldMk cId="582735048" sldId="293"/>
            <ac:spMk id="167" creationId="{00B3CF1B-76CB-41FB-8119-D46DE1CD44A2}"/>
          </ac:spMkLst>
        </pc:spChg>
      </pc:sldChg>
      <pc:sldChg chg="addSp modSp mod modAnim">
        <pc:chgData name="anubhav nidhi" userId="64f31d504141dfab" providerId="LiveId" clId="{57408EDF-4600-476E-AA5A-23FE73DCAB04}" dt="2020-08-17T19:40:40.675" v="662"/>
        <pc:sldMkLst>
          <pc:docMk/>
          <pc:sldMk cId="4035838467" sldId="306"/>
        </pc:sldMkLst>
        <pc:spChg chg="mod">
          <ac:chgData name="anubhav nidhi" userId="64f31d504141dfab" providerId="LiveId" clId="{57408EDF-4600-476E-AA5A-23FE73DCAB04}" dt="2020-08-15T17:36:17.319" v="202"/>
          <ac:spMkLst>
            <pc:docMk/>
            <pc:sldMk cId="4035838467" sldId="306"/>
            <ac:spMk id="2" creationId="{4E9CAADE-F458-40C5-AB1A-C0CDFAF2E30D}"/>
          </ac:spMkLst>
        </pc:spChg>
        <pc:spChg chg="mod">
          <ac:chgData name="anubhav nidhi" userId="64f31d504141dfab" providerId="LiveId" clId="{57408EDF-4600-476E-AA5A-23FE73DCAB04}" dt="2020-08-16T18:09:55.287" v="297" actId="164"/>
          <ac:spMkLst>
            <pc:docMk/>
            <pc:sldMk cId="4035838467" sldId="306"/>
            <ac:spMk id="71" creationId="{EC734001-C7EA-46AF-A5B1-4ABAA815836A}"/>
          </ac:spMkLst>
        </pc:spChg>
        <pc:spChg chg="mod">
          <ac:chgData name="anubhav nidhi" userId="64f31d504141dfab" providerId="LiveId" clId="{57408EDF-4600-476E-AA5A-23FE73DCAB04}" dt="2020-08-16T18:09:55.287" v="297" actId="164"/>
          <ac:spMkLst>
            <pc:docMk/>
            <pc:sldMk cId="4035838467" sldId="306"/>
            <ac:spMk id="73" creationId="{62D46B92-1073-4ECD-8781-9B28A77E7995}"/>
          </ac:spMkLst>
        </pc:spChg>
        <pc:spChg chg="mod">
          <ac:chgData name="anubhav nidhi" userId="64f31d504141dfab" providerId="LiveId" clId="{57408EDF-4600-476E-AA5A-23FE73DCAB04}" dt="2020-08-16T18:09:55.287" v="297" actId="164"/>
          <ac:spMkLst>
            <pc:docMk/>
            <pc:sldMk cId="4035838467" sldId="306"/>
            <ac:spMk id="75" creationId="{79D6F07F-80EF-4668-B067-28239EB74B68}"/>
          </ac:spMkLst>
        </pc:spChg>
        <pc:spChg chg="mod">
          <ac:chgData name="anubhav nidhi" userId="64f31d504141dfab" providerId="LiveId" clId="{57408EDF-4600-476E-AA5A-23FE73DCAB04}" dt="2020-08-16T18:09:55.287" v="297" actId="164"/>
          <ac:spMkLst>
            <pc:docMk/>
            <pc:sldMk cId="4035838467" sldId="306"/>
            <ac:spMk id="77" creationId="{289D53D9-1284-405B-993E-F73482A6CD8B}"/>
          </ac:spMkLst>
        </pc:spChg>
        <pc:spChg chg="mod">
          <ac:chgData name="anubhav nidhi" userId="64f31d504141dfab" providerId="LiveId" clId="{57408EDF-4600-476E-AA5A-23FE73DCAB04}" dt="2020-08-16T18:09:55.287" v="297" actId="164"/>
          <ac:spMkLst>
            <pc:docMk/>
            <pc:sldMk cId="4035838467" sldId="306"/>
            <ac:spMk id="78" creationId="{96DC5265-2FAE-4727-9FEF-6B806293A461}"/>
          </ac:spMkLst>
        </pc:spChg>
        <pc:spChg chg="mod">
          <ac:chgData name="anubhav nidhi" userId="64f31d504141dfab" providerId="LiveId" clId="{57408EDF-4600-476E-AA5A-23FE73DCAB04}" dt="2020-08-16T18:09:55.287" v="297" actId="164"/>
          <ac:spMkLst>
            <pc:docMk/>
            <pc:sldMk cId="4035838467" sldId="306"/>
            <ac:spMk id="79" creationId="{DD511ADC-E562-4B50-85E0-780F195B48AB}"/>
          </ac:spMkLst>
        </pc:spChg>
        <pc:spChg chg="mod">
          <ac:chgData name="anubhav nidhi" userId="64f31d504141dfab" providerId="LiveId" clId="{57408EDF-4600-476E-AA5A-23FE73DCAB04}" dt="2020-08-14T14:05:20.659" v="58" actId="20577"/>
          <ac:spMkLst>
            <pc:docMk/>
            <pc:sldMk cId="4035838467" sldId="306"/>
            <ac:spMk id="139" creationId="{75280F10-4A29-4102-9526-866D18BC16CC}"/>
          </ac:spMkLst>
        </pc:spChg>
        <pc:spChg chg="mod">
          <ac:chgData name="anubhav nidhi" userId="64f31d504141dfab" providerId="LiveId" clId="{57408EDF-4600-476E-AA5A-23FE73DCAB04}" dt="2020-08-14T13:50:47.377" v="9" actId="20577"/>
          <ac:spMkLst>
            <pc:docMk/>
            <pc:sldMk cId="4035838467" sldId="306"/>
            <ac:spMk id="146" creationId="{0DB9E3BC-D794-4BA0-AFCC-3F77F12643EC}"/>
          </ac:spMkLst>
        </pc:spChg>
        <pc:spChg chg="mod">
          <ac:chgData name="anubhav nidhi" userId="64f31d504141dfab" providerId="LiveId" clId="{57408EDF-4600-476E-AA5A-23FE73DCAB04}" dt="2020-08-14T13:50:49.916" v="10" actId="20577"/>
          <ac:spMkLst>
            <pc:docMk/>
            <pc:sldMk cId="4035838467" sldId="306"/>
            <ac:spMk id="148" creationId="{7371CFBC-A7DF-4260-B93B-7B0BA3E42623}"/>
          </ac:spMkLst>
        </pc:spChg>
        <pc:grpChg chg="add mod">
          <ac:chgData name="anubhav nidhi" userId="64f31d504141dfab" providerId="LiveId" clId="{57408EDF-4600-476E-AA5A-23FE73DCAB04}" dt="2020-08-16T18:09:55.287" v="297" actId="164"/>
          <ac:grpSpMkLst>
            <pc:docMk/>
            <pc:sldMk cId="4035838467" sldId="306"/>
            <ac:grpSpMk id="6" creationId="{DFA88816-86A3-4D86-B5AD-EE0ADF10CCEB}"/>
          </ac:grpSpMkLst>
        </pc:grpChg>
      </pc:sldChg>
      <pc:sldChg chg="modSp mod">
        <pc:chgData name="anubhav nidhi" userId="64f31d504141dfab" providerId="LiveId" clId="{57408EDF-4600-476E-AA5A-23FE73DCAB04}" dt="2020-08-17T19:46:46.083" v="663" actId="20577"/>
        <pc:sldMkLst>
          <pc:docMk/>
          <pc:sldMk cId="3379899659" sldId="315"/>
        </pc:sldMkLst>
        <pc:spChg chg="mod">
          <ac:chgData name="anubhav nidhi" userId="64f31d504141dfab" providerId="LiveId" clId="{57408EDF-4600-476E-AA5A-23FE73DCAB04}" dt="2020-08-15T17:36:39.453" v="207" actId="20577"/>
          <ac:spMkLst>
            <pc:docMk/>
            <pc:sldMk cId="3379899659" sldId="315"/>
            <ac:spMk id="2" creationId="{64F0493A-9AB9-444C-8E5B-7E5439582FBE}"/>
          </ac:spMkLst>
        </pc:spChg>
        <pc:spChg chg="mod">
          <ac:chgData name="anubhav nidhi" userId="64f31d504141dfab" providerId="LiveId" clId="{57408EDF-4600-476E-AA5A-23FE73DCAB04}" dt="2020-08-17T19:46:46.083" v="663" actId="20577"/>
          <ac:spMkLst>
            <pc:docMk/>
            <pc:sldMk cId="3379899659" sldId="315"/>
            <ac:spMk id="58" creationId="{46CDCEAA-FC40-B745-B07B-D7EE97D08C75}"/>
          </ac:spMkLst>
        </pc:spChg>
      </pc:sldChg>
      <pc:sldChg chg="modAnim">
        <pc:chgData name="anubhav nidhi" userId="64f31d504141dfab" providerId="LiveId" clId="{57408EDF-4600-476E-AA5A-23FE73DCAB04}" dt="2020-08-12T21:14:34.481" v="2"/>
        <pc:sldMkLst>
          <pc:docMk/>
          <pc:sldMk cId="940653802" sldId="325"/>
        </pc:sldMkLst>
      </pc:sldChg>
      <pc:sldChg chg="modSp mod">
        <pc:chgData name="anubhav nidhi" userId="64f31d504141dfab" providerId="LiveId" clId="{57408EDF-4600-476E-AA5A-23FE73DCAB04}" dt="2020-08-15T17:36:30.919" v="204" actId="20577"/>
        <pc:sldMkLst>
          <pc:docMk/>
          <pc:sldMk cId="1933594831" sldId="335"/>
        </pc:sldMkLst>
        <pc:spChg chg="mod">
          <ac:chgData name="anubhav nidhi" userId="64f31d504141dfab" providerId="LiveId" clId="{57408EDF-4600-476E-AA5A-23FE73DCAB04}" dt="2020-08-15T17:36:30.919" v="204" actId="20577"/>
          <ac:spMkLst>
            <pc:docMk/>
            <pc:sldMk cId="1933594831" sldId="335"/>
            <ac:spMk id="2" creationId="{B230C19B-87BF-394E-818C-A5F368C38D13}"/>
          </ac:spMkLst>
        </pc:spChg>
      </pc:sldChg>
      <pc:sldChg chg="modSp mod">
        <pc:chgData name="anubhav nidhi" userId="64f31d504141dfab" providerId="LiveId" clId="{57408EDF-4600-476E-AA5A-23FE73DCAB04}" dt="2020-08-15T17:39:31.074" v="222" actId="20577"/>
        <pc:sldMkLst>
          <pc:docMk/>
          <pc:sldMk cId="3099806191" sldId="422"/>
        </pc:sldMkLst>
        <pc:spChg chg="mod">
          <ac:chgData name="anubhav nidhi" userId="64f31d504141dfab" providerId="LiveId" clId="{57408EDF-4600-476E-AA5A-23FE73DCAB04}" dt="2020-08-15T17:39:31.074" v="222" actId="20577"/>
          <ac:spMkLst>
            <pc:docMk/>
            <pc:sldMk cId="3099806191" sldId="422"/>
            <ac:spMk id="2" creationId="{01FAAA1D-F5A2-4E45-8918-F38F6FBA08FB}"/>
          </ac:spMkLst>
        </pc:spChg>
      </pc:sldChg>
      <pc:sldChg chg="modSp mod">
        <pc:chgData name="anubhav nidhi" userId="64f31d504141dfab" providerId="LiveId" clId="{57408EDF-4600-476E-AA5A-23FE73DCAB04}" dt="2020-08-15T17:35:28.527" v="193" actId="20577"/>
        <pc:sldMkLst>
          <pc:docMk/>
          <pc:sldMk cId="9333664" sldId="428"/>
        </pc:sldMkLst>
        <pc:spChg chg="mod">
          <ac:chgData name="anubhav nidhi" userId="64f31d504141dfab" providerId="LiveId" clId="{57408EDF-4600-476E-AA5A-23FE73DCAB04}" dt="2020-08-15T17:35:28.527" v="193" actId="20577"/>
          <ac:spMkLst>
            <pc:docMk/>
            <pc:sldMk cId="9333664" sldId="428"/>
            <ac:spMk id="2" creationId="{00000000-0000-0000-0000-000000000000}"/>
          </ac:spMkLst>
        </pc:spChg>
      </pc:sldChg>
      <pc:sldChg chg="modSp mod">
        <pc:chgData name="anubhav nidhi" userId="64f31d504141dfab" providerId="LiveId" clId="{57408EDF-4600-476E-AA5A-23FE73DCAB04}" dt="2020-08-15T17:35:32.327" v="194" actId="20577"/>
        <pc:sldMkLst>
          <pc:docMk/>
          <pc:sldMk cId="1376796743" sldId="429"/>
        </pc:sldMkLst>
        <pc:spChg chg="mod">
          <ac:chgData name="anubhav nidhi" userId="64f31d504141dfab" providerId="LiveId" clId="{57408EDF-4600-476E-AA5A-23FE73DCAB04}" dt="2020-08-15T17:35:32.327" v="194" actId="20577"/>
          <ac:spMkLst>
            <pc:docMk/>
            <pc:sldMk cId="1376796743" sldId="429"/>
            <ac:spMk id="2" creationId="{00000000-0000-0000-0000-000000000000}"/>
          </ac:spMkLst>
        </pc:spChg>
      </pc:sldChg>
      <pc:sldChg chg="modSp mod">
        <pc:chgData name="anubhav nidhi" userId="64f31d504141dfab" providerId="LiveId" clId="{57408EDF-4600-476E-AA5A-23FE73DCAB04}" dt="2020-08-15T17:36:23.888" v="203" actId="20577"/>
        <pc:sldMkLst>
          <pc:docMk/>
          <pc:sldMk cId="2337823937" sldId="437"/>
        </pc:sldMkLst>
        <pc:spChg chg="mod">
          <ac:chgData name="anubhav nidhi" userId="64f31d504141dfab" providerId="LiveId" clId="{57408EDF-4600-476E-AA5A-23FE73DCAB04}" dt="2020-08-15T17:36:23.888" v="203" actId="20577"/>
          <ac:spMkLst>
            <pc:docMk/>
            <pc:sldMk cId="2337823937" sldId="437"/>
            <ac:spMk id="3" creationId="{00000000-0000-0000-0000-000000000000}"/>
          </ac:spMkLst>
        </pc:spChg>
      </pc:sldChg>
      <pc:sldChg chg="modSp mod">
        <pc:chgData name="anubhav nidhi" userId="64f31d504141dfab" providerId="LiveId" clId="{57408EDF-4600-476E-AA5A-23FE73DCAB04}" dt="2020-08-15T19:39:22.998" v="296" actId="1037"/>
        <pc:sldMkLst>
          <pc:docMk/>
          <pc:sldMk cId="880866743" sldId="453"/>
        </pc:sldMkLst>
        <pc:graphicFrameChg chg="mod modGraphic">
          <ac:chgData name="anubhav nidhi" userId="64f31d504141dfab" providerId="LiveId" clId="{57408EDF-4600-476E-AA5A-23FE73DCAB04}" dt="2020-08-15T19:39:10.527" v="287" actId="20577"/>
          <ac:graphicFrameMkLst>
            <pc:docMk/>
            <pc:sldMk cId="880866743" sldId="453"/>
            <ac:graphicFrameMk id="27" creationId="{962841D2-0300-D741-979A-3972970E5298}"/>
          </ac:graphicFrameMkLst>
        </pc:graphicFrameChg>
        <pc:graphicFrameChg chg="mod">
          <ac:chgData name="anubhav nidhi" userId="64f31d504141dfab" providerId="LiveId" clId="{57408EDF-4600-476E-AA5A-23FE73DCAB04}" dt="2020-08-15T19:39:22.998" v="296" actId="1037"/>
          <ac:graphicFrameMkLst>
            <pc:docMk/>
            <pc:sldMk cId="880866743" sldId="453"/>
            <ac:graphicFrameMk id="31" creationId="{6ACE66ED-E9A4-2A40-9A9A-A5A6CD6EC82B}"/>
          </ac:graphicFrameMkLst>
        </pc:graphicFrameChg>
      </pc:sldChg>
      <pc:sldChg chg="modSp mod">
        <pc:chgData name="anubhav nidhi" userId="64f31d504141dfab" providerId="LiveId" clId="{57408EDF-4600-476E-AA5A-23FE73DCAB04}" dt="2020-08-15T17:37:27.369" v="212" actId="14100"/>
        <pc:sldMkLst>
          <pc:docMk/>
          <pc:sldMk cId="1785645498" sldId="456"/>
        </pc:sldMkLst>
        <pc:spChg chg="mod">
          <ac:chgData name="anubhav nidhi" userId="64f31d504141dfab" providerId="LiveId" clId="{57408EDF-4600-476E-AA5A-23FE73DCAB04}" dt="2020-08-15T17:37:27.369" v="212" actId="14100"/>
          <ac:spMkLst>
            <pc:docMk/>
            <pc:sldMk cId="1785645498" sldId="456"/>
            <ac:spMk id="2" creationId="{3132C945-17DE-2343-968F-AD22A191BC45}"/>
          </ac:spMkLst>
        </pc:spChg>
      </pc:sldChg>
      <pc:sldChg chg="modSp mod">
        <pc:chgData name="anubhav nidhi" userId="64f31d504141dfab" providerId="LiveId" clId="{57408EDF-4600-476E-AA5A-23FE73DCAB04}" dt="2020-08-15T17:37:34.779" v="214" actId="14100"/>
        <pc:sldMkLst>
          <pc:docMk/>
          <pc:sldMk cId="1142088045" sldId="457"/>
        </pc:sldMkLst>
        <pc:spChg chg="mod">
          <ac:chgData name="anubhav nidhi" userId="64f31d504141dfab" providerId="LiveId" clId="{57408EDF-4600-476E-AA5A-23FE73DCAB04}" dt="2020-08-15T17:37:34.779" v="214" actId="14100"/>
          <ac:spMkLst>
            <pc:docMk/>
            <pc:sldMk cId="1142088045" sldId="457"/>
            <ac:spMk id="9" creationId="{4D1D296F-261C-A448-84CD-8ADEB32D5644}"/>
          </ac:spMkLst>
        </pc:spChg>
      </pc:sldChg>
      <pc:sldChg chg="modAnim">
        <pc:chgData name="anubhav nidhi" userId="64f31d504141dfab" providerId="LiveId" clId="{57408EDF-4600-476E-AA5A-23FE73DCAB04}" dt="2020-08-14T16:01:45.401" v="62"/>
        <pc:sldMkLst>
          <pc:docMk/>
          <pc:sldMk cId="1534672267" sldId="458"/>
        </pc:sldMkLst>
      </pc:sldChg>
      <pc:sldChg chg="addSp modSp mod modAnim">
        <pc:chgData name="anubhav nidhi" userId="64f31d504141dfab" providerId="LiveId" clId="{57408EDF-4600-476E-AA5A-23FE73DCAB04}" dt="2020-08-17T01:07:17.531" v="572" actId="14100"/>
        <pc:sldMkLst>
          <pc:docMk/>
          <pc:sldMk cId="2419363008" sldId="473"/>
        </pc:sldMkLst>
        <pc:spChg chg="mod">
          <ac:chgData name="anubhav nidhi" userId="64f31d504141dfab" providerId="LiveId" clId="{57408EDF-4600-476E-AA5A-23FE73DCAB04}" dt="2020-08-14T16:21:08.164" v="138" actId="1076"/>
          <ac:spMkLst>
            <pc:docMk/>
            <pc:sldMk cId="2419363008" sldId="473"/>
            <ac:spMk id="13" creationId="{8E11D5BF-297E-46EE-98FF-A1FC006A888C}"/>
          </ac:spMkLst>
        </pc:spChg>
        <pc:spChg chg="add mod">
          <ac:chgData name="anubhav nidhi" userId="64f31d504141dfab" providerId="LiveId" clId="{57408EDF-4600-476E-AA5A-23FE73DCAB04}" dt="2020-08-17T01:07:17.531" v="572" actId="14100"/>
          <ac:spMkLst>
            <pc:docMk/>
            <pc:sldMk cId="2419363008" sldId="473"/>
            <ac:spMk id="24" creationId="{9F8BFC64-9AC0-4123-A340-10013122216B}"/>
          </ac:spMkLst>
        </pc:spChg>
        <pc:spChg chg="add mod">
          <ac:chgData name="anubhav nidhi" userId="64f31d504141dfab" providerId="LiveId" clId="{57408EDF-4600-476E-AA5A-23FE73DCAB04}" dt="2020-08-17T01:07:03.886" v="570" actId="14100"/>
          <ac:spMkLst>
            <pc:docMk/>
            <pc:sldMk cId="2419363008" sldId="473"/>
            <ac:spMk id="26" creationId="{ED80BD49-ECFF-49A5-BF0F-FD84EC4EF24F}"/>
          </ac:spMkLst>
        </pc:spChg>
        <pc:spChg chg="mod">
          <ac:chgData name="anubhav nidhi" userId="64f31d504141dfab" providerId="LiveId" clId="{57408EDF-4600-476E-AA5A-23FE73DCAB04}" dt="2020-08-14T16:20:43.242" v="137" actId="14100"/>
          <ac:spMkLst>
            <pc:docMk/>
            <pc:sldMk cId="2419363008" sldId="473"/>
            <ac:spMk id="32" creationId="{2FA04AF6-0ED2-4C45-93F1-2CF6A7A74B66}"/>
          </ac:spMkLst>
        </pc:spChg>
        <pc:spChg chg="mod">
          <ac:chgData name="anubhav nidhi" userId="64f31d504141dfab" providerId="LiveId" clId="{57408EDF-4600-476E-AA5A-23FE73DCAB04}" dt="2020-08-14T16:20:04.901" v="125" actId="14100"/>
          <ac:spMkLst>
            <pc:docMk/>
            <pc:sldMk cId="2419363008" sldId="473"/>
            <ac:spMk id="34" creationId="{B439DD56-6F37-425A-B78C-99FE60362630}"/>
          </ac:spMkLst>
        </pc:spChg>
      </pc:sldChg>
      <pc:sldChg chg="modSp mod">
        <pc:chgData name="anubhav nidhi" userId="64f31d504141dfab" providerId="LiveId" clId="{57408EDF-4600-476E-AA5A-23FE73DCAB04}" dt="2020-08-15T17:39:27.303" v="221" actId="20577"/>
        <pc:sldMkLst>
          <pc:docMk/>
          <pc:sldMk cId="1268374959" sldId="475"/>
        </pc:sldMkLst>
        <pc:spChg chg="mod">
          <ac:chgData name="anubhav nidhi" userId="64f31d504141dfab" providerId="LiveId" clId="{57408EDF-4600-476E-AA5A-23FE73DCAB04}" dt="2020-08-15T17:39:27.303" v="221" actId="20577"/>
          <ac:spMkLst>
            <pc:docMk/>
            <pc:sldMk cId="1268374959" sldId="475"/>
            <ac:spMk id="2" creationId="{54C300F8-5472-324B-A6CA-578619B2377D}"/>
          </ac:spMkLst>
        </pc:spChg>
        <pc:spChg chg="mod">
          <ac:chgData name="anubhav nidhi" userId="64f31d504141dfab" providerId="LiveId" clId="{57408EDF-4600-476E-AA5A-23FE73DCAB04}" dt="2020-08-14T16:25:33.539" v="142" actId="1076"/>
          <ac:spMkLst>
            <pc:docMk/>
            <pc:sldMk cId="1268374959" sldId="475"/>
            <ac:spMk id="12" creationId="{656D0620-8182-B444-A5B5-47548F4F6B1B}"/>
          </ac:spMkLst>
        </pc:spChg>
        <pc:spChg chg="mod">
          <ac:chgData name="anubhav nidhi" userId="64f31d504141dfab" providerId="LiveId" clId="{57408EDF-4600-476E-AA5A-23FE73DCAB04}" dt="2020-08-14T16:25:33.539" v="142" actId="1076"/>
          <ac:spMkLst>
            <pc:docMk/>
            <pc:sldMk cId="1268374959" sldId="475"/>
            <ac:spMk id="13" creationId="{662014E6-0891-544A-AFF3-5D6AE305AB9E}"/>
          </ac:spMkLst>
        </pc:spChg>
        <pc:graphicFrameChg chg="mod">
          <ac:chgData name="anubhav nidhi" userId="64f31d504141dfab" providerId="LiveId" clId="{57408EDF-4600-476E-AA5A-23FE73DCAB04}" dt="2020-08-14T16:25:25.715" v="141" actId="1076"/>
          <ac:graphicFrameMkLst>
            <pc:docMk/>
            <pc:sldMk cId="1268374959" sldId="475"/>
            <ac:graphicFrameMk id="10" creationId="{2FFB83FD-AAC7-7F48-ADB6-4FEF9A24F454}"/>
          </ac:graphicFrameMkLst>
        </pc:graphicFrameChg>
      </pc:sldChg>
      <pc:sldChg chg="modSp mod">
        <pc:chgData name="anubhav nidhi" userId="64f31d504141dfab" providerId="LiveId" clId="{57408EDF-4600-476E-AA5A-23FE73DCAB04}" dt="2020-08-15T17:37:59.617" v="218" actId="20577"/>
        <pc:sldMkLst>
          <pc:docMk/>
          <pc:sldMk cId="2350074449" sldId="476"/>
        </pc:sldMkLst>
        <pc:spChg chg="mod">
          <ac:chgData name="anubhav nidhi" userId="64f31d504141dfab" providerId="LiveId" clId="{57408EDF-4600-476E-AA5A-23FE73DCAB04}" dt="2020-08-15T17:37:59.617" v="218" actId="20577"/>
          <ac:spMkLst>
            <pc:docMk/>
            <pc:sldMk cId="2350074449" sldId="476"/>
            <ac:spMk id="2" creationId="{00000000-0000-0000-0000-000000000000}"/>
          </ac:spMkLst>
        </pc:spChg>
      </pc:sldChg>
      <pc:sldChg chg="modSp mod">
        <pc:chgData name="anubhav nidhi" userId="64f31d504141dfab" providerId="LiveId" clId="{57408EDF-4600-476E-AA5A-23FE73DCAB04}" dt="2020-08-17T00:55:42.989" v="384" actId="1037"/>
        <pc:sldMkLst>
          <pc:docMk/>
          <pc:sldMk cId="191924791" sldId="482"/>
        </pc:sldMkLst>
        <pc:spChg chg="mod">
          <ac:chgData name="anubhav nidhi" userId="64f31d504141dfab" providerId="LiveId" clId="{57408EDF-4600-476E-AA5A-23FE73DCAB04}" dt="2020-08-17T00:55:42.989" v="384" actId="1037"/>
          <ac:spMkLst>
            <pc:docMk/>
            <pc:sldMk cId="191924791" sldId="482"/>
            <ac:spMk id="5" creationId="{109CDE99-E2E0-1F49-B8A9-48D63DBE356A}"/>
          </ac:spMkLst>
        </pc:spChg>
      </pc:sldChg>
      <pc:sldChg chg="modSp mod">
        <pc:chgData name="anubhav nidhi" userId="64f31d504141dfab" providerId="LiveId" clId="{57408EDF-4600-476E-AA5A-23FE73DCAB04}" dt="2020-08-16T22:04:51.833" v="350" actId="20577"/>
        <pc:sldMkLst>
          <pc:docMk/>
          <pc:sldMk cId="2387392221" sldId="492"/>
        </pc:sldMkLst>
        <pc:spChg chg="mod">
          <ac:chgData name="anubhav nidhi" userId="64f31d504141dfab" providerId="LiveId" clId="{57408EDF-4600-476E-AA5A-23FE73DCAB04}" dt="2020-08-15T17:37:39.961" v="215" actId="20577"/>
          <ac:spMkLst>
            <pc:docMk/>
            <pc:sldMk cId="2387392221" sldId="492"/>
            <ac:spMk id="3" creationId="{00000000-0000-0000-0000-000000000000}"/>
          </ac:spMkLst>
        </pc:spChg>
        <pc:spChg chg="mod">
          <ac:chgData name="anubhav nidhi" userId="64f31d504141dfab" providerId="LiveId" clId="{57408EDF-4600-476E-AA5A-23FE73DCAB04}" dt="2020-08-16T22:04:51.833" v="350" actId="20577"/>
          <ac:spMkLst>
            <pc:docMk/>
            <pc:sldMk cId="2387392221" sldId="492"/>
            <ac:spMk id="11" creationId="{F506F5A6-3F42-482B-817E-B0FF2C22FCCC}"/>
          </ac:spMkLst>
        </pc:spChg>
      </pc:sldChg>
      <pc:sldChg chg="modSp mod modAnim">
        <pc:chgData name="anubhav nidhi" userId="64f31d504141dfab" providerId="LiveId" clId="{57408EDF-4600-476E-AA5A-23FE73DCAB04}" dt="2020-08-16T22:04:29.394" v="345"/>
        <pc:sldMkLst>
          <pc:docMk/>
          <pc:sldMk cId="3418351236" sldId="497"/>
        </pc:sldMkLst>
        <pc:spChg chg="mod">
          <ac:chgData name="anubhav nidhi" userId="64f31d504141dfab" providerId="LiveId" clId="{57408EDF-4600-476E-AA5A-23FE73DCAB04}" dt="2020-08-15T17:35:38.932" v="195" actId="20577"/>
          <ac:spMkLst>
            <pc:docMk/>
            <pc:sldMk cId="3418351236" sldId="497"/>
            <ac:spMk id="3" creationId="{00000000-0000-0000-0000-000000000000}"/>
          </ac:spMkLst>
        </pc:spChg>
        <pc:spChg chg="mod">
          <ac:chgData name="anubhav nidhi" userId="64f31d504141dfab" providerId="LiveId" clId="{57408EDF-4600-476E-AA5A-23FE73DCAB04}" dt="2020-08-16T22:04:29.394" v="345"/>
          <ac:spMkLst>
            <pc:docMk/>
            <pc:sldMk cId="3418351236" sldId="497"/>
            <ac:spMk id="15" creationId="{274B9F14-A1EA-C841-9801-25ABDB1D862E}"/>
          </ac:spMkLst>
        </pc:spChg>
      </pc:sldChg>
      <pc:sldChg chg="modSp mod modAnim">
        <pc:chgData name="anubhav nidhi" userId="64f31d504141dfab" providerId="LiveId" clId="{57408EDF-4600-476E-AA5A-23FE73DCAB04}" dt="2020-08-16T22:05:10.129" v="352"/>
        <pc:sldMkLst>
          <pc:docMk/>
          <pc:sldMk cId="103515513" sldId="504"/>
        </pc:sldMkLst>
        <pc:spChg chg="mod">
          <ac:chgData name="anubhav nidhi" userId="64f31d504141dfab" providerId="LiveId" clId="{57408EDF-4600-476E-AA5A-23FE73DCAB04}" dt="2020-08-16T21:16:07.950" v="335" actId="14100"/>
          <ac:spMkLst>
            <pc:docMk/>
            <pc:sldMk cId="103515513" sldId="504"/>
            <ac:spMk id="9" creationId="{13CF5AE8-D8A3-4EEE-99DE-940AA8042CA2}"/>
          </ac:spMkLst>
        </pc:spChg>
        <pc:spChg chg="mod">
          <ac:chgData name="anubhav nidhi" userId="64f31d504141dfab" providerId="LiveId" clId="{57408EDF-4600-476E-AA5A-23FE73DCAB04}" dt="2020-08-16T21:16:14.622" v="338" actId="14100"/>
          <ac:spMkLst>
            <pc:docMk/>
            <pc:sldMk cId="103515513" sldId="504"/>
            <ac:spMk id="12" creationId="{CFD432C3-49DB-4095-8BBF-C382FD3E3E3A}"/>
          </ac:spMkLst>
        </pc:spChg>
        <pc:spChg chg="mod">
          <ac:chgData name="anubhav nidhi" userId="64f31d504141dfab" providerId="LiveId" clId="{57408EDF-4600-476E-AA5A-23FE73DCAB04}" dt="2020-08-16T22:05:10.129" v="352"/>
          <ac:spMkLst>
            <pc:docMk/>
            <pc:sldMk cId="103515513" sldId="504"/>
            <ac:spMk id="15" creationId="{274B9F14-A1EA-C841-9801-25ABDB1D862E}"/>
          </ac:spMkLst>
        </pc:spChg>
        <pc:spChg chg="mod">
          <ac:chgData name="anubhav nidhi" userId="64f31d504141dfab" providerId="LiveId" clId="{57408EDF-4600-476E-AA5A-23FE73DCAB04}" dt="2020-08-16T21:16:18.510" v="339" actId="14100"/>
          <ac:spMkLst>
            <pc:docMk/>
            <pc:sldMk cId="103515513" sldId="504"/>
            <ac:spMk id="17" creationId="{5574A3D3-EE28-41A1-8738-9276238785D9}"/>
          </ac:spMkLst>
        </pc:spChg>
      </pc:sldChg>
      <pc:sldChg chg="addSp delSp modSp mod modAnim">
        <pc:chgData name="anubhav nidhi" userId="64f31d504141dfab" providerId="LiveId" clId="{57408EDF-4600-476E-AA5A-23FE73DCAB04}" dt="2020-08-15T19:20:57.206" v="279"/>
        <pc:sldMkLst>
          <pc:docMk/>
          <pc:sldMk cId="4192706152" sldId="509"/>
        </pc:sldMkLst>
        <pc:spChg chg="mod">
          <ac:chgData name="anubhav nidhi" userId="64f31d504141dfab" providerId="LiveId" clId="{57408EDF-4600-476E-AA5A-23FE73DCAB04}" dt="2020-08-14T14:01:05.845" v="16" actId="207"/>
          <ac:spMkLst>
            <pc:docMk/>
            <pc:sldMk cId="4192706152" sldId="509"/>
            <ac:spMk id="36" creationId="{08E53189-F378-4564-9952-B130A7F847D6}"/>
          </ac:spMkLst>
        </pc:spChg>
        <pc:spChg chg="add del mod">
          <ac:chgData name="anubhav nidhi" userId="64f31d504141dfab" providerId="LiveId" clId="{57408EDF-4600-476E-AA5A-23FE73DCAB04}" dt="2020-08-15T19:20:38.520" v="227"/>
          <ac:spMkLst>
            <pc:docMk/>
            <pc:sldMk cId="4192706152" sldId="509"/>
            <ac:spMk id="54" creationId="{894DA3B3-9FC5-48C7-8298-7BEF710E90B6}"/>
          </ac:spMkLst>
        </pc:spChg>
        <pc:spChg chg="add mod">
          <ac:chgData name="anubhav nidhi" userId="64f31d504141dfab" providerId="LiveId" clId="{57408EDF-4600-476E-AA5A-23FE73DCAB04}" dt="2020-08-15T19:20:54.196" v="278" actId="14100"/>
          <ac:spMkLst>
            <pc:docMk/>
            <pc:sldMk cId="4192706152" sldId="509"/>
            <ac:spMk id="55" creationId="{B7D1CF30-ED1B-4DA9-A71E-91952351F11A}"/>
          </ac:spMkLst>
        </pc:spChg>
      </pc:sldChg>
      <pc:sldChg chg="addSp modSp mod modAnim">
        <pc:chgData name="anubhav nidhi" userId="64f31d504141dfab" providerId="LiveId" clId="{57408EDF-4600-476E-AA5A-23FE73DCAB04}" dt="2020-08-15T19:23:08.823" v="283"/>
        <pc:sldMkLst>
          <pc:docMk/>
          <pc:sldMk cId="1015491487" sldId="511"/>
        </pc:sldMkLst>
        <pc:spChg chg="mod">
          <ac:chgData name="anubhav nidhi" userId="64f31d504141dfab" providerId="LiveId" clId="{57408EDF-4600-476E-AA5A-23FE73DCAB04}" dt="2020-08-15T17:22:53.981" v="163" actId="207"/>
          <ac:spMkLst>
            <pc:docMk/>
            <pc:sldMk cId="1015491487" sldId="511"/>
            <ac:spMk id="36" creationId="{08E53189-F378-4564-9952-B130A7F847D6}"/>
          </ac:spMkLst>
        </pc:spChg>
        <pc:spChg chg="add mod">
          <ac:chgData name="anubhav nidhi" userId="64f31d504141dfab" providerId="LiveId" clId="{57408EDF-4600-476E-AA5A-23FE73DCAB04}" dt="2020-08-14T14:04:03.794" v="30" actId="1036"/>
          <ac:spMkLst>
            <pc:docMk/>
            <pc:sldMk cId="1015491487" sldId="511"/>
            <ac:spMk id="45" creationId="{AE6FF178-C976-4B0E-84CC-B8F67883E298}"/>
          </ac:spMkLst>
        </pc:spChg>
        <pc:spChg chg="add mod">
          <ac:chgData name="anubhav nidhi" userId="64f31d504141dfab" providerId="LiveId" clId="{57408EDF-4600-476E-AA5A-23FE73DCAB04}" dt="2020-08-15T19:23:06.239" v="282" actId="14100"/>
          <ac:spMkLst>
            <pc:docMk/>
            <pc:sldMk cId="1015491487" sldId="511"/>
            <ac:spMk id="46" creationId="{AB12341F-E38C-4D06-ADBA-B6D0ACDC3DBA}"/>
          </ac:spMkLst>
        </pc:spChg>
        <pc:spChg chg="mod">
          <ac:chgData name="anubhav nidhi" userId="64f31d504141dfab" providerId="LiveId" clId="{57408EDF-4600-476E-AA5A-23FE73DCAB04}" dt="2020-08-14T14:03:35.507" v="20" actId="1076"/>
          <ac:spMkLst>
            <pc:docMk/>
            <pc:sldMk cId="1015491487" sldId="511"/>
            <ac:spMk id="88" creationId="{3B5D13E9-D19A-4E36-B4D2-018ECEF32415}"/>
          </ac:spMkLst>
        </pc:spChg>
      </pc:sldChg>
      <pc:sldChg chg="addSp delSp modSp mod">
        <pc:chgData name="anubhav nidhi" userId="64f31d504141dfab" providerId="LiveId" clId="{57408EDF-4600-476E-AA5A-23FE73DCAB04}" dt="2020-08-15T17:23:02.270" v="165" actId="207"/>
        <pc:sldMkLst>
          <pc:docMk/>
          <pc:sldMk cId="3897914956" sldId="512"/>
        </pc:sldMkLst>
        <pc:spChg chg="add mod">
          <ac:chgData name="anubhav nidhi" userId="64f31d504141dfab" providerId="LiveId" clId="{57408EDF-4600-476E-AA5A-23FE73DCAB04}" dt="2020-08-14T14:04:37.392" v="52" actId="1037"/>
          <ac:spMkLst>
            <pc:docMk/>
            <pc:sldMk cId="3897914956" sldId="512"/>
            <ac:spMk id="3" creationId="{1C56ABD9-BB83-4389-9170-ECD138CF8935}"/>
          </ac:spMkLst>
        </pc:spChg>
        <pc:spChg chg="mod">
          <ac:chgData name="anubhav nidhi" userId="64f31d504141dfab" providerId="LiveId" clId="{57408EDF-4600-476E-AA5A-23FE73DCAB04}" dt="2020-08-15T17:23:02.270" v="165" actId="207"/>
          <ac:spMkLst>
            <pc:docMk/>
            <pc:sldMk cId="3897914956" sldId="512"/>
            <ac:spMk id="36" creationId="{08E53189-F378-4564-9952-B130A7F847D6}"/>
          </ac:spMkLst>
        </pc:spChg>
        <pc:spChg chg="del">
          <ac:chgData name="anubhav nidhi" userId="64f31d504141dfab" providerId="LiveId" clId="{57408EDF-4600-476E-AA5A-23FE73DCAB04}" dt="2020-08-14T14:04:14.505" v="31" actId="478"/>
          <ac:spMkLst>
            <pc:docMk/>
            <pc:sldMk cId="3897914956" sldId="512"/>
            <ac:spMk id="88" creationId="{3B5D13E9-D19A-4E36-B4D2-018ECEF32415}"/>
          </ac:spMkLst>
        </pc:spChg>
      </pc:sldChg>
      <pc:sldChg chg="modSp mod">
        <pc:chgData name="anubhav nidhi" userId="64f31d504141dfab" providerId="LiveId" clId="{57408EDF-4600-476E-AA5A-23FE73DCAB04}" dt="2020-08-15T17:35:56.853" v="198" actId="20577"/>
        <pc:sldMkLst>
          <pc:docMk/>
          <pc:sldMk cId="3102029777" sldId="513"/>
        </pc:sldMkLst>
        <pc:spChg chg="mod">
          <ac:chgData name="anubhav nidhi" userId="64f31d504141dfab" providerId="LiveId" clId="{57408EDF-4600-476E-AA5A-23FE73DCAB04}" dt="2020-08-15T17:35:56.853" v="198" actId="20577"/>
          <ac:spMkLst>
            <pc:docMk/>
            <pc:sldMk cId="3102029777" sldId="513"/>
            <ac:spMk id="2" creationId="{01FAAA1D-F5A2-4E45-8918-F38F6FBA08FB}"/>
          </ac:spMkLst>
        </pc:spChg>
        <pc:spChg chg="mod">
          <ac:chgData name="anubhav nidhi" userId="64f31d504141dfab" providerId="LiveId" clId="{57408EDF-4600-476E-AA5A-23FE73DCAB04}" dt="2020-08-14T14:01:14.579" v="18" actId="207"/>
          <ac:spMkLst>
            <pc:docMk/>
            <pc:sldMk cId="3102029777" sldId="513"/>
            <ac:spMk id="36" creationId="{08E53189-F378-4564-9952-B130A7F847D6}"/>
          </ac:spMkLst>
        </pc:spChg>
      </pc:sldChg>
      <pc:sldChg chg="addSp modSp modAnim">
        <pc:chgData name="anubhav nidhi" userId="64f31d504141dfab" providerId="LiveId" clId="{57408EDF-4600-476E-AA5A-23FE73DCAB04}" dt="2020-08-16T23:37:38.869" v="368" actId="20577"/>
        <pc:sldMkLst>
          <pc:docMk/>
          <pc:sldMk cId="298662634" sldId="514"/>
        </pc:sldMkLst>
        <pc:spChg chg="mod">
          <ac:chgData name="anubhav nidhi" userId="64f31d504141dfab" providerId="LiveId" clId="{57408EDF-4600-476E-AA5A-23FE73DCAB04}" dt="2020-08-15T17:28:01.041" v="173" actId="164"/>
          <ac:spMkLst>
            <pc:docMk/>
            <pc:sldMk cId="298662634" sldId="514"/>
            <ac:spMk id="37" creationId="{CC1605E9-7CA3-4C80-86DB-3B17CB0B156E}"/>
          </ac:spMkLst>
        </pc:spChg>
        <pc:spChg chg="mod">
          <ac:chgData name="anubhav nidhi" userId="64f31d504141dfab" providerId="LiveId" clId="{57408EDF-4600-476E-AA5A-23FE73DCAB04}" dt="2020-08-15T17:28:01.041" v="173" actId="164"/>
          <ac:spMkLst>
            <pc:docMk/>
            <pc:sldMk cId="298662634" sldId="514"/>
            <ac:spMk id="38" creationId="{3443652F-975F-4EAB-A857-D997753B881B}"/>
          </ac:spMkLst>
        </pc:spChg>
        <pc:spChg chg="mod">
          <ac:chgData name="anubhav nidhi" userId="64f31d504141dfab" providerId="LiveId" clId="{57408EDF-4600-476E-AA5A-23FE73DCAB04}" dt="2020-08-15T17:28:01.041" v="173" actId="164"/>
          <ac:spMkLst>
            <pc:docMk/>
            <pc:sldMk cId="298662634" sldId="514"/>
            <ac:spMk id="40" creationId="{4C22A4A4-A4A3-40AC-BCC0-593FE3F6AB9C}"/>
          </ac:spMkLst>
        </pc:spChg>
        <pc:spChg chg="mod">
          <ac:chgData name="anubhav nidhi" userId="64f31d504141dfab" providerId="LiveId" clId="{57408EDF-4600-476E-AA5A-23FE73DCAB04}" dt="2020-08-15T17:28:01.041" v="173" actId="164"/>
          <ac:spMkLst>
            <pc:docMk/>
            <pc:sldMk cId="298662634" sldId="514"/>
            <ac:spMk id="45" creationId="{C22594C4-E1C5-41DD-8E64-588DB344BE10}"/>
          </ac:spMkLst>
        </pc:spChg>
        <pc:spChg chg="mod">
          <ac:chgData name="anubhav nidhi" userId="64f31d504141dfab" providerId="LiveId" clId="{57408EDF-4600-476E-AA5A-23FE73DCAB04}" dt="2020-08-15T17:28:01.041" v="173" actId="164"/>
          <ac:spMkLst>
            <pc:docMk/>
            <pc:sldMk cId="298662634" sldId="514"/>
            <ac:spMk id="46" creationId="{475C0AA0-F5A1-43C4-B88D-5591C263707A}"/>
          </ac:spMkLst>
        </pc:spChg>
        <pc:spChg chg="mod">
          <ac:chgData name="anubhav nidhi" userId="64f31d504141dfab" providerId="LiveId" clId="{57408EDF-4600-476E-AA5A-23FE73DCAB04}" dt="2020-08-14T14:14:39.162" v="61" actId="313"/>
          <ac:spMkLst>
            <pc:docMk/>
            <pc:sldMk cId="298662634" sldId="514"/>
            <ac:spMk id="52" creationId="{B113E78F-7939-42F7-8DAF-35F771854B69}"/>
          </ac:spMkLst>
        </pc:spChg>
        <pc:spChg chg="mod">
          <ac:chgData name="anubhav nidhi" userId="64f31d504141dfab" providerId="LiveId" clId="{57408EDF-4600-476E-AA5A-23FE73DCAB04}" dt="2020-08-16T23:37:38.869" v="368" actId="20577"/>
          <ac:spMkLst>
            <pc:docMk/>
            <pc:sldMk cId="298662634" sldId="514"/>
            <ac:spMk id="58" creationId="{87570D82-DD6F-4E67-888D-3BA87E902A67}"/>
          </ac:spMkLst>
        </pc:spChg>
        <pc:spChg chg="mod">
          <ac:chgData name="anubhav nidhi" userId="64f31d504141dfab" providerId="LiveId" clId="{57408EDF-4600-476E-AA5A-23FE73DCAB04}" dt="2020-08-15T17:28:01.041" v="173" actId="164"/>
          <ac:spMkLst>
            <pc:docMk/>
            <pc:sldMk cId="298662634" sldId="514"/>
            <ac:spMk id="71" creationId="{0D1E0BF2-3387-498A-9954-892FE0679DED}"/>
          </ac:spMkLst>
        </pc:spChg>
        <pc:grpChg chg="add mod">
          <ac:chgData name="anubhav nidhi" userId="64f31d504141dfab" providerId="LiveId" clId="{57408EDF-4600-476E-AA5A-23FE73DCAB04}" dt="2020-08-15T17:28:01.041" v="173" actId="164"/>
          <ac:grpSpMkLst>
            <pc:docMk/>
            <pc:sldMk cId="298662634" sldId="514"/>
            <ac:grpSpMk id="4" creationId="{E6ADB869-0371-4858-AD95-86A00A69A7E9}"/>
          </ac:grpSpMkLst>
        </pc:grpChg>
        <pc:grpChg chg="mod">
          <ac:chgData name="anubhav nidhi" userId="64f31d504141dfab" providerId="LiveId" clId="{57408EDF-4600-476E-AA5A-23FE73DCAB04}" dt="2020-08-15T17:28:01.041" v="173" actId="164"/>
          <ac:grpSpMkLst>
            <pc:docMk/>
            <pc:sldMk cId="298662634" sldId="514"/>
            <ac:grpSpMk id="64" creationId="{6A1967A6-20EF-4FF4-8FD6-E130CC7FBB6E}"/>
          </ac:grpSpMkLst>
        </pc:grpChg>
        <pc:cxnChg chg="mod">
          <ac:chgData name="anubhav nidhi" userId="64f31d504141dfab" providerId="LiveId" clId="{57408EDF-4600-476E-AA5A-23FE73DCAB04}" dt="2020-08-15T17:28:01.041" v="173" actId="164"/>
          <ac:cxnSpMkLst>
            <pc:docMk/>
            <pc:sldMk cId="298662634" sldId="514"/>
            <ac:cxnSpMk id="39" creationId="{842AD30D-8342-4473-ADA8-476042C8A20D}"/>
          </ac:cxnSpMkLst>
        </pc:cxnChg>
        <pc:cxnChg chg="mod">
          <ac:chgData name="anubhav nidhi" userId="64f31d504141dfab" providerId="LiveId" clId="{57408EDF-4600-476E-AA5A-23FE73DCAB04}" dt="2020-08-15T17:28:01.041" v="173" actId="164"/>
          <ac:cxnSpMkLst>
            <pc:docMk/>
            <pc:sldMk cId="298662634" sldId="514"/>
            <ac:cxnSpMk id="41" creationId="{BEB11383-251B-4B7E-B570-E2299538F950}"/>
          </ac:cxnSpMkLst>
        </pc:cxnChg>
        <pc:cxnChg chg="mod">
          <ac:chgData name="anubhav nidhi" userId="64f31d504141dfab" providerId="LiveId" clId="{57408EDF-4600-476E-AA5A-23FE73DCAB04}" dt="2020-08-15T17:28:01.041" v="173" actId="164"/>
          <ac:cxnSpMkLst>
            <pc:docMk/>
            <pc:sldMk cId="298662634" sldId="514"/>
            <ac:cxnSpMk id="42" creationId="{F5A28F15-AB68-4755-92ED-34E1D52804C2}"/>
          </ac:cxnSpMkLst>
        </pc:cxnChg>
        <pc:cxnChg chg="mod">
          <ac:chgData name="anubhav nidhi" userId="64f31d504141dfab" providerId="LiveId" clId="{57408EDF-4600-476E-AA5A-23FE73DCAB04}" dt="2020-08-15T17:28:01.041" v="173" actId="164"/>
          <ac:cxnSpMkLst>
            <pc:docMk/>
            <pc:sldMk cId="298662634" sldId="514"/>
            <ac:cxnSpMk id="47" creationId="{41747AD7-2331-4A9A-9C81-50A90457C9DB}"/>
          </ac:cxnSpMkLst>
        </pc:cxnChg>
      </pc:sldChg>
      <pc:sldChg chg="modSp mod">
        <pc:chgData name="anubhav nidhi" userId="64f31d504141dfab" providerId="LiveId" clId="{57408EDF-4600-476E-AA5A-23FE73DCAB04}" dt="2020-08-16T22:04:23.504" v="344" actId="20577"/>
        <pc:sldMkLst>
          <pc:docMk/>
          <pc:sldMk cId="1836972881" sldId="515"/>
        </pc:sldMkLst>
        <pc:spChg chg="mod">
          <ac:chgData name="anubhav nidhi" userId="64f31d504141dfab" providerId="LiveId" clId="{57408EDF-4600-476E-AA5A-23FE73DCAB04}" dt="2020-08-15T17:35:42.261" v="196" actId="20577"/>
          <ac:spMkLst>
            <pc:docMk/>
            <pc:sldMk cId="1836972881" sldId="515"/>
            <ac:spMk id="3" creationId="{00000000-0000-0000-0000-000000000000}"/>
          </ac:spMkLst>
        </pc:spChg>
        <pc:spChg chg="mod">
          <ac:chgData name="anubhav nidhi" userId="64f31d504141dfab" providerId="LiveId" clId="{57408EDF-4600-476E-AA5A-23FE73DCAB04}" dt="2020-08-16T22:04:23.504" v="344" actId="20577"/>
          <ac:spMkLst>
            <pc:docMk/>
            <pc:sldMk cId="1836972881" sldId="515"/>
            <ac:spMk id="15" creationId="{274B9F14-A1EA-C841-9801-25ABDB1D862E}"/>
          </ac:spMkLst>
        </pc:spChg>
      </pc:sldChg>
      <pc:sldChg chg="modSp mod">
        <pc:chgData name="anubhav nidhi" userId="64f31d504141dfab" providerId="LiveId" clId="{57408EDF-4600-476E-AA5A-23FE73DCAB04}" dt="2020-08-17T19:24:29.755" v="659" actId="20577"/>
        <pc:sldMkLst>
          <pc:docMk/>
          <pc:sldMk cId="1692408877" sldId="516"/>
        </pc:sldMkLst>
        <pc:spChg chg="mod">
          <ac:chgData name="anubhav nidhi" userId="64f31d504141dfab" providerId="LiveId" clId="{57408EDF-4600-476E-AA5A-23FE73DCAB04}" dt="2020-08-15T17:35:45.872" v="197" actId="20577"/>
          <ac:spMkLst>
            <pc:docMk/>
            <pc:sldMk cId="1692408877" sldId="516"/>
            <ac:spMk id="3" creationId="{00000000-0000-0000-0000-000000000000}"/>
          </ac:spMkLst>
        </pc:spChg>
        <pc:spChg chg="mod">
          <ac:chgData name="anubhav nidhi" userId="64f31d504141dfab" providerId="LiveId" clId="{57408EDF-4600-476E-AA5A-23FE73DCAB04}" dt="2020-08-17T19:24:29.755" v="659" actId="20577"/>
          <ac:spMkLst>
            <pc:docMk/>
            <pc:sldMk cId="1692408877" sldId="516"/>
            <ac:spMk id="15" creationId="{274B9F14-A1EA-C841-9801-25ABDB1D862E}"/>
          </ac:spMkLst>
        </pc:spChg>
      </pc:sldChg>
      <pc:sldChg chg="modSp mod modAnim">
        <pc:chgData name="anubhav nidhi" userId="64f31d504141dfab" providerId="LiveId" clId="{57408EDF-4600-476E-AA5A-23FE73DCAB04}" dt="2020-08-17T20:12:26.231" v="665"/>
        <pc:sldMkLst>
          <pc:docMk/>
          <pc:sldMk cId="256730319" sldId="517"/>
        </pc:sldMkLst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9" creationId="{AA7609CD-B958-4ED7-B218-D446D06CCE2C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13" creationId="{8057157E-42AB-4102-AD7A-350247A9C975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24" creationId="{75755592-D3D0-4963-AE03-6A8C8CF0FDFC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25" creationId="{4EC14804-5B66-4257-8766-0146854C642A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26" creationId="{411B3AB5-08CA-4C30-B362-5022DB4AEC5F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37" creationId="{CC1605E9-7CA3-4C80-86DB-3B17CB0B156E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38" creationId="{3443652F-975F-4EAB-A857-D997753B881B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40" creationId="{4C22A4A4-A4A3-40AC-BCC0-593FE3F6AB9C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45" creationId="{C22594C4-E1C5-41DD-8E64-588DB344BE10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46" creationId="{475C0AA0-F5A1-43C4-B88D-5591C263707A}"/>
          </ac:spMkLst>
        </pc:spChg>
        <pc:spChg chg="mod">
          <ac:chgData name="anubhav nidhi" userId="64f31d504141dfab" providerId="LiveId" clId="{57408EDF-4600-476E-AA5A-23FE73DCAB04}" dt="2020-08-17T20:12:05.477" v="664" actId="14"/>
          <ac:spMkLst>
            <pc:docMk/>
            <pc:sldMk cId="256730319" sldId="517"/>
            <ac:spMk id="48" creationId="{3AC0056C-63EC-4541-AD07-470A829D1CE5}"/>
          </ac:spMkLst>
        </pc:spChg>
        <pc:spChg chg="mod">
          <ac:chgData name="anubhav nidhi" userId="64f31d504141dfab" providerId="LiveId" clId="{57408EDF-4600-476E-AA5A-23FE73DCAB04}" dt="2020-08-16T23:37:47.388" v="370" actId="20577"/>
          <ac:spMkLst>
            <pc:docMk/>
            <pc:sldMk cId="256730319" sldId="517"/>
            <ac:spMk id="58" creationId="{87570D82-DD6F-4E67-888D-3BA87E902A67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63" creationId="{CDCCD52F-BDDE-48B2-96CD-F0B3E8B76685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68" creationId="{B3C9B971-81F7-4BCC-8A8C-85108B2D679E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70" creationId="{2ACDF4B6-5FA3-42B0-A9E7-BDB1655EDF9E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71" creationId="{0D1E0BF2-3387-498A-9954-892FE0679DED}"/>
          </ac:spMkLst>
        </pc:spChg>
        <pc:spChg chg="mod">
          <ac:chgData name="anubhav nidhi" userId="64f31d504141dfab" providerId="LiveId" clId="{57408EDF-4600-476E-AA5A-23FE73DCAB04}" dt="2020-08-17T15:30:28.458" v="652" actId="1037"/>
          <ac:spMkLst>
            <pc:docMk/>
            <pc:sldMk cId="256730319" sldId="517"/>
            <ac:spMk id="72" creationId="{DAA89A5A-CE8F-4447-8A1D-0AF813E51688}"/>
          </ac:spMkLst>
        </pc:spChg>
        <pc:grpChg chg="mod">
          <ac:chgData name="anubhav nidhi" userId="64f31d504141dfab" providerId="LiveId" clId="{57408EDF-4600-476E-AA5A-23FE73DCAB04}" dt="2020-08-17T15:30:28.458" v="652" actId="1037"/>
          <ac:grpSpMkLst>
            <pc:docMk/>
            <pc:sldMk cId="256730319" sldId="517"/>
            <ac:grpSpMk id="64" creationId="{6A1967A6-20EF-4FF4-8FD6-E130CC7FBB6E}"/>
          </ac:grpSpMkLst>
        </pc:grpChg>
        <pc:picChg chg="mod">
          <ac:chgData name="anubhav nidhi" userId="64f31d504141dfab" providerId="LiveId" clId="{57408EDF-4600-476E-AA5A-23FE73DCAB04}" dt="2020-08-17T15:30:28.458" v="652" actId="1037"/>
          <ac:picMkLst>
            <pc:docMk/>
            <pc:sldMk cId="256730319" sldId="517"/>
            <ac:picMk id="21" creationId="{63C7620C-8E2B-48EB-AE2A-04FF0001112E}"/>
          </ac:picMkLst>
        </pc:picChg>
        <pc:picChg chg="mod">
          <ac:chgData name="anubhav nidhi" userId="64f31d504141dfab" providerId="LiveId" clId="{57408EDF-4600-476E-AA5A-23FE73DCAB04}" dt="2020-08-17T15:30:28.458" v="652" actId="1037"/>
          <ac:picMkLst>
            <pc:docMk/>
            <pc:sldMk cId="256730319" sldId="517"/>
            <ac:picMk id="22" creationId="{0AA2C96E-EBCB-4E46-8B2D-74C199FC89CE}"/>
          </ac:picMkLst>
        </pc:picChg>
        <pc:picChg chg="mod">
          <ac:chgData name="anubhav nidhi" userId="64f31d504141dfab" providerId="LiveId" clId="{57408EDF-4600-476E-AA5A-23FE73DCAB04}" dt="2020-08-17T15:30:28.458" v="652" actId="1037"/>
          <ac:picMkLst>
            <pc:docMk/>
            <pc:sldMk cId="256730319" sldId="517"/>
            <ac:picMk id="23" creationId="{3208818C-AEC4-477A-9B5A-F220B0B85CAF}"/>
          </ac:picMkLst>
        </pc:picChg>
        <pc:picChg chg="mod">
          <ac:chgData name="anubhav nidhi" userId="64f31d504141dfab" providerId="LiveId" clId="{57408EDF-4600-476E-AA5A-23FE73DCAB04}" dt="2020-08-17T15:30:28.458" v="652" actId="1037"/>
          <ac:picMkLst>
            <pc:docMk/>
            <pc:sldMk cId="256730319" sldId="517"/>
            <ac:picMk id="65" creationId="{AB6B1A39-52C5-4EF5-87FF-330FD53B3AEB}"/>
          </ac:picMkLst>
        </pc:picChg>
        <pc:picChg chg="mod">
          <ac:chgData name="anubhav nidhi" userId="64f31d504141dfab" providerId="LiveId" clId="{57408EDF-4600-476E-AA5A-23FE73DCAB04}" dt="2020-08-17T15:30:28.458" v="652" actId="1037"/>
          <ac:picMkLst>
            <pc:docMk/>
            <pc:sldMk cId="256730319" sldId="517"/>
            <ac:picMk id="66" creationId="{A4D25BA9-D854-41BB-9FCA-B7BD14864D89}"/>
          </ac:picMkLst>
        </pc:picChg>
        <pc:picChg chg="mod">
          <ac:chgData name="anubhav nidhi" userId="64f31d504141dfab" providerId="LiveId" clId="{57408EDF-4600-476E-AA5A-23FE73DCAB04}" dt="2020-08-17T15:30:28.458" v="652" actId="1037"/>
          <ac:picMkLst>
            <pc:docMk/>
            <pc:sldMk cId="256730319" sldId="517"/>
            <ac:picMk id="67" creationId="{BAC6DD05-D82A-4D56-AF0B-A06E28D0461B}"/>
          </ac:picMkLst>
        </pc:picChg>
        <pc:picChg chg="mod">
          <ac:chgData name="anubhav nidhi" userId="64f31d504141dfab" providerId="LiveId" clId="{57408EDF-4600-476E-AA5A-23FE73DCAB04}" dt="2020-08-17T15:30:28.458" v="652" actId="1037"/>
          <ac:picMkLst>
            <pc:docMk/>
            <pc:sldMk cId="256730319" sldId="517"/>
            <ac:picMk id="69" creationId="{42FFE29D-C6E2-4577-909D-D8E2F73F2F51}"/>
          </ac:picMkLst>
        </pc:pic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16" creationId="{9C07EF3F-A0ED-419E-878A-16FA01D41990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17" creationId="{0A7D12B7-A423-4BE5-A2B7-069D8114C465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18" creationId="{6208D148-31EE-4DB8-9FBE-9C5D02563FD2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19" creationId="{381E460B-84D3-4D73-ABE9-E72C63EDFA65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20" creationId="{4873620D-71EB-4E5C-960B-7BE8315DEDE4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32" creationId="{50BC1488-6AE1-42E3-8E7A-CEDE39D01CEB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34" creationId="{0655473B-0E36-466B-92C4-86F62482C27D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35" creationId="{76350579-F940-4B85-9EF3-D568AD6E88D7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36" creationId="{A313BBF2-C0A4-435F-AA25-DA0D82608DC6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39" creationId="{842AD30D-8342-4473-ADA8-476042C8A20D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41" creationId="{BEB11383-251B-4B7E-B570-E2299538F950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42" creationId="{F5A28F15-AB68-4755-92ED-34E1D52804C2}"/>
          </ac:cxnSpMkLst>
        </pc:cxnChg>
        <pc:cxnChg chg="mod">
          <ac:chgData name="anubhav nidhi" userId="64f31d504141dfab" providerId="LiveId" clId="{57408EDF-4600-476E-AA5A-23FE73DCAB04}" dt="2020-08-17T15:30:28.458" v="652" actId="1037"/>
          <ac:cxnSpMkLst>
            <pc:docMk/>
            <pc:sldMk cId="256730319" sldId="517"/>
            <ac:cxnSpMk id="47" creationId="{41747AD7-2331-4A9A-9C81-50A90457C9DB}"/>
          </ac:cxnSpMkLst>
        </pc:cxnChg>
      </pc:sldChg>
      <pc:sldChg chg="mod ord modShow">
        <pc:chgData name="anubhav nidhi" userId="64f31d504141dfab" providerId="LiveId" clId="{57408EDF-4600-476E-AA5A-23FE73DCAB04}" dt="2020-08-18T19:49:36.813" v="667"/>
        <pc:sldMkLst>
          <pc:docMk/>
          <pc:sldMk cId="535982541" sldId="518"/>
        </pc:sldMkLst>
      </pc:sldChg>
      <pc:sldChg chg="addSp modSp mod modAnim">
        <pc:chgData name="anubhav nidhi" userId="64f31d504141dfab" providerId="LiveId" clId="{57408EDF-4600-476E-AA5A-23FE73DCAB04}" dt="2020-08-17T01:05:31.290" v="544" actId="1036"/>
        <pc:sldMkLst>
          <pc:docMk/>
          <pc:sldMk cId="1403173522" sldId="522"/>
        </pc:sldMkLst>
        <pc:spChg chg="mod">
          <ac:chgData name="anubhav nidhi" userId="64f31d504141dfab" providerId="LiveId" clId="{57408EDF-4600-476E-AA5A-23FE73DCAB04}" dt="2020-08-15T17:39:19.598" v="220" actId="20577"/>
          <ac:spMkLst>
            <pc:docMk/>
            <pc:sldMk cId="1403173522" sldId="522"/>
            <ac:spMk id="2" creationId="{54C300F8-5472-324B-A6CA-578619B2377D}"/>
          </ac:spMkLst>
        </pc:spChg>
        <pc:spChg chg="mod">
          <ac:chgData name="anubhav nidhi" userId="64f31d504141dfab" providerId="LiveId" clId="{57408EDF-4600-476E-AA5A-23FE73DCAB04}" dt="2020-08-17T01:05:28.128" v="540" actId="1036"/>
          <ac:spMkLst>
            <pc:docMk/>
            <pc:sldMk cId="1403173522" sldId="522"/>
            <ac:spMk id="19" creationId="{36882236-045E-4330-9DD1-28F06D3DC239}"/>
          </ac:spMkLst>
        </pc:spChg>
        <pc:spChg chg="mod">
          <ac:chgData name="anubhav nidhi" userId="64f31d504141dfab" providerId="LiveId" clId="{57408EDF-4600-476E-AA5A-23FE73DCAB04}" dt="2020-08-17T01:05:28.128" v="540" actId="1036"/>
          <ac:spMkLst>
            <pc:docMk/>
            <pc:sldMk cId="1403173522" sldId="522"/>
            <ac:spMk id="21" creationId="{5715CC14-CE56-4161-BA45-AF046C54559E}"/>
          </ac:spMkLst>
        </pc:spChg>
        <pc:spChg chg="mod">
          <ac:chgData name="anubhav nidhi" userId="64f31d504141dfab" providerId="LiveId" clId="{57408EDF-4600-476E-AA5A-23FE73DCAB04}" dt="2020-08-17T01:05:28.128" v="540" actId="1036"/>
          <ac:spMkLst>
            <pc:docMk/>
            <pc:sldMk cId="1403173522" sldId="522"/>
            <ac:spMk id="23" creationId="{F75A11CC-E672-4A40-A2F6-6709BB30648A}"/>
          </ac:spMkLst>
        </pc:spChg>
        <pc:spChg chg="add mod">
          <ac:chgData name="anubhav nidhi" userId="64f31d504141dfab" providerId="LiveId" clId="{57408EDF-4600-476E-AA5A-23FE73DCAB04}" dt="2020-08-17T01:03:36.370" v="490" actId="1036"/>
          <ac:spMkLst>
            <pc:docMk/>
            <pc:sldMk cId="1403173522" sldId="522"/>
            <ac:spMk id="34" creationId="{730FCC39-437C-4780-B6AA-BA77F778BA66}"/>
          </ac:spMkLst>
        </pc:spChg>
        <pc:spChg chg="add mod">
          <ac:chgData name="anubhav nidhi" userId="64f31d504141dfab" providerId="LiveId" clId="{57408EDF-4600-476E-AA5A-23FE73DCAB04}" dt="2020-08-17T01:05:31.290" v="544" actId="1036"/>
          <ac:spMkLst>
            <pc:docMk/>
            <pc:sldMk cId="1403173522" sldId="522"/>
            <ac:spMk id="36" creationId="{350C987D-C439-4767-B325-590A8A82DCAB}"/>
          </ac:spMkLst>
        </pc:spChg>
      </pc:sldChg>
      <pc:sldChg chg="mod modShow">
        <pc:chgData name="anubhav nidhi" userId="64f31d504141dfab" providerId="LiveId" clId="{57408EDF-4600-476E-AA5A-23FE73DCAB04}" dt="2020-08-14T16:23:55.226" v="139" actId="729"/>
        <pc:sldMkLst>
          <pc:docMk/>
          <pc:sldMk cId="1805613604" sldId="523"/>
        </pc:sldMkLst>
      </pc:sldChg>
      <pc:sldChg chg="modSp">
        <pc:chgData name="anubhav nidhi" userId="64f31d504141dfab" providerId="LiveId" clId="{57408EDF-4600-476E-AA5A-23FE73DCAB04}" dt="2020-08-15T17:34:52.682" v="192" actId="313"/>
        <pc:sldMkLst>
          <pc:docMk/>
          <pc:sldMk cId="4077730411" sldId="524"/>
        </pc:sldMkLst>
        <pc:spChg chg="mod">
          <ac:chgData name="anubhav nidhi" userId="64f31d504141dfab" providerId="LiveId" clId="{57408EDF-4600-476E-AA5A-23FE73DCAB04}" dt="2020-08-15T17:34:52.682" v="192" actId="313"/>
          <ac:spMkLst>
            <pc:docMk/>
            <pc:sldMk cId="4077730411" sldId="524"/>
            <ac:spMk id="5" creationId="{2D1DCCF9-7478-42C8-8630-DD7C2156B5EC}"/>
          </ac:spMkLst>
        </pc:spChg>
      </pc:sldChg>
      <pc:sldChg chg="modSp mod">
        <pc:chgData name="anubhav nidhi" userId="64f31d504141dfab" providerId="LiveId" clId="{57408EDF-4600-476E-AA5A-23FE73DCAB04}" dt="2020-08-16T22:05:02.833" v="351"/>
        <pc:sldMkLst>
          <pc:docMk/>
          <pc:sldMk cId="2294325796" sldId="525"/>
        </pc:sldMkLst>
        <pc:spChg chg="mod">
          <ac:chgData name="anubhav nidhi" userId="64f31d504141dfab" providerId="LiveId" clId="{57408EDF-4600-476E-AA5A-23FE73DCAB04}" dt="2020-08-15T17:39:35.192" v="223" actId="20577"/>
          <ac:spMkLst>
            <pc:docMk/>
            <pc:sldMk cId="2294325796" sldId="525"/>
            <ac:spMk id="3" creationId="{00000000-0000-0000-0000-000000000000}"/>
          </ac:spMkLst>
        </pc:spChg>
        <pc:spChg chg="mod">
          <ac:chgData name="anubhav nidhi" userId="64f31d504141dfab" providerId="LiveId" clId="{57408EDF-4600-476E-AA5A-23FE73DCAB04}" dt="2020-08-16T22:05:02.833" v="351"/>
          <ac:spMkLst>
            <pc:docMk/>
            <pc:sldMk cId="2294325796" sldId="525"/>
            <ac:spMk id="15" creationId="{274B9F14-A1EA-C841-9801-25ABDB1D862E}"/>
          </ac:spMkLst>
        </pc:spChg>
      </pc:sldChg>
      <pc:sldChg chg="add ord">
        <pc:chgData name="anubhav nidhi" userId="64f31d504141dfab" providerId="LiveId" clId="{57408EDF-4600-476E-AA5A-23FE73DCAB04}" dt="2020-08-16T21:15:44.697" v="332"/>
        <pc:sldMkLst>
          <pc:docMk/>
          <pc:sldMk cId="1542516349" sldId="526"/>
        </pc:sldMkLst>
      </pc:sldChg>
    </pc:docChg>
  </pc:docChgLst>
  <pc:docChgLst>
    <pc:chgData name="anubhav nidhi" userId="64f31d504141dfab" providerId="LiveId" clId="{5A0BE89D-A97A-4D0E-8661-9751A4A51DD9}"/>
    <pc:docChg chg="custSel delSld modSld sldOrd modSection">
      <pc:chgData name="anubhav nidhi" userId="64f31d504141dfab" providerId="LiveId" clId="{5A0BE89D-A97A-4D0E-8661-9751A4A51DD9}" dt="2020-11-12T03:35:23.067" v="11" actId="22"/>
      <pc:docMkLst>
        <pc:docMk/>
      </pc:docMkLst>
      <pc:sldChg chg="del ord">
        <pc:chgData name="anubhav nidhi" userId="64f31d504141dfab" providerId="LiveId" clId="{5A0BE89D-A97A-4D0E-8661-9751A4A51DD9}" dt="2020-11-12T03:20:27.065" v="8" actId="47"/>
        <pc:sldMkLst>
          <pc:docMk/>
          <pc:sldMk cId="3099806191" sldId="422"/>
        </pc:sldMkLst>
      </pc:sldChg>
      <pc:sldChg chg="mod modShow">
        <pc:chgData name="anubhav nidhi" userId="64f31d504141dfab" providerId="LiveId" clId="{5A0BE89D-A97A-4D0E-8661-9751A4A51DD9}" dt="2020-11-12T03:20:10.331" v="2" actId="729"/>
        <pc:sldMkLst>
          <pc:docMk/>
          <pc:sldMk cId="1263254717" sldId="471"/>
        </pc:sldMkLst>
      </pc:sldChg>
      <pc:sldChg chg="mod modShow">
        <pc:chgData name="anubhav nidhi" userId="64f31d504141dfab" providerId="LiveId" clId="{5A0BE89D-A97A-4D0E-8661-9751A4A51DD9}" dt="2020-11-12T03:20:16.743" v="4" actId="729"/>
        <pc:sldMkLst>
          <pc:docMk/>
          <pc:sldMk cId="1268374959" sldId="475"/>
        </pc:sldMkLst>
      </pc:sldChg>
      <pc:sldChg chg="del">
        <pc:chgData name="anubhav nidhi" userId="64f31d504141dfab" providerId="LiveId" clId="{5A0BE89D-A97A-4D0E-8661-9751A4A51DD9}" dt="2020-11-12T03:20:04.533" v="1" actId="47"/>
        <pc:sldMkLst>
          <pc:docMk/>
          <pc:sldMk cId="3866667586" sldId="480"/>
        </pc:sldMkLst>
      </pc:sldChg>
      <pc:sldChg chg="addSp delSp mod">
        <pc:chgData name="anubhav nidhi" userId="64f31d504141dfab" providerId="LiveId" clId="{5A0BE89D-A97A-4D0E-8661-9751A4A51DD9}" dt="2020-11-12T03:35:23.067" v="11" actId="22"/>
        <pc:sldMkLst>
          <pc:docMk/>
          <pc:sldMk cId="2150177880" sldId="491"/>
        </pc:sldMkLst>
        <pc:spChg chg="add">
          <ac:chgData name="anubhav nidhi" userId="64f31d504141dfab" providerId="LiveId" clId="{5A0BE89D-A97A-4D0E-8661-9751A4A51DD9}" dt="2020-11-12T03:35:23.067" v="11" actId="22"/>
          <ac:spMkLst>
            <pc:docMk/>
            <pc:sldMk cId="2150177880" sldId="491"/>
            <ac:spMk id="4" creationId="{B81C5B42-A9C3-46EC-A6F0-EFB3AD27A26C}"/>
          </ac:spMkLst>
        </pc:spChg>
        <pc:spChg chg="del">
          <ac:chgData name="anubhav nidhi" userId="64f31d504141dfab" providerId="LiveId" clId="{5A0BE89D-A97A-4D0E-8661-9751A4A51DD9}" dt="2020-11-12T03:35:22.440" v="10" actId="478"/>
          <ac:spMkLst>
            <pc:docMk/>
            <pc:sldMk cId="2150177880" sldId="491"/>
            <ac:spMk id="53" creationId="{3004A7AF-AD4D-4382-8B37-B5A195FE46B8}"/>
          </ac:spMkLst>
        </pc:spChg>
      </pc:sldChg>
      <pc:sldChg chg="mod modShow">
        <pc:chgData name="anubhav nidhi" userId="64f31d504141dfab" providerId="LiveId" clId="{5A0BE89D-A97A-4D0E-8661-9751A4A51DD9}" dt="2020-11-12T03:19:49.016" v="0" actId="729"/>
        <pc:sldMkLst>
          <pc:docMk/>
          <pc:sldMk cId="2201600538" sldId="499"/>
        </pc:sldMkLst>
      </pc:sldChg>
      <pc:sldChg chg="del">
        <pc:chgData name="anubhav nidhi" userId="64f31d504141dfab" providerId="LiveId" clId="{5A0BE89D-A97A-4D0E-8661-9751A4A51DD9}" dt="2020-11-12T03:20:22.437" v="5" actId="47"/>
        <pc:sldMkLst>
          <pc:docMk/>
          <pc:sldMk cId="1805613604" sldId="523"/>
        </pc:sldMkLst>
      </pc:sldChg>
      <pc:sldChg chg="del">
        <pc:chgData name="anubhav nidhi" userId="64f31d504141dfab" providerId="LiveId" clId="{5A0BE89D-A97A-4D0E-8661-9751A4A51DD9}" dt="2020-11-12T03:20:12.665" v="3" actId="47"/>
        <pc:sldMkLst>
          <pc:docMk/>
          <pc:sldMk cId="2673850189" sldId="526"/>
        </pc:sldMkLst>
      </pc:sldChg>
      <pc:sldChg chg="mod modShow">
        <pc:chgData name="anubhav nidhi" userId="64f31d504141dfab" providerId="LiveId" clId="{5A0BE89D-A97A-4D0E-8661-9751A4A51DD9}" dt="2020-11-12T03:20:29.565" v="9" actId="729"/>
        <pc:sldMkLst>
          <pc:docMk/>
          <pc:sldMk cId="2934532728" sldId="527"/>
        </pc:sldMkLst>
      </pc:sldChg>
    </pc:docChg>
  </pc:docChgLst>
  <pc:docChgLst>
    <pc:chgData name="anubhav nidhi" userId="64f31d504141dfab" providerId="LiveId" clId="{9E926262-E5F9-497B-BF06-2683ECAECFF8}"/>
    <pc:docChg chg="custSel modSld">
      <pc:chgData name="anubhav nidhi" userId="64f31d504141dfab" providerId="LiveId" clId="{9E926262-E5F9-497B-BF06-2683ECAECFF8}" dt="2020-12-06T01:37:12.636" v="0" actId="478"/>
      <pc:docMkLst>
        <pc:docMk/>
      </pc:docMkLst>
      <pc:sldChg chg="delSp mod delAnim">
        <pc:chgData name="anubhav nidhi" userId="64f31d504141dfab" providerId="LiveId" clId="{9E926262-E5F9-497B-BF06-2683ECAECFF8}" dt="2020-12-06T01:37:12.636" v="0" actId="478"/>
        <pc:sldMkLst>
          <pc:docMk/>
          <pc:sldMk cId="1268374959" sldId="475"/>
        </pc:sldMkLst>
        <pc:spChg chg="del">
          <ac:chgData name="anubhav nidhi" userId="64f31d504141dfab" providerId="LiveId" clId="{9E926262-E5F9-497B-BF06-2683ECAECFF8}" dt="2020-12-06T01:37:12.636" v="0" actId="478"/>
          <ac:spMkLst>
            <pc:docMk/>
            <pc:sldMk cId="1268374959" sldId="475"/>
            <ac:spMk id="12" creationId="{656D0620-8182-B444-A5B5-47548F4F6B1B}"/>
          </ac:spMkLst>
        </pc:spChg>
        <pc:spChg chg="del">
          <ac:chgData name="anubhav nidhi" userId="64f31d504141dfab" providerId="LiveId" clId="{9E926262-E5F9-497B-BF06-2683ECAECFF8}" dt="2020-12-06T01:37:12.636" v="0" actId="478"/>
          <ac:spMkLst>
            <pc:docMk/>
            <pc:sldMk cId="1268374959" sldId="475"/>
            <ac:spMk id="13" creationId="{662014E6-0891-544A-AFF3-5D6AE305AB9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 from Template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All</c:v>
                </c:pt>
                <c:pt idx="1">
                  <c:v>Small</c:v>
                </c:pt>
                <c:pt idx="2">
                  <c:v>Large</c:v>
                </c:pt>
                <c:pt idx="3">
                  <c:v>Service Provider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</c:v>
                </c:pt>
                <c:pt idx="1">
                  <c:v>50</c:v>
                </c:pt>
                <c:pt idx="2">
                  <c:v>84</c:v>
                </c:pt>
                <c:pt idx="3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5-7A46-9B01-B950230EEF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Synthesize from specifications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All</c:v>
                </c:pt>
                <c:pt idx="1">
                  <c:v>Small</c:v>
                </c:pt>
                <c:pt idx="2">
                  <c:v>Large</c:v>
                </c:pt>
                <c:pt idx="3">
                  <c:v>Service Provider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</c:v>
                </c:pt>
                <c:pt idx="1">
                  <c:v>2</c:v>
                </c:pt>
                <c:pt idx="2">
                  <c:v>39</c:v>
                </c:pt>
                <c:pt idx="3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A5-7A46-9B01-B950230EE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4442623"/>
        <c:axId val="1534670799"/>
      </c:barChart>
      <c:catAx>
        <c:axId val="1534442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Network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670799"/>
        <c:crosses val="autoZero"/>
        <c:auto val="1"/>
        <c:lblAlgn val="ctr"/>
        <c:lblOffset val="100"/>
        <c:noMultiLvlLbl val="0"/>
      </c:catAx>
      <c:valAx>
        <c:axId val="15346707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u="none" dirty="0"/>
                  <a:t>Percentage of Operators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442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Moderately important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Keep configs similar across devices</c:v>
                </c:pt>
                <c:pt idx="1">
                  <c:v>Minimize # devices changed</c:v>
                </c:pt>
                <c:pt idx="2">
                  <c:v>Avoid changing devices with HW/SW issues</c:v>
                </c:pt>
                <c:pt idx="3">
                  <c:v>Avoid certain protocols/features</c:v>
                </c:pt>
                <c:pt idx="4">
                  <c:v>Make debugging easier</c:v>
                </c:pt>
                <c:pt idx="5">
                  <c:v>Make future changes easier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43</c:v>
                </c:pt>
                <c:pt idx="2">
                  <c:v>51</c:v>
                </c:pt>
                <c:pt idx="3">
                  <c:v>39</c:v>
                </c:pt>
                <c:pt idx="4">
                  <c:v>15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97-9F44-849C-EBE67BA5C5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Very important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Keep configs similar across devices</c:v>
                </c:pt>
                <c:pt idx="1">
                  <c:v>Minimize # devices changed</c:v>
                </c:pt>
                <c:pt idx="2">
                  <c:v>Avoid changing devices with HW/SW issues</c:v>
                </c:pt>
                <c:pt idx="3">
                  <c:v>Avoid certain protocols/features</c:v>
                </c:pt>
                <c:pt idx="4">
                  <c:v>Make debugging easier</c:v>
                </c:pt>
                <c:pt idx="5">
                  <c:v>Make future changes easier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91</c:v>
                </c:pt>
                <c:pt idx="1">
                  <c:v>40</c:v>
                </c:pt>
                <c:pt idx="2">
                  <c:v>30</c:v>
                </c:pt>
                <c:pt idx="3">
                  <c:v>50</c:v>
                </c:pt>
                <c:pt idx="4">
                  <c:v>85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97-9F44-849C-EBE67BA5C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0445392"/>
        <c:axId val="1480447024"/>
      </c:barChart>
      <c:catAx>
        <c:axId val="148044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Factors/Management Objectives</a:t>
                </a:r>
              </a:p>
            </c:rich>
          </c:tx>
          <c:layout>
            <c:manualLayout>
              <c:xMode val="edge"/>
              <c:yMode val="edge"/>
              <c:x val="0.39361999502113709"/>
              <c:y val="0.816272234407035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447024"/>
        <c:crosses val="autoZero"/>
        <c:auto val="1"/>
        <c:lblAlgn val="ctr"/>
        <c:lblOffset val="100"/>
        <c:noMultiLvlLbl val="0"/>
      </c:catAx>
      <c:valAx>
        <c:axId val="14804470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Per</a:t>
                </a:r>
                <a:r>
                  <a:rPr lang="en-US" sz="1600" i="1" dirty="0"/>
                  <a:t>centage of operators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44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048453108845871"/>
          <c:y val="0.91043738933950236"/>
          <c:w val="0.40978504317258996"/>
          <c:h val="8.3335319049301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Sheet1!$A$2:$A$27</c:f>
              <c:numCache>
                <c:formatCode>General</c:formatCode>
                <c:ptCount val="26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4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4</c:v>
                </c:pt>
                <c:pt idx="12">
                  <c:v>6</c:v>
                </c:pt>
                <c:pt idx="13">
                  <c:v>6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5</c:v>
                </c:pt>
                <c:pt idx="18">
                  <c:v>2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4</c:v>
                </c:pt>
                <c:pt idx="23">
                  <c:v>6</c:v>
                </c:pt>
                <c:pt idx="24">
                  <c:v>4</c:v>
                </c:pt>
                <c:pt idx="25">
                  <c:v>4</c:v>
                </c:pt>
              </c:numCache>
            </c:numRef>
          </c:xVal>
          <c:y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6D-294E-A064-D88154DFF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042351"/>
        <c:axId val="2098043983"/>
      </c:scatterChart>
      <c:valAx>
        <c:axId val="2098042351"/>
        <c:scaling>
          <c:orientation val="minMax"/>
          <c:max val="6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CPR</a:t>
                </a:r>
              </a:p>
            </c:rich>
          </c:tx>
          <c:layout>
            <c:manualLayout>
              <c:xMode val="edge"/>
              <c:yMode val="edge"/>
              <c:x val="0.51651059675702315"/>
              <c:y val="0.80792144098132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043983"/>
        <c:crosses val="autoZero"/>
        <c:crossBetween val="midCat"/>
      </c:valAx>
      <c:valAx>
        <c:axId val="2098043983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AED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042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0-5</c:v>
                </c:pt>
                <c:pt idx="1">
                  <c:v>6-10</c:v>
                </c:pt>
                <c:pt idx="2">
                  <c:v>11-15</c:v>
                </c:pt>
                <c:pt idx="3">
                  <c:v>15-20</c:v>
                </c:pt>
                <c:pt idx="4">
                  <c:v>21-25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</c:v>
                </c:pt>
                <c:pt idx="1">
                  <c:v>2.1</c:v>
                </c:pt>
                <c:pt idx="2">
                  <c:v>11</c:v>
                </c:pt>
                <c:pt idx="3">
                  <c:v>34</c:v>
                </c:pt>
                <c:pt idx="4">
                  <c:v>49.25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5-A047-A1C3-8F74B1EC89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0-5</c:v>
                </c:pt>
                <c:pt idx="1">
                  <c:v>6-10</c:v>
                </c:pt>
                <c:pt idx="2">
                  <c:v>11-15</c:v>
                </c:pt>
                <c:pt idx="3">
                  <c:v>15-20</c:v>
                </c:pt>
                <c:pt idx="4">
                  <c:v>21-25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</c:v>
                </c:pt>
                <c:pt idx="1">
                  <c:v>1.3</c:v>
                </c:pt>
                <c:pt idx="2">
                  <c:v>5.5</c:v>
                </c:pt>
                <c:pt idx="3">
                  <c:v>23.3</c:v>
                </c:pt>
                <c:pt idx="4">
                  <c:v>37.75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35-A047-A1C3-8F74B1EC8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4442623"/>
        <c:axId val="1534670799"/>
      </c:barChart>
      <c:catAx>
        <c:axId val="1534442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Network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670799"/>
        <c:crosses val="autoZero"/>
        <c:auto val="1"/>
        <c:lblAlgn val="ctr"/>
        <c:lblOffset val="100"/>
        <c:noMultiLvlLbl val="0"/>
      </c:catAx>
      <c:valAx>
        <c:axId val="15346707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442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30-40</c:v>
                </c:pt>
                <c:pt idx="1">
                  <c:v>60-70</c:v>
                </c:pt>
                <c:pt idx="2">
                  <c:v>140-160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70-9041-A3E4-1C2BD778F5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Netcomplete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30-40</c:v>
                </c:pt>
                <c:pt idx="1">
                  <c:v>60-70</c:v>
                </c:pt>
                <c:pt idx="2">
                  <c:v>140-160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221</c:v>
                </c:pt>
                <c:pt idx="1">
                  <c:v>325</c:v>
                </c:pt>
                <c:pt idx="2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70-9041-A3E4-1C2BD778F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4442623"/>
        <c:axId val="1534670799"/>
      </c:barChart>
      <c:catAx>
        <c:axId val="1534442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Network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670799"/>
        <c:crosses val="autoZero"/>
        <c:auto val="1"/>
        <c:lblAlgn val="ctr"/>
        <c:lblOffset val="100"/>
        <c:noMultiLvlLbl val="0"/>
      </c:catAx>
      <c:valAx>
        <c:axId val="1534670799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442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CF04-0DE2-4A68-9B7A-5303F27A8F8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670DF-DE3B-4FEC-B5F2-070DF4F5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Vast networks use control planes that run multiple protocols to satisfy network policies</a:t>
            </a:r>
          </a:p>
          <a:p>
            <a:endParaRPr lang="en-US" dirty="0"/>
          </a:p>
          <a:p>
            <a:r>
              <a:rPr lang="en-US" dirty="0"/>
              <a:t>Protocols compute route that implement policies</a:t>
            </a:r>
          </a:p>
          <a:p>
            <a:endParaRPr lang="en-US" dirty="0"/>
          </a:p>
          <a:p>
            <a:r>
              <a:rPr lang="en-US" dirty="0"/>
              <a:t>Flow adheres the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F95B4-A1C3-664A-9150-FC5CA20F4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0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AED is built on top of minesweeper. Minesweeper encoded the network as SMT constraints</a:t>
            </a:r>
          </a:p>
          <a:p>
            <a:endParaRPr lang="en-US" dirty="0"/>
          </a:p>
          <a:p>
            <a:r>
              <a:rPr lang="en-US" dirty="0"/>
              <a:t>Specify what SMT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8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Replicating variables and considering them all as a single network model creates variable explosion and makes SMT complex</a:t>
            </a:r>
          </a:p>
          <a:p>
            <a:endParaRPr lang="en-US" dirty="0"/>
          </a:p>
          <a:p>
            <a:r>
              <a:rPr lang="en-US" dirty="0"/>
              <a:t>We have 2 performance improvement techniques</a:t>
            </a:r>
          </a:p>
          <a:p>
            <a:endParaRPr lang="en-US" dirty="0"/>
          </a:p>
          <a:p>
            <a:r>
              <a:rPr lang="en-US" dirty="0"/>
              <a:t>Integer variables create a larger search space compared to Boolean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2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Replicating variables and considering them all as a single network model creates variable explosion and makes SMT complex</a:t>
            </a:r>
          </a:p>
          <a:p>
            <a:endParaRPr lang="en-US" dirty="0"/>
          </a:p>
          <a:p>
            <a:r>
              <a:rPr lang="en-US" dirty="0"/>
              <a:t>We have 2 performance improvement techniques</a:t>
            </a:r>
          </a:p>
          <a:p>
            <a:endParaRPr lang="en-US" dirty="0"/>
          </a:p>
          <a:p>
            <a:r>
              <a:rPr lang="en-US" dirty="0"/>
              <a:t>Integer variables create a larger search space compared to Boolean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2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Replicating variables and considering them all as a single network model creates variable explosion and makes SMT complex</a:t>
            </a:r>
          </a:p>
          <a:p>
            <a:endParaRPr lang="en-US" dirty="0"/>
          </a:p>
          <a:p>
            <a:r>
              <a:rPr lang="en-US" dirty="0"/>
              <a:t>We have 2 performance improvement techniques</a:t>
            </a:r>
          </a:p>
          <a:p>
            <a:endParaRPr lang="en-US" dirty="0"/>
          </a:p>
          <a:p>
            <a:r>
              <a:rPr lang="en-US" dirty="0"/>
              <a:t>Integer variables create a larger search space compared to Boolean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Replicating variables and considering them all as a single network model creates variable explosion and makes SMT complex</a:t>
            </a:r>
          </a:p>
          <a:p>
            <a:endParaRPr lang="en-US" dirty="0"/>
          </a:p>
          <a:p>
            <a:r>
              <a:rPr lang="en-US" dirty="0"/>
              <a:t>We have 2 performance improvement techniques</a:t>
            </a:r>
          </a:p>
          <a:p>
            <a:endParaRPr lang="en-US" dirty="0"/>
          </a:p>
          <a:p>
            <a:r>
              <a:rPr lang="en-US" dirty="0"/>
              <a:t>Integer variables create a larger search space compared to Boolean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3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Replicating variables and considering them all as a single network model creates variable explosion and makes SMT complex</a:t>
            </a:r>
          </a:p>
          <a:p>
            <a:endParaRPr lang="en-US" dirty="0"/>
          </a:p>
          <a:p>
            <a:r>
              <a:rPr lang="en-US" dirty="0"/>
              <a:t>We have 2 performance improvement techniques</a:t>
            </a:r>
          </a:p>
          <a:p>
            <a:endParaRPr lang="en-US" dirty="0"/>
          </a:p>
          <a:p>
            <a:r>
              <a:rPr lang="en-US" dirty="0"/>
              <a:t>Integer variables create a larger search space compared to Boolean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4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AED is built on top of minesweeper. Minesweeper encoded the network as SMT constraints</a:t>
            </a:r>
          </a:p>
          <a:p>
            <a:endParaRPr lang="en-US" dirty="0"/>
          </a:p>
          <a:p>
            <a:r>
              <a:rPr lang="en-US" dirty="0"/>
              <a:t>Specify what SMT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6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to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F95B4-A1C3-664A-9150-FC5CA20F4D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to 3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F95B4-A1C3-664A-9150-FC5CA20F4D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0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to 3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F95B4-A1C3-664A-9150-FC5CA20F4D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Synthesizing safe configs from scratch has issues</a:t>
            </a:r>
          </a:p>
          <a:p>
            <a:r>
              <a:rPr lang="en-US" baseline="0" dirty="0"/>
              <a:t>Repair after verification requires manual intervention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174F8-D52C-E941-A235-49010FE157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F95B4-A1C3-664A-9150-FC5CA20F4D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8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Synthesizing safe configs from scratch has issues</a:t>
            </a:r>
          </a:p>
          <a:p>
            <a:r>
              <a:rPr lang="en-US" baseline="0" dirty="0"/>
              <a:t>Repair after verification requires manual intervention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174F8-D52C-E941-A235-49010FE157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What is high-level problem I am solving – high level </a:t>
            </a:r>
            <a:r>
              <a:rPr lang="en-US" baseline="0" dirty="0" err="1"/>
              <a:t>pblm</a:t>
            </a:r>
            <a:r>
              <a:rPr lang="en-US" baseline="0" dirty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174F8-D52C-E941-A235-49010FE157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repair policies in multiple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70DF-DE3B-4FEC-B5F2-070DF4F5DE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Synthesizing safe configs from scratch has issues</a:t>
            </a:r>
          </a:p>
          <a:p>
            <a:r>
              <a:rPr lang="en-US" baseline="0" dirty="0"/>
              <a:t>Repair after verification requires manual intervention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174F8-D52C-E941-A235-49010FE157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F95B4-A1C3-664A-9150-FC5CA20F4D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Synthesizing safe configs from scratch has issues</a:t>
            </a:r>
          </a:p>
          <a:p>
            <a:r>
              <a:rPr lang="en-US" baseline="0" dirty="0"/>
              <a:t>Repair after verification requires manual intervention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174F8-D52C-E941-A235-49010FE157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1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Synthesizing safe configs from scratch has issues</a:t>
            </a:r>
          </a:p>
          <a:p>
            <a:r>
              <a:rPr lang="en-US" baseline="0" dirty="0"/>
              <a:t>Repair after verification requires manual intervention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174F8-D52C-E941-A235-49010FE157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16DF-9544-4AA1-8DE1-A7F9653C8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03D29-FD68-4FE7-91D8-34B05ADCF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B6E1-AB5D-429C-BDED-23DF22CD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CAB-7988-4311-91DD-1217AD0DA7DC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BEE8-5A7E-4AE1-A1C3-22776E35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A70F-1509-4DC7-90D6-EA01839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471-6405-448C-B72F-11BB09DD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3C6B2-F1B4-418F-B9C6-17E628A0F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1487-F05B-4175-A9EF-C04E222D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B67E-A488-48EE-B29C-F1E833A3BE94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C467-8519-41CC-B2B8-8B601245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30AA-F8BE-482F-96D7-B2780F44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1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BAE2F-B2FD-4B70-AEBE-E6738432F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4ECB7-66C8-41D1-8D93-0111802A6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D7BC-C502-47FC-9497-3EADF7F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62D7-A387-42D7-838D-7764882D0770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0590-8C8E-4079-B5F4-19651DDD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032E-DA05-4C1E-A63F-3C1B9DC2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DEDD-1DDA-4098-AC7C-C6F2D5B5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DAA8-52C0-4926-8336-2E6A3482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CB1D-06C4-4DE9-AB2D-6D88C056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6A73-573B-4052-9335-4A80143D289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82CB-AFD0-418C-A770-A42C99C9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AFF8-6C99-4B85-8091-8E088913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09BA-8152-4366-AD18-108717F4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92629-5EC9-4CFC-9BDF-99F1D548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1F63-0B59-48C3-BB79-1CD243AB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24B5-DDFF-4B4F-B076-6D56800E3CD1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E5BE-4179-421E-BC8C-6759E352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A682-3B7C-4EB8-BE26-9E03531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C7C-5E33-4184-AE21-BBAC5DE0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AC9D-831B-4203-B608-C9B60E36E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8945D-3C5A-49D1-BE3C-74383C7F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3705-004A-48BA-B272-A2C86CEB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76-A0EC-4E14-B2CF-9F3A83F5E434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2F7B-754B-47C2-BE76-552D25AE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43BDF-A2A4-4A88-8398-B190931A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8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6D7B-20AD-4D8A-B3BD-F1A7B724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7BE9-41D6-4F91-B1A2-5F08DEA9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0E65-9E73-49D3-AFC6-F7707E33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D8F2A-B453-4936-9086-CA0AD46A4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01207-6DD3-41BE-80ED-DD613D8BA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4C8B3-03BE-4A65-97FF-B86CCA17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6900-ECC3-4467-A6C1-297C7A5B2F29}" type="datetime1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FCBA-D3C6-447F-A4D0-A4063527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AC00F-620F-4356-81B0-47B6661B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F104-8351-4216-A11D-CB10E40D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0D10A-9928-4B5B-A7D3-2F274938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B92-FA05-43A1-9FE3-DF4B9A4F7EBE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DB742-8388-4C60-B1A6-8A3F29E7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A34A6-9F62-4AD9-BA16-CF4C8EBB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AB90F-0B6C-45DC-97CD-D584377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2C54-FB22-4911-9FDB-3F603D63E365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066D8-E077-4A6D-BB3A-6D94C29E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B17DE-C5D1-4F0E-AA74-065FB6A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2B27-71D1-40B7-AE32-F289A85F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E15B-B056-455F-87FC-EB83C386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68AF8-15AC-4799-89C9-60B10CB0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B097-DAE7-4DEB-B0D0-DB9B785B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BF6D-913D-4B31-9691-CB84D593587D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56240-C8E9-4335-BE42-3A987D2C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CAE41-82D7-468B-9AFD-06416017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49F2-9D5E-4471-A1E7-542F2EFC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6A534-3B51-4460-BC98-0509449A1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E655-EC04-4997-9988-561A603C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6CE2A-E00E-4113-9D6A-ED71EE16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0212-04A8-4097-9334-55B9B72B4259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5EC39-206D-4EDD-915B-8D39A8DD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397-A221-447F-8BF2-D8A4439B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1FD48-56A3-490F-96AD-59376E4E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E6DB8-41FD-4B8E-84B0-D8D6B058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B9B7-0CF7-43D4-AA2B-AFAF3C1BF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D824-4B35-4194-A75A-4DC88A76A678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A18D-57E7-4D5F-AD39-B90F881A0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DE26-15D7-4F08-8843-1FFF0A12B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7C97-C744-4458-80A8-70EA69FF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6.png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wmf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543" y="1518394"/>
            <a:ext cx="10548257" cy="1747665"/>
          </a:xfrm>
        </p:spPr>
        <p:txBody>
          <a:bodyPr>
            <a:normAutofit fontScale="90000"/>
          </a:bodyPr>
          <a:lstStyle/>
          <a:p>
            <a:r>
              <a:rPr lang="en-US" dirty="0"/>
              <a:t>AED: </a:t>
            </a:r>
            <a:r>
              <a:rPr lang="en-US" dirty="0">
                <a:solidFill>
                  <a:srgbClr val="000000"/>
                </a:solidFill>
              </a:rPr>
              <a:t>Synthesizing Network Updates that Satisfy Management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7200" y="3591941"/>
            <a:ext cx="13167360" cy="1328884"/>
          </a:xfrm>
        </p:spPr>
        <p:txBody>
          <a:bodyPr>
            <a:noAutofit/>
          </a:bodyPr>
          <a:lstStyle/>
          <a:p>
            <a:pPr marL="47625"/>
            <a:r>
              <a:rPr lang="en-US" sz="2800" u="sng" dirty="0" err="1"/>
              <a:t>Anubhavnidhi</a:t>
            </a:r>
            <a:r>
              <a:rPr lang="en-US" sz="2800" u="sng" dirty="0"/>
              <a:t> “Archie” </a:t>
            </a:r>
            <a:r>
              <a:rPr lang="en-US" sz="2800" u="sng" dirty="0" err="1"/>
              <a:t>Abhashkumar</a:t>
            </a:r>
            <a:r>
              <a:rPr lang="en-US" sz="2800" baseline="30000" dirty="0"/>
              <a:t>*</a:t>
            </a:r>
            <a:r>
              <a:rPr lang="en-US" sz="2800" dirty="0"/>
              <a:t>, Aaron </a:t>
            </a:r>
            <a:r>
              <a:rPr lang="en-US" sz="2800" dirty="0" err="1"/>
              <a:t>Gember</a:t>
            </a:r>
            <a:r>
              <a:rPr lang="en-US" sz="2800" dirty="0"/>
              <a:t> Jacobson</a:t>
            </a:r>
            <a:r>
              <a:rPr lang="en-US" sz="2800" baseline="30000" dirty="0"/>
              <a:t>#</a:t>
            </a:r>
            <a:r>
              <a:rPr lang="en-US" sz="2800" dirty="0"/>
              <a:t>,</a:t>
            </a:r>
          </a:p>
          <a:p>
            <a:pPr marL="47625"/>
            <a:r>
              <a:rPr lang="en-US" sz="2800" dirty="0"/>
              <a:t> and Aditya </a:t>
            </a:r>
            <a:r>
              <a:rPr lang="en-US" sz="2800" dirty="0" err="1"/>
              <a:t>Akella</a:t>
            </a:r>
            <a:r>
              <a:rPr lang="en-US" sz="2800" baseline="30000" dirty="0"/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DF6C-2701-4767-AEB6-27E9CAED575A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942" y="4920825"/>
            <a:ext cx="11698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" algn="ctr"/>
            <a:r>
              <a:rPr lang="en-US" sz="2800" baseline="30000"/>
              <a:t> *</a:t>
            </a:r>
            <a:r>
              <a:rPr lang="en-US" sz="2800"/>
              <a:t>University of Wisconsin-Madison,</a:t>
            </a:r>
            <a:r>
              <a:rPr lang="en-US" sz="2800" baseline="30000"/>
              <a:t> # </a:t>
            </a:r>
            <a:r>
              <a:rPr lang="en-US" sz="2800"/>
              <a:t>Colgate University</a:t>
            </a:r>
            <a:endParaRPr lang="en-US" sz="2800" dirty="0"/>
          </a:p>
        </p:txBody>
      </p:sp>
      <p:pic>
        <p:nvPicPr>
          <p:cNvPr id="12" name="Picture 11" descr="https://coursera-university-assets.s3.amazonaws.com/c7/0c0e5f00a36b9825b0e02c641b3db6/logo_square_600x6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2" y="4910600"/>
            <a:ext cx="2043714" cy="15183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colgate.png">
            <a:extLst>
              <a:ext uri="{FF2B5EF4-FFF2-40B4-BE49-F238E27FC236}">
                <a16:creationId xmlns:a16="http://schemas.microsoft.com/office/drawing/2014/main" id="{E77C64F0-FBE5-8546-862B-E90C49477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489" y="4953130"/>
            <a:ext cx="1414308" cy="14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3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9163-2264-8445-A99A-6D9076C6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Synthesis/Update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68F67-DCB6-DF46-9685-6861040B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D707CA-76C5-EC49-9CE0-40776D7B7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47263"/>
              </p:ext>
            </p:extLst>
          </p:nvPr>
        </p:nvGraphicFramePr>
        <p:xfrm>
          <a:off x="814466" y="1559895"/>
          <a:ext cx="10515600" cy="39993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79164">
                  <a:extLst>
                    <a:ext uri="{9D8B030D-6E8A-4147-A177-3AD203B41FA5}">
                      <a16:colId xmlns:a16="http://schemas.microsoft.com/office/drawing/2014/main" val="3373951225"/>
                    </a:ext>
                  </a:extLst>
                </a:gridCol>
                <a:gridCol w="2353456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  <a:gridCol w="2593298">
                  <a:extLst>
                    <a:ext uri="{9D8B030D-6E8A-4147-A177-3AD203B41FA5}">
                      <a16:colId xmlns:a16="http://schemas.microsoft.com/office/drawing/2014/main" val="3792239089"/>
                    </a:ext>
                  </a:extLst>
                </a:gridCol>
                <a:gridCol w="2389682">
                  <a:extLst>
                    <a:ext uri="{9D8B030D-6E8A-4147-A177-3AD203B41FA5}">
                      <a16:colId xmlns:a16="http://schemas.microsoft.com/office/drawing/2014/main" val="124065099"/>
                    </a:ext>
                  </a:extLst>
                </a:gridCol>
              </a:tblGrid>
              <a:tr h="616119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Config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Update Size/Scope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Features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Zeppelin 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(Sigmetrics’18)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×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×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err="1">
                          <a:solidFill>
                            <a:schemeClr val="tx1"/>
                          </a:solidFill>
                        </a:rPr>
                        <a:t>Synet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 (CAV’17)</a:t>
                      </a:r>
                      <a:endParaRPr lang="en-US" sz="2400" b="0" i="0" spc="-1" baseline="-25000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×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×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×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Propane (SIGCOMM’16)</a:t>
                      </a:r>
                      <a:endParaRPr lang="en-US" sz="2400" b="0" i="0" spc="-1" baseline="-25000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×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×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×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49066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err="1">
                          <a:solidFill>
                            <a:schemeClr val="tx1"/>
                          </a:solidFill>
                        </a:rPr>
                        <a:t>Netcomplete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 (NSDI’18)</a:t>
                      </a:r>
                      <a:endParaRPr lang="en-US" sz="2400" b="0" i="0" spc="-1" baseline="-25000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833617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CPR (SOSP’17)</a:t>
                      </a:r>
                      <a:endParaRPr lang="en-US" sz="2400" b="0" i="0" spc="-1" baseline="-25000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37428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Propane/AT (PLDI’17)</a:t>
                      </a:r>
                      <a:endParaRPr lang="en-US" sz="2400" b="0" i="0" spc="-1" baseline="-25000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65236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AED</a:t>
                      </a:r>
                      <a:endParaRPr lang="en-US" sz="2400" b="0" i="0" spc="-1" baseline="-25000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✔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8625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9CDE99-E2E0-1F49-B8A9-48D63DBE356A}"/>
              </a:ext>
            </a:extLst>
          </p:cNvPr>
          <p:cNvSpPr/>
          <p:nvPr/>
        </p:nvSpPr>
        <p:spPr>
          <a:xfrm>
            <a:off x="1642907" y="2206775"/>
            <a:ext cx="9514787" cy="13255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Goal:</a:t>
            </a:r>
            <a:r>
              <a:rPr lang="en-US" sz="2800" dirty="0">
                <a:solidFill>
                  <a:schemeClr val="tx1"/>
                </a:solidFill>
              </a:rPr>
              <a:t> A synthesis tool to compute correct config updates while accommodating diverse management 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81B89-6F67-C447-8509-20567A3BA15A}"/>
              </a:ext>
            </a:extLst>
          </p:cNvPr>
          <p:cNvSpPr/>
          <p:nvPr/>
        </p:nvSpPr>
        <p:spPr>
          <a:xfrm>
            <a:off x="6355829" y="1481364"/>
            <a:ext cx="2623279" cy="377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8422B-2DC5-2746-8822-40DE867CA10F}"/>
              </a:ext>
            </a:extLst>
          </p:cNvPr>
          <p:cNvSpPr/>
          <p:nvPr/>
        </p:nvSpPr>
        <p:spPr>
          <a:xfrm>
            <a:off x="8951621" y="1467855"/>
            <a:ext cx="2935573" cy="377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C4EDEF-3BBA-9046-9FE1-D3EF6B982267}"/>
              </a:ext>
            </a:extLst>
          </p:cNvPr>
          <p:cNvSpPr/>
          <p:nvPr/>
        </p:nvSpPr>
        <p:spPr>
          <a:xfrm>
            <a:off x="706802" y="5123466"/>
            <a:ext cx="10972795" cy="63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4F0E1-4130-1A46-958B-8603022D8CF8}"/>
              </a:ext>
            </a:extLst>
          </p:cNvPr>
          <p:cNvSpPr/>
          <p:nvPr/>
        </p:nvSpPr>
        <p:spPr>
          <a:xfrm>
            <a:off x="4004871" y="1347984"/>
            <a:ext cx="2623279" cy="377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7FA9-51A9-9846-9A3B-7A9E2D2B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on Modeling Networks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36C4FE85-A584-CF40-9970-F52D8D61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68BE-A08D-D147-9EF9-6AC46422B03E}" type="slidenum">
              <a:rPr lang="en-US" smtClean="0"/>
              <a:t>11</a:t>
            </a:fld>
            <a:endParaRPr lang="en-US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BDB7885-BE6F-4B42-B6A5-36F2C42AB1D2}"/>
              </a:ext>
            </a:extLst>
          </p:cNvPr>
          <p:cNvSpPr/>
          <p:nvPr/>
        </p:nvSpPr>
        <p:spPr>
          <a:xfrm>
            <a:off x="1603949" y="1690688"/>
            <a:ext cx="9233940" cy="6275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Insight 1: Network can be modeled as an Abstract Syntax Tree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521324-747D-024E-9775-466228F1FC30}"/>
              </a:ext>
            </a:extLst>
          </p:cNvPr>
          <p:cNvGrpSpPr/>
          <p:nvPr/>
        </p:nvGrpSpPr>
        <p:grpSpPr>
          <a:xfrm>
            <a:off x="2086513" y="2520665"/>
            <a:ext cx="7768759" cy="3862465"/>
            <a:chOff x="1846671" y="1940914"/>
            <a:chExt cx="7768759" cy="386246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4F50F3-3097-7147-B957-29668E7DB236}"/>
                </a:ext>
              </a:extLst>
            </p:cNvPr>
            <p:cNvSpPr txBox="1"/>
            <p:nvPr/>
          </p:nvSpPr>
          <p:spPr>
            <a:xfrm>
              <a:off x="5289312" y="1940914"/>
              <a:ext cx="147914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/>
                <a:t>Network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763E7A8-6250-9E4B-B667-36FD386319AB}"/>
                </a:ext>
              </a:extLst>
            </p:cNvPr>
            <p:cNvSpPr txBox="1"/>
            <p:nvPr/>
          </p:nvSpPr>
          <p:spPr>
            <a:xfrm>
              <a:off x="3722550" y="2658450"/>
              <a:ext cx="125278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Router1</a:t>
              </a:r>
              <a:endParaRPr lang="en-US" sz="2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65FD385-D413-064B-9E46-89CC313C318E}"/>
                </a:ext>
              </a:extLst>
            </p:cNvPr>
            <p:cNvSpPr txBox="1"/>
            <p:nvPr/>
          </p:nvSpPr>
          <p:spPr>
            <a:xfrm>
              <a:off x="6620515" y="2658448"/>
              <a:ext cx="132018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Router2</a:t>
              </a:r>
              <a:endParaRPr lang="en-US" sz="2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F2F346-989C-B947-882C-4F43B8FF80B8}"/>
                </a:ext>
              </a:extLst>
            </p:cNvPr>
            <p:cNvSpPr txBox="1"/>
            <p:nvPr/>
          </p:nvSpPr>
          <p:spPr>
            <a:xfrm>
              <a:off x="2124058" y="3442354"/>
              <a:ext cx="1527675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Route Filter1</a:t>
              </a:r>
              <a:endParaRPr lang="en-US" sz="24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647B004-7579-E349-896B-11EFEDF114BE}"/>
                </a:ext>
              </a:extLst>
            </p:cNvPr>
            <p:cNvSpPr txBox="1"/>
            <p:nvPr/>
          </p:nvSpPr>
          <p:spPr>
            <a:xfrm>
              <a:off x="4770728" y="3442353"/>
              <a:ext cx="1849788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Routing Process1</a:t>
              </a:r>
              <a:endParaRPr lang="en-US" sz="24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94AD807-4174-764C-B07A-A72934AE3EE4}"/>
                </a:ext>
              </a:extLst>
            </p:cNvPr>
            <p:cNvSpPr txBox="1"/>
            <p:nvPr/>
          </p:nvSpPr>
          <p:spPr>
            <a:xfrm>
              <a:off x="7079550" y="3442352"/>
              <a:ext cx="132018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Packet Filter1</a:t>
              </a:r>
              <a:endParaRPr lang="en-US" sz="2400" b="1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BB80B79-DD47-7747-9AFE-FE4E360FAC23}"/>
                </a:ext>
              </a:extLst>
            </p:cNvPr>
            <p:cNvSpPr txBox="1"/>
            <p:nvPr/>
          </p:nvSpPr>
          <p:spPr>
            <a:xfrm>
              <a:off x="2072116" y="4584363"/>
              <a:ext cx="125212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Rule1</a:t>
              </a:r>
              <a:endParaRPr lang="en-US" sz="24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D0FAE38-C2F4-4644-BFF4-71FF3CB840CC}"/>
                </a:ext>
              </a:extLst>
            </p:cNvPr>
            <p:cNvSpPr txBox="1"/>
            <p:nvPr/>
          </p:nvSpPr>
          <p:spPr>
            <a:xfrm>
              <a:off x="7777678" y="4575367"/>
              <a:ext cx="119122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Rule1 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D9CA1FB-F948-FD43-88BC-569F1D0268B9}"/>
                </a:ext>
              </a:extLst>
            </p:cNvPr>
            <p:cNvSpPr txBox="1"/>
            <p:nvPr/>
          </p:nvSpPr>
          <p:spPr>
            <a:xfrm>
              <a:off x="4225257" y="4597701"/>
              <a:ext cx="1478104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Adjacency</a:t>
              </a:r>
              <a:endParaRPr lang="en-US" sz="2400" b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801356-DA9A-E549-A0A5-50D0B810B35F}"/>
                </a:ext>
              </a:extLst>
            </p:cNvPr>
            <p:cNvSpPr txBox="1"/>
            <p:nvPr/>
          </p:nvSpPr>
          <p:spPr>
            <a:xfrm>
              <a:off x="5673120" y="4608755"/>
              <a:ext cx="1718184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Origination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BF8FF27-88D4-AA42-9DD5-A279A95E8106}"/>
                </a:ext>
              </a:extLst>
            </p:cNvPr>
            <p:cNvSpPr txBox="1"/>
            <p:nvPr/>
          </p:nvSpPr>
          <p:spPr>
            <a:xfrm>
              <a:off x="1846671" y="5341714"/>
              <a:ext cx="104122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Match</a:t>
              </a:r>
              <a:endParaRPr lang="en-US" sz="24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893F60C-D4F5-C947-9A28-C7085720296E}"/>
                </a:ext>
              </a:extLst>
            </p:cNvPr>
            <p:cNvSpPr txBox="1"/>
            <p:nvPr/>
          </p:nvSpPr>
          <p:spPr>
            <a:xfrm>
              <a:off x="5553191" y="5341714"/>
              <a:ext cx="121277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Prefix1</a:t>
              </a:r>
              <a:endParaRPr lang="en-US" sz="24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2328E27-88BB-FD43-837B-7BA47F1420F8}"/>
                </a:ext>
              </a:extLst>
            </p:cNvPr>
            <p:cNvSpPr txBox="1"/>
            <p:nvPr/>
          </p:nvSpPr>
          <p:spPr>
            <a:xfrm>
              <a:off x="6660123" y="5326761"/>
              <a:ext cx="110129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Prefix2</a:t>
              </a:r>
              <a:endParaRPr lang="en-US" sz="2400" b="1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3744910-0D0F-304D-9AF1-40140A6AAAAC}"/>
                </a:ext>
              </a:extLst>
            </p:cNvPr>
            <p:cNvSpPr txBox="1"/>
            <p:nvPr/>
          </p:nvSpPr>
          <p:spPr>
            <a:xfrm>
              <a:off x="2746381" y="5341713"/>
              <a:ext cx="121277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Action1</a:t>
              </a:r>
              <a:endParaRPr lang="en-US" sz="2400" b="1" dirty="0"/>
            </a:p>
          </p:txBody>
        </p:sp>
        <p:cxnSp>
          <p:nvCxnSpPr>
            <p:cNvPr id="137" name="Connector: Elbow 2">
              <a:extLst>
                <a:ext uri="{FF2B5EF4-FFF2-40B4-BE49-F238E27FC236}">
                  <a16:creationId xmlns:a16="http://schemas.microsoft.com/office/drawing/2014/main" id="{41DD7342-3F2A-EF49-B483-09D8802A032A}"/>
                </a:ext>
              </a:extLst>
            </p:cNvPr>
            <p:cNvCxnSpPr>
              <a:cxnSpLocks/>
              <a:stCxn id="100" idx="2"/>
              <a:endCxn id="103" idx="0"/>
            </p:cNvCxnSpPr>
            <p:nvPr/>
          </p:nvCxnSpPr>
          <p:spPr>
            <a:xfrm rot="5400000">
              <a:off x="5060976" y="1690543"/>
              <a:ext cx="255871" cy="167994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or: Elbow 11">
              <a:extLst>
                <a:ext uri="{FF2B5EF4-FFF2-40B4-BE49-F238E27FC236}">
                  <a16:creationId xmlns:a16="http://schemas.microsoft.com/office/drawing/2014/main" id="{D9F16506-B8D4-1741-AED0-83A1EB74E74C}"/>
                </a:ext>
              </a:extLst>
            </p:cNvPr>
            <p:cNvCxnSpPr>
              <a:cxnSpLocks/>
              <a:stCxn id="100" idx="2"/>
              <a:endCxn id="111" idx="0"/>
            </p:cNvCxnSpPr>
            <p:nvPr/>
          </p:nvCxnSpPr>
          <p:spPr>
            <a:xfrm rot="16200000" flipH="1">
              <a:off x="6526811" y="1904650"/>
              <a:ext cx="255869" cy="1251726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0A7801D-5FE4-7243-95EC-A172DC03BC70}"/>
                </a:ext>
              </a:extLst>
            </p:cNvPr>
            <p:cNvSpPr txBox="1"/>
            <p:nvPr/>
          </p:nvSpPr>
          <p:spPr>
            <a:xfrm>
              <a:off x="8111857" y="2658448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………..</a:t>
              </a:r>
              <a:endParaRPr 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79203DA-744E-934F-AC88-FAA52373A81E}"/>
                </a:ext>
              </a:extLst>
            </p:cNvPr>
            <p:cNvSpPr txBox="1"/>
            <p:nvPr/>
          </p:nvSpPr>
          <p:spPr>
            <a:xfrm>
              <a:off x="3730417" y="3450993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……</a:t>
              </a:r>
              <a:endParaRPr 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4035348-DFF9-EE40-B80F-B49982469A18}"/>
                </a:ext>
              </a:extLst>
            </p:cNvPr>
            <p:cNvSpPr txBox="1"/>
            <p:nvPr/>
          </p:nvSpPr>
          <p:spPr>
            <a:xfrm>
              <a:off x="6058125" y="3450996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……</a:t>
              </a:r>
              <a:endParaRPr lang="en-US" sz="2400" b="1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112968F-48FF-0D43-AF74-96ACEEDC1944}"/>
                </a:ext>
              </a:extLst>
            </p:cNvPr>
            <p:cNvSpPr txBox="1"/>
            <p:nvPr/>
          </p:nvSpPr>
          <p:spPr>
            <a:xfrm>
              <a:off x="8089036" y="3450996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……</a:t>
              </a:r>
              <a:endParaRPr 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11F95CE-3C6E-7C4D-A33F-2D58207D61E8}"/>
                </a:ext>
              </a:extLst>
            </p:cNvPr>
            <p:cNvSpPr txBox="1"/>
            <p:nvPr/>
          </p:nvSpPr>
          <p:spPr>
            <a:xfrm>
              <a:off x="3027312" y="4584361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……</a:t>
              </a:r>
              <a:endParaRPr lang="en-US" sz="2400" b="1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2340534-D970-C948-8771-B1E19036DB0A}"/>
                </a:ext>
              </a:extLst>
            </p:cNvPr>
            <p:cNvSpPr txBox="1"/>
            <p:nvPr/>
          </p:nvSpPr>
          <p:spPr>
            <a:xfrm>
              <a:off x="8543122" y="4559130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……</a:t>
              </a:r>
              <a:endParaRPr lang="en-US" sz="2400" b="1" dirty="0"/>
            </a:p>
          </p:txBody>
        </p:sp>
        <p:cxnSp>
          <p:nvCxnSpPr>
            <p:cNvPr id="145" name="Connector: Elbow 30">
              <a:extLst>
                <a:ext uri="{FF2B5EF4-FFF2-40B4-BE49-F238E27FC236}">
                  <a16:creationId xmlns:a16="http://schemas.microsoft.com/office/drawing/2014/main" id="{5F684A32-81B0-8E4B-9D2E-753B79E75E66}"/>
                </a:ext>
              </a:extLst>
            </p:cNvPr>
            <p:cNvCxnSpPr>
              <a:cxnSpLocks/>
              <a:stCxn id="111" idx="2"/>
              <a:endCxn id="124" idx="0"/>
            </p:cNvCxnSpPr>
            <p:nvPr/>
          </p:nvCxnSpPr>
          <p:spPr>
            <a:xfrm rot="16200000" flipH="1">
              <a:off x="7349007" y="3051714"/>
              <a:ext cx="322239" cy="45903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or: Elbow 36">
              <a:extLst>
                <a:ext uri="{FF2B5EF4-FFF2-40B4-BE49-F238E27FC236}">
                  <a16:creationId xmlns:a16="http://schemas.microsoft.com/office/drawing/2014/main" id="{473CFFBD-2B33-E742-9841-52D67BEB68EA}"/>
                </a:ext>
              </a:extLst>
            </p:cNvPr>
            <p:cNvCxnSpPr>
              <a:cxnSpLocks/>
              <a:stCxn id="103" idx="2"/>
              <a:endCxn id="112" idx="0"/>
            </p:cNvCxnSpPr>
            <p:nvPr/>
          </p:nvCxnSpPr>
          <p:spPr>
            <a:xfrm rot="5400000">
              <a:off x="3457299" y="2550712"/>
              <a:ext cx="322239" cy="146104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or: Elbow 38">
              <a:extLst>
                <a:ext uri="{FF2B5EF4-FFF2-40B4-BE49-F238E27FC236}">
                  <a16:creationId xmlns:a16="http://schemas.microsoft.com/office/drawing/2014/main" id="{222E9607-CF25-F14A-8953-CA8065C9AEB1}"/>
                </a:ext>
              </a:extLst>
            </p:cNvPr>
            <p:cNvCxnSpPr>
              <a:cxnSpLocks/>
              <a:stCxn id="103" idx="2"/>
              <a:endCxn id="123" idx="0"/>
            </p:cNvCxnSpPr>
            <p:nvPr/>
          </p:nvCxnSpPr>
          <p:spPr>
            <a:xfrm rot="16200000" flipH="1">
              <a:off x="4861162" y="2607893"/>
              <a:ext cx="322238" cy="1346682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or: Elbow 42">
              <a:extLst>
                <a:ext uri="{FF2B5EF4-FFF2-40B4-BE49-F238E27FC236}">
                  <a16:creationId xmlns:a16="http://schemas.microsoft.com/office/drawing/2014/main" id="{79B04D48-8335-364E-A42A-3479505BD3F9}"/>
                </a:ext>
              </a:extLst>
            </p:cNvPr>
            <p:cNvCxnSpPr>
              <a:cxnSpLocks/>
              <a:stCxn id="112" idx="2"/>
              <a:endCxn id="125" idx="0"/>
            </p:cNvCxnSpPr>
            <p:nvPr/>
          </p:nvCxnSpPr>
          <p:spPr>
            <a:xfrm rot="5400000">
              <a:off x="2637532" y="4333999"/>
              <a:ext cx="311012" cy="18971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Elbow 44">
              <a:extLst>
                <a:ext uri="{FF2B5EF4-FFF2-40B4-BE49-F238E27FC236}">
                  <a16:creationId xmlns:a16="http://schemas.microsoft.com/office/drawing/2014/main" id="{98B19E82-04D1-7344-9E7B-F577D4B46878}"/>
                </a:ext>
              </a:extLst>
            </p:cNvPr>
            <p:cNvCxnSpPr>
              <a:cxnSpLocks/>
              <a:stCxn id="123" idx="2"/>
              <a:endCxn id="131" idx="0"/>
            </p:cNvCxnSpPr>
            <p:nvPr/>
          </p:nvCxnSpPr>
          <p:spPr>
            <a:xfrm rot="5400000">
              <a:off x="5167791" y="4069869"/>
              <a:ext cx="324351" cy="731313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or: Elbow 46">
              <a:extLst>
                <a:ext uri="{FF2B5EF4-FFF2-40B4-BE49-F238E27FC236}">
                  <a16:creationId xmlns:a16="http://schemas.microsoft.com/office/drawing/2014/main" id="{FE98905F-554B-0F4E-B650-774DE8EF171E}"/>
                </a:ext>
              </a:extLst>
            </p:cNvPr>
            <p:cNvCxnSpPr>
              <a:cxnSpLocks/>
              <a:stCxn id="123" idx="2"/>
              <a:endCxn id="132" idx="0"/>
            </p:cNvCxnSpPr>
            <p:nvPr/>
          </p:nvCxnSpPr>
          <p:spPr>
            <a:xfrm rot="16200000" flipH="1">
              <a:off x="5946215" y="4022757"/>
              <a:ext cx="335405" cy="83659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or: Elbow 50">
              <a:extLst>
                <a:ext uri="{FF2B5EF4-FFF2-40B4-BE49-F238E27FC236}">
                  <a16:creationId xmlns:a16="http://schemas.microsoft.com/office/drawing/2014/main" id="{4746A5B3-09A0-8A4C-99C5-97557921D239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 rot="5400000">
              <a:off x="6395307" y="4834693"/>
              <a:ext cx="271294" cy="74274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Elbow 52">
              <a:extLst>
                <a:ext uri="{FF2B5EF4-FFF2-40B4-BE49-F238E27FC236}">
                  <a16:creationId xmlns:a16="http://schemas.microsoft.com/office/drawing/2014/main" id="{7D778D0A-4CB7-5748-A840-7B707CF1FF67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 rot="16200000" flipH="1">
              <a:off x="6928380" y="5044368"/>
              <a:ext cx="256341" cy="30844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Elbow 54">
              <a:extLst>
                <a:ext uri="{FF2B5EF4-FFF2-40B4-BE49-F238E27FC236}">
                  <a16:creationId xmlns:a16="http://schemas.microsoft.com/office/drawing/2014/main" id="{636CC842-10D7-BD4A-9D20-7A531D9CBD60}"/>
                </a:ext>
              </a:extLst>
            </p:cNvPr>
            <p:cNvCxnSpPr>
              <a:cxnSpLocks/>
              <a:stCxn id="125" idx="2"/>
              <a:endCxn id="133" idx="0"/>
            </p:cNvCxnSpPr>
            <p:nvPr/>
          </p:nvCxnSpPr>
          <p:spPr>
            <a:xfrm rot="5400000">
              <a:off x="2384889" y="5028424"/>
              <a:ext cx="295686" cy="33089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nector: Elbow 56">
              <a:extLst>
                <a:ext uri="{FF2B5EF4-FFF2-40B4-BE49-F238E27FC236}">
                  <a16:creationId xmlns:a16="http://schemas.microsoft.com/office/drawing/2014/main" id="{0E23087E-80B3-A141-80DD-E79D3BC7B21D}"/>
                </a:ext>
              </a:extLst>
            </p:cNvPr>
            <p:cNvCxnSpPr>
              <a:cxnSpLocks/>
              <a:stCxn id="125" idx="2"/>
              <a:endCxn id="136" idx="0"/>
            </p:cNvCxnSpPr>
            <p:nvPr/>
          </p:nvCxnSpPr>
          <p:spPr>
            <a:xfrm rot="16200000" flipH="1">
              <a:off x="2877632" y="4866575"/>
              <a:ext cx="295685" cy="65459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Elbow 65">
              <a:extLst>
                <a:ext uri="{FF2B5EF4-FFF2-40B4-BE49-F238E27FC236}">
                  <a16:creationId xmlns:a16="http://schemas.microsoft.com/office/drawing/2014/main" id="{585B46E7-6478-434B-910D-F1A4EA978243}"/>
                </a:ext>
              </a:extLst>
            </p:cNvPr>
            <p:cNvCxnSpPr>
              <a:cxnSpLocks/>
              <a:stCxn id="100" idx="2"/>
              <a:endCxn id="139" idx="0"/>
            </p:cNvCxnSpPr>
            <p:nvPr/>
          </p:nvCxnSpPr>
          <p:spPr>
            <a:xfrm rot="16200000" flipH="1">
              <a:off x="7210512" y="1220948"/>
              <a:ext cx="255869" cy="261912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ctor: Elbow 69">
              <a:extLst>
                <a:ext uri="{FF2B5EF4-FFF2-40B4-BE49-F238E27FC236}">
                  <a16:creationId xmlns:a16="http://schemas.microsoft.com/office/drawing/2014/main" id="{17F788D3-0B43-8849-A268-8E74453C6055}"/>
                </a:ext>
              </a:extLst>
            </p:cNvPr>
            <p:cNvCxnSpPr>
              <a:cxnSpLocks/>
              <a:stCxn id="111" idx="2"/>
              <a:endCxn id="142" idx="0"/>
            </p:cNvCxnSpPr>
            <p:nvPr/>
          </p:nvCxnSpPr>
          <p:spPr>
            <a:xfrm rot="16200000" flipH="1">
              <a:off x="7787458" y="2613263"/>
              <a:ext cx="330883" cy="1344582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or: Elbow 72">
              <a:extLst>
                <a:ext uri="{FF2B5EF4-FFF2-40B4-BE49-F238E27FC236}">
                  <a16:creationId xmlns:a16="http://schemas.microsoft.com/office/drawing/2014/main" id="{89565AF7-41CE-5A47-96DD-79E6DF42FD36}"/>
                </a:ext>
              </a:extLst>
            </p:cNvPr>
            <p:cNvCxnSpPr>
              <a:cxnSpLocks/>
              <a:stCxn id="124" idx="2"/>
              <a:endCxn id="130" idx="0"/>
            </p:cNvCxnSpPr>
            <p:nvPr/>
          </p:nvCxnSpPr>
          <p:spPr>
            <a:xfrm rot="16200000" flipH="1">
              <a:off x="7905459" y="4107533"/>
              <a:ext cx="302018" cy="63364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ctor: Elbow 74">
              <a:extLst>
                <a:ext uri="{FF2B5EF4-FFF2-40B4-BE49-F238E27FC236}">
                  <a16:creationId xmlns:a16="http://schemas.microsoft.com/office/drawing/2014/main" id="{6B25548D-2022-8E4C-897B-1DD23D6B8CFB}"/>
                </a:ext>
              </a:extLst>
            </p:cNvPr>
            <p:cNvCxnSpPr>
              <a:cxnSpLocks/>
              <a:stCxn id="103" idx="2"/>
              <a:endCxn id="141" idx="0"/>
            </p:cNvCxnSpPr>
            <p:nvPr/>
          </p:nvCxnSpPr>
          <p:spPr>
            <a:xfrm rot="16200000" flipH="1">
              <a:off x="5306169" y="2162885"/>
              <a:ext cx="330881" cy="224533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or: Elbow 138">
              <a:extLst>
                <a:ext uri="{FF2B5EF4-FFF2-40B4-BE49-F238E27FC236}">
                  <a16:creationId xmlns:a16="http://schemas.microsoft.com/office/drawing/2014/main" id="{AE774A91-4D64-E648-8F07-8A8F42D70259}"/>
                </a:ext>
              </a:extLst>
            </p:cNvPr>
            <p:cNvCxnSpPr>
              <a:stCxn id="103" idx="2"/>
              <a:endCxn id="140" idx="0"/>
            </p:cNvCxnSpPr>
            <p:nvPr/>
          </p:nvCxnSpPr>
          <p:spPr>
            <a:xfrm rot="5400000">
              <a:off x="4142317" y="3244370"/>
              <a:ext cx="330878" cy="8236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or: Elbow 140">
              <a:extLst>
                <a:ext uri="{FF2B5EF4-FFF2-40B4-BE49-F238E27FC236}">
                  <a16:creationId xmlns:a16="http://schemas.microsoft.com/office/drawing/2014/main" id="{102668A9-3A87-0B47-AA71-D078FD4B9E23}"/>
                </a:ext>
              </a:extLst>
            </p:cNvPr>
            <p:cNvCxnSpPr>
              <a:cxnSpLocks/>
              <a:stCxn id="124" idx="2"/>
              <a:endCxn id="144" idx="0"/>
            </p:cNvCxnSpPr>
            <p:nvPr/>
          </p:nvCxnSpPr>
          <p:spPr>
            <a:xfrm rot="16200000" flipH="1">
              <a:off x="8266570" y="3746423"/>
              <a:ext cx="285781" cy="1339632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or: Elbow 150">
              <a:extLst>
                <a:ext uri="{FF2B5EF4-FFF2-40B4-BE49-F238E27FC236}">
                  <a16:creationId xmlns:a16="http://schemas.microsoft.com/office/drawing/2014/main" id="{D3B56140-4B61-CE48-83C4-31DC3DB0AC40}"/>
                </a:ext>
              </a:extLst>
            </p:cNvPr>
            <p:cNvCxnSpPr>
              <a:stCxn id="112" idx="2"/>
              <a:endCxn id="143" idx="0"/>
            </p:cNvCxnSpPr>
            <p:nvPr/>
          </p:nvCxnSpPr>
          <p:spPr>
            <a:xfrm rot="16200000" flipH="1">
              <a:off x="3070176" y="4091071"/>
              <a:ext cx="311010" cy="67557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B6FC9A-EB54-A44B-9311-F5FF3C483BAA}"/>
                </a:ext>
              </a:extLst>
            </p:cNvPr>
            <p:cNvSpPr txBox="1"/>
            <p:nvPr/>
          </p:nvSpPr>
          <p:spPr>
            <a:xfrm>
              <a:off x="4144274" y="5341713"/>
              <a:ext cx="121277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Router2</a:t>
              </a:r>
              <a:endParaRPr lang="en-US" sz="2400" b="1" dirty="0"/>
            </a:p>
          </p:txBody>
        </p:sp>
        <p:cxnSp>
          <p:nvCxnSpPr>
            <p:cNvPr id="163" name="Connector: Elbow 43">
              <a:extLst>
                <a:ext uri="{FF2B5EF4-FFF2-40B4-BE49-F238E27FC236}">
                  <a16:creationId xmlns:a16="http://schemas.microsoft.com/office/drawing/2014/main" id="{2D221DB7-FF76-2540-9C9E-09F0478561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26135" y="4834693"/>
              <a:ext cx="271294" cy="74274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or: Elbow 45">
              <a:extLst>
                <a:ext uri="{FF2B5EF4-FFF2-40B4-BE49-F238E27FC236}">
                  <a16:creationId xmlns:a16="http://schemas.microsoft.com/office/drawing/2014/main" id="{65A01E7F-F84E-DD49-8693-CCE14EC231B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659208" y="5044368"/>
              <a:ext cx="256341" cy="30844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or: Elbow 47">
              <a:extLst>
                <a:ext uri="{FF2B5EF4-FFF2-40B4-BE49-F238E27FC236}">
                  <a16:creationId xmlns:a16="http://schemas.microsoft.com/office/drawing/2014/main" id="{3D858FF5-E306-3747-A5A7-8CAF84B179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86252" y="4834693"/>
              <a:ext cx="271294" cy="74274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or: Elbow 48">
              <a:extLst>
                <a:ext uri="{FF2B5EF4-FFF2-40B4-BE49-F238E27FC236}">
                  <a16:creationId xmlns:a16="http://schemas.microsoft.com/office/drawing/2014/main" id="{297C1BD5-4E83-1847-9DE7-94766183A0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19325" y="5044368"/>
              <a:ext cx="256341" cy="30844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1CB33A8-FC30-1344-A920-85C97F1C775C}"/>
                </a:ext>
              </a:extLst>
            </p:cNvPr>
            <p:cNvSpPr txBox="1"/>
            <p:nvPr/>
          </p:nvSpPr>
          <p:spPr>
            <a:xfrm>
              <a:off x="4964970" y="5324588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</a:t>
              </a:r>
              <a:endParaRPr lang="en-US" sz="2400" b="1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BFA29E-B59A-3C44-B842-DD594220BA07}"/>
                </a:ext>
              </a:extLst>
            </p:cNvPr>
            <p:cNvSpPr txBox="1"/>
            <p:nvPr/>
          </p:nvSpPr>
          <p:spPr>
            <a:xfrm>
              <a:off x="7425138" y="5335474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</a:t>
              </a:r>
              <a:endParaRPr lang="en-US" sz="24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BA2CF89-15F0-904E-A31B-443FA0F78E4D}"/>
                </a:ext>
              </a:extLst>
            </p:cNvPr>
            <p:cNvSpPr txBox="1"/>
            <p:nvPr/>
          </p:nvSpPr>
          <p:spPr>
            <a:xfrm>
              <a:off x="8339540" y="5335471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</a:t>
              </a:r>
              <a:endParaRPr lang="en-US" sz="24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49B20F4-DBBA-834D-941E-0518EE2305B1}"/>
                </a:ext>
              </a:extLst>
            </p:cNvPr>
            <p:cNvSpPr txBox="1"/>
            <p:nvPr/>
          </p:nvSpPr>
          <p:spPr>
            <a:xfrm>
              <a:off x="3473626" y="5324589"/>
              <a:ext cx="107230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…</a:t>
              </a:r>
              <a:endParaRPr lang="en-US" sz="2400" b="1" dirty="0"/>
            </a:p>
          </p:txBody>
        </p:sp>
        <p:cxnSp>
          <p:nvCxnSpPr>
            <p:cNvPr id="171" name="Connector: Elbow 57">
              <a:extLst>
                <a:ext uri="{FF2B5EF4-FFF2-40B4-BE49-F238E27FC236}">
                  <a16:creationId xmlns:a16="http://schemas.microsoft.com/office/drawing/2014/main" id="{5F30706D-4FB4-F447-BD0C-F7C7D31B8E1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36926" y="4519571"/>
              <a:ext cx="285781" cy="1339632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51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878"/>
            <a:ext cx="10183368" cy="1325563"/>
          </a:xfrm>
        </p:spPr>
        <p:txBody>
          <a:bodyPr/>
          <a:lstStyle/>
          <a:p>
            <a:r>
              <a:rPr lang="en-US" dirty="0"/>
              <a:t>Insight on Modeling Networks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66CFF8-C0C5-4C30-A8C0-623484E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A7916-60A5-D448-84E7-9623D5936C65}"/>
              </a:ext>
            </a:extLst>
          </p:cNvPr>
          <p:cNvSpPr txBox="1"/>
          <p:nvPr/>
        </p:nvSpPr>
        <p:spPr>
          <a:xfrm>
            <a:off x="629588" y="1745766"/>
            <a:ext cx="629586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/>
              <a:t>1   </a:t>
            </a:r>
            <a:r>
              <a:rPr lang="en-US" sz="2400" i="1" dirty="0" err="1"/>
              <a:t>RouterB</a:t>
            </a:r>
            <a:r>
              <a:rPr lang="en-US" sz="2400" i="1" dirty="0"/>
              <a:t>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2   router </a:t>
            </a:r>
            <a:r>
              <a:rPr lang="en-US" sz="2400" i="1" dirty="0" err="1"/>
              <a:t>bgp</a:t>
            </a:r>
            <a:endParaRPr lang="en-US" sz="2400" i="1" dirty="0"/>
          </a:p>
          <a:p>
            <a:r>
              <a:rPr lang="en-US" sz="2400" i="1" dirty="0">
                <a:cs typeface="Calibri"/>
              </a:rPr>
              <a:t>3     network  </a:t>
            </a:r>
            <a:r>
              <a:rPr lang="en-US" sz="2400" i="1" dirty="0"/>
              <a:t>7.*.*.*​</a:t>
            </a:r>
            <a:r>
              <a:rPr lang="en-US" sz="2400" i="1" dirty="0">
                <a:cs typeface="Calibri"/>
              </a:rPr>
              <a:t>    </a:t>
            </a:r>
          </a:p>
          <a:p>
            <a:r>
              <a:rPr lang="en-US" sz="2400" i="1" dirty="0"/>
              <a:t>4     neighbor </a:t>
            </a:r>
            <a:r>
              <a:rPr lang="en-US" sz="2400" i="1" dirty="0" err="1"/>
              <a:t>RouterA</a:t>
            </a:r>
            <a:r>
              <a:rPr lang="en-US" sz="2400" i="1" dirty="0"/>
              <a:t> route-map </a:t>
            </a:r>
            <a:r>
              <a:rPr lang="en-US" sz="2400" i="1" dirty="0" err="1"/>
              <a:t>rmap</a:t>
            </a:r>
            <a:r>
              <a:rPr lang="en-US" sz="2400" i="1" dirty="0"/>
              <a:t> in​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5   route-map </a:t>
            </a:r>
            <a:r>
              <a:rPr lang="en-US" sz="2400" i="1" dirty="0" err="1"/>
              <a:t>rmap</a:t>
            </a:r>
            <a:r>
              <a:rPr lang="en-US" sz="2400" i="1" dirty="0"/>
              <a:t> permit 10​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7     set local-preference 20​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8     match </a:t>
            </a:r>
            <a:r>
              <a:rPr lang="en-US" sz="2400" i="1" dirty="0" err="1"/>
              <a:t>ip</a:t>
            </a:r>
            <a:r>
              <a:rPr lang="en-US" sz="2400" i="1" dirty="0"/>
              <a:t> address prefix-list </a:t>
            </a:r>
            <a:r>
              <a:rPr lang="en-US" sz="2400" i="1" dirty="0" err="1"/>
              <a:t>b_rfil</a:t>
            </a:r>
            <a:r>
              <a:rPr lang="en-US" sz="2400" i="1" dirty="0"/>
              <a:t>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9  access-list </a:t>
            </a:r>
            <a:r>
              <a:rPr lang="en-US" sz="2400" i="1" dirty="0" err="1">
                <a:ea typeface="+mn-lt"/>
                <a:cs typeface="+mn-lt"/>
              </a:rPr>
              <a:t>b_rfil</a:t>
            </a:r>
            <a:r>
              <a:rPr lang="en-US" sz="2400" i="1" dirty="0"/>
              <a:t> deny 1.*.*.*​​</a:t>
            </a:r>
            <a:endParaRPr lang="en-US" sz="2400" i="1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04F8-B34B-9348-9C74-7A64B68AF1ED}"/>
              </a:ext>
            </a:extLst>
          </p:cNvPr>
          <p:cNvSpPr txBox="1"/>
          <p:nvPr/>
        </p:nvSpPr>
        <p:spPr>
          <a:xfrm>
            <a:off x="8902188" y="1611441"/>
            <a:ext cx="1369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3C009-41D7-5D45-B801-7FADE6C484D6}"/>
              </a:ext>
            </a:extLst>
          </p:cNvPr>
          <p:cNvSpPr txBox="1"/>
          <p:nvPr/>
        </p:nvSpPr>
        <p:spPr>
          <a:xfrm>
            <a:off x="7451866" y="2275159"/>
            <a:ext cx="1159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RouterB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192B4-E1C9-0742-B4D8-F436E52DECA2}"/>
              </a:ext>
            </a:extLst>
          </p:cNvPr>
          <p:cNvSpPr txBox="1"/>
          <p:nvPr/>
        </p:nvSpPr>
        <p:spPr>
          <a:xfrm>
            <a:off x="5972173" y="3000266"/>
            <a:ext cx="14141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ea typeface="+mn-lt"/>
                <a:cs typeface="+mn-lt"/>
              </a:rPr>
              <a:t>b_rfil</a:t>
            </a:r>
            <a:r>
              <a:rPr lang="en-US" b="1" dirty="0"/>
              <a:t> 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BE561-A4FC-404B-82C0-7AD678DA4B09}"/>
              </a:ext>
            </a:extLst>
          </p:cNvPr>
          <p:cNvSpPr txBox="1"/>
          <p:nvPr/>
        </p:nvSpPr>
        <p:spPr>
          <a:xfrm>
            <a:off x="8998062" y="3000265"/>
            <a:ext cx="1712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BGP Process1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C7AAB8-90C6-5945-AD0F-B66AFE05082C}"/>
              </a:ext>
            </a:extLst>
          </p:cNvPr>
          <p:cNvSpPr txBox="1"/>
          <p:nvPr/>
        </p:nvSpPr>
        <p:spPr>
          <a:xfrm>
            <a:off x="6925456" y="3697386"/>
            <a:ext cx="1159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Rule2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79788-D34E-E248-84E2-A0F826AF7E90}"/>
              </a:ext>
            </a:extLst>
          </p:cNvPr>
          <p:cNvSpPr txBox="1"/>
          <p:nvPr/>
        </p:nvSpPr>
        <p:spPr>
          <a:xfrm>
            <a:off x="8493130" y="3709724"/>
            <a:ext cx="1368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Adjacency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BC4BF-9950-684A-8B7A-B37FD6806358}"/>
              </a:ext>
            </a:extLst>
          </p:cNvPr>
          <p:cNvSpPr txBox="1"/>
          <p:nvPr/>
        </p:nvSpPr>
        <p:spPr>
          <a:xfrm>
            <a:off x="9833389" y="3719949"/>
            <a:ext cx="1590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Origination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47F79-CBA2-494D-902A-42E08C143B4E}"/>
              </a:ext>
            </a:extLst>
          </p:cNvPr>
          <p:cNvSpPr txBox="1"/>
          <p:nvPr/>
        </p:nvSpPr>
        <p:spPr>
          <a:xfrm>
            <a:off x="6716766" y="4397933"/>
            <a:ext cx="9638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Match: 1.*.*.*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3BDF3-57D9-AD4F-8D0A-A05B41DC07A3}"/>
              </a:ext>
            </a:extLst>
          </p:cNvPr>
          <p:cNvSpPr txBox="1"/>
          <p:nvPr/>
        </p:nvSpPr>
        <p:spPr>
          <a:xfrm>
            <a:off x="10067311" y="4378885"/>
            <a:ext cx="11226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7.*.*.*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65649-917A-2D46-B765-15A27F8FFD46}"/>
              </a:ext>
            </a:extLst>
          </p:cNvPr>
          <p:cNvSpPr txBox="1"/>
          <p:nvPr/>
        </p:nvSpPr>
        <p:spPr>
          <a:xfrm>
            <a:off x="7549610" y="4397932"/>
            <a:ext cx="11226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Action1:</a:t>
            </a:r>
          </a:p>
          <a:p>
            <a:pPr algn="ctr"/>
            <a:r>
              <a:rPr lang="en-US" b="1" dirty="0">
                <a:cs typeface="Calibri"/>
              </a:rPr>
              <a:t>deny</a:t>
            </a:r>
            <a:endParaRPr lang="en-US" b="1" dirty="0"/>
          </a:p>
        </p:txBody>
      </p:sp>
      <p:cxnSp>
        <p:nvCxnSpPr>
          <p:cNvPr id="24" name="Connector: Elbow 2">
            <a:extLst>
              <a:ext uri="{FF2B5EF4-FFF2-40B4-BE49-F238E27FC236}">
                <a16:creationId xmlns:a16="http://schemas.microsoft.com/office/drawing/2014/main" id="{19E36D57-94C4-5A48-8DEF-55726D6F76A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8662056" y="1350421"/>
            <a:ext cx="294386" cy="15550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5A072D-864E-334D-BBE3-093C5DC3B5F8}"/>
              </a:ext>
            </a:extLst>
          </p:cNvPr>
          <p:cNvSpPr txBox="1"/>
          <p:nvPr/>
        </p:nvSpPr>
        <p:spPr>
          <a:xfrm>
            <a:off x="5655174" y="3718634"/>
            <a:ext cx="992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Rule1</a:t>
            </a:r>
            <a:endParaRPr lang="en-US" b="1" dirty="0"/>
          </a:p>
        </p:txBody>
      </p:sp>
      <p:cxnSp>
        <p:nvCxnSpPr>
          <p:cNvPr id="33" name="Connector: Elbow 36">
            <a:extLst>
              <a:ext uri="{FF2B5EF4-FFF2-40B4-BE49-F238E27FC236}">
                <a16:creationId xmlns:a16="http://schemas.microsoft.com/office/drawing/2014/main" id="{B475F160-E6BB-9E4B-82AC-C4B512E6DCD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7177586" y="2146148"/>
            <a:ext cx="355775" cy="135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8">
            <a:extLst>
              <a:ext uri="{FF2B5EF4-FFF2-40B4-BE49-F238E27FC236}">
                <a16:creationId xmlns:a16="http://schemas.microsoft.com/office/drawing/2014/main" id="{08B12426-08A9-FE4F-B28D-A6332B49AAA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8765074" y="1911120"/>
            <a:ext cx="355774" cy="18225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42">
            <a:extLst>
              <a:ext uri="{FF2B5EF4-FFF2-40B4-BE49-F238E27FC236}">
                <a16:creationId xmlns:a16="http://schemas.microsoft.com/office/drawing/2014/main" id="{0C137A66-45C1-5944-B341-BDEC1C6E967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6928222" y="3120618"/>
            <a:ext cx="327788" cy="8257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44">
            <a:extLst>
              <a:ext uri="{FF2B5EF4-FFF2-40B4-BE49-F238E27FC236}">
                <a16:creationId xmlns:a16="http://schemas.microsoft.com/office/drawing/2014/main" id="{13616EFB-8BFE-5341-9094-41B2CA2DAB1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9345675" y="3201179"/>
            <a:ext cx="340127" cy="6769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46">
            <a:extLst>
              <a:ext uri="{FF2B5EF4-FFF2-40B4-BE49-F238E27FC236}">
                <a16:creationId xmlns:a16="http://schemas.microsoft.com/office/drawing/2014/main" id="{E72DB4B2-7A05-F94A-8DF9-B95BE801E5C3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16200000" flipH="1">
            <a:off x="10066250" y="3157565"/>
            <a:ext cx="350352" cy="7744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50">
            <a:extLst>
              <a:ext uri="{FF2B5EF4-FFF2-40B4-BE49-F238E27FC236}">
                <a16:creationId xmlns:a16="http://schemas.microsoft.com/office/drawing/2014/main" id="{76B2A8D2-5498-BD4B-B092-857267BE86AB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5400000">
            <a:off x="10483832" y="4234083"/>
            <a:ext cx="289604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54">
            <a:extLst>
              <a:ext uri="{FF2B5EF4-FFF2-40B4-BE49-F238E27FC236}">
                <a16:creationId xmlns:a16="http://schemas.microsoft.com/office/drawing/2014/main" id="{78CC399E-A231-E34F-B0F0-221D8C6B883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5400000">
            <a:off x="7186232" y="4079174"/>
            <a:ext cx="331215" cy="30630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56">
            <a:extLst>
              <a:ext uri="{FF2B5EF4-FFF2-40B4-BE49-F238E27FC236}">
                <a16:creationId xmlns:a16="http://schemas.microsoft.com/office/drawing/2014/main" id="{367035F8-3117-5A4A-BB6A-594F972DACE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16200000" flipH="1">
            <a:off x="7642354" y="3929354"/>
            <a:ext cx="331214" cy="6059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65">
            <a:extLst>
              <a:ext uri="{FF2B5EF4-FFF2-40B4-BE49-F238E27FC236}">
                <a16:creationId xmlns:a16="http://schemas.microsoft.com/office/drawing/2014/main" id="{25A61265-E72D-3E46-9A7E-2E4D0265FFD9}"/>
              </a:ext>
            </a:extLst>
          </p:cNvPr>
          <p:cNvCxnSpPr>
            <a:cxnSpLocks/>
            <a:stCxn id="8" idx="2"/>
            <a:endCxn id="73" idx="0"/>
          </p:cNvCxnSpPr>
          <p:nvPr/>
        </p:nvCxnSpPr>
        <p:spPr>
          <a:xfrm rot="16200000" flipH="1">
            <a:off x="9729832" y="1837735"/>
            <a:ext cx="293761" cy="57983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150">
            <a:extLst>
              <a:ext uri="{FF2B5EF4-FFF2-40B4-BE49-F238E27FC236}">
                <a16:creationId xmlns:a16="http://schemas.microsoft.com/office/drawing/2014/main" id="{56282B99-DD61-204F-9F43-A588B8EF9363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6240845" y="3280236"/>
            <a:ext cx="349036" cy="5277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45F1E8-EDF7-964E-97F6-9F120A17DEAC}"/>
              </a:ext>
            </a:extLst>
          </p:cNvPr>
          <p:cNvSpPr txBox="1"/>
          <p:nvPr/>
        </p:nvSpPr>
        <p:spPr>
          <a:xfrm>
            <a:off x="8617821" y="4375524"/>
            <a:ext cx="1122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RouterA</a:t>
            </a:r>
            <a:endParaRPr lang="en-US" b="1" dirty="0"/>
          </a:p>
        </p:txBody>
      </p:sp>
      <p:cxnSp>
        <p:nvCxnSpPr>
          <p:cNvPr id="52" name="Connector: Elbow 47">
            <a:extLst>
              <a:ext uri="{FF2B5EF4-FFF2-40B4-BE49-F238E27FC236}">
                <a16:creationId xmlns:a16="http://schemas.microsoft.com/office/drawing/2014/main" id="{1FBF56AA-5230-0F48-8D14-E1E7E0AB210B}"/>
              </a:ext>
            </a:extLst>
          </p:cNvPr>
          <p:cNvCxnSpPr>
            <a:cxnSpLocks/>
            <a:stCxn id="17" idx="2"/>
            <a:endCxn id="49" idx="0"/>
          </p:cNvCxnSpPr>
          <p:nvPr/>
        </p:nvCxnSpPr>
        <p:spPr>
          <a:xfrm rot="16200000" flipH="1">
            <a:off x="9029965" y="4226346"/>
            <a:ext cx="296468" cy="188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4BF41D-8C34-BA4C-9FE9-F71B7E08E145}"/>
              </a:ext>
            </a:extLst>
          </p:cNvPr>
          <p:cNvSpPr txBox="1"/>
          <p:nvPr/>
        </p:nvSpPr>
        <p:spPr>
          <a:xfrm>
            <a:off x="5658244" y="4371369"/>
            <a:ext cx="992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lp</a:t>
            </a:r>
            <a:r>
              <a:rPr lang="en-US" b="1" dirty="0">
                <a:cs typeface="Calibri"/>
              </a:rPr>
              <a:t>: 20</a:t>
            </a:r>
            <a:endParaRPr lang="en-US" b="1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922E27B-66D4-CB4E-A7F6-64EADDF2EB7B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 rot="16200000" flipH="1">
            <a:off x="6011316" y="4228132"/>
            <a:ext cx="283403" cy="30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0B26589-44FF-A94D-9CB7-0E1731185274}"/>
              </a:ext>
            </a:extLst>
          </p:cNvPr>
          <p:cNvSpPr txBox="1"/>
          <p:nvPr/>
        </p:nvSpPr>
        <p:spPr>
          <a:xfrm>
            <a:off x="9586793" y="2274534"/>
            <a:ext cx="1159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…</a:t>
            </a:r>
            <a:endParaRPr lang="en-US" b="1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35EC44B8-03CE-634A-9852-905870DD6BFC}"/>
              </a:ext>
            </a:extLst>
          </p:cNvPr>
          <p:cNvSpPr/>
          <p:nvPr/>
        </p:nvSpPr>
        <p:spPr>
          <a:xfrm>
            <a:off x="1184223" y="5047710"/>
            <a:ext cx="9283187" cy="9918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Model captures syntactic structure of network configurations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11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  <p:bldP spid="17" grpId="0"/>
      <p:bldP spid="18" grpId="0"/>
      <p:bldP spid="19" grpId="0"/>
      <p:bldP spid="21" grpId="0"/>
      <p:bldP spid="23" grpId="0"/>
      <p:bldP spid="30" grpId="0"/>
      <p:bldP spid="49" grpId="0"/>
      <p:bldP spid="57" grpId="0"/>
      <p:bldP spid="73" grpId="0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878"/>
            <a:ext cx="10183368" cy="1325563"/>
          </a:xfrm>
        </p:spPr>
        <p:txBody>
          <a:bodyPr/>
          <a:lstStyle/>
          <a:p>
            <a:r>
              <a:rPr lang="en-US" dirty="0"/>
              <a:t>Insight on Updating Networks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66CFF8-C0C5-4C30-A8C0-623484E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A7916-60A5-D448-84E7-9623D5936C65}"/>
              </a:ext>
            </a:extLst>
          </p:cNvPr>
          <p:cNvSpPr txBox="1"/>
          <p:nvPr/>
        </p:nvSpPr>
        <p:spPr>
          <a:xfrm>
            <a:off x="629588" y="1745766"/>
            <a:ext cx="629586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/>
              <a:t>1   </a:t>
            </a:r>
            <a:r>
              <a:rPr lang="en-US" sz="2400" i="1" dirty="0" err="1"/>
              <a:t>RouterB</a:t>
            </a:r>
            <a:r>
              <a:rPr lang="en-US" sz="2400" i="1" dirty="0"/>
              <a:t>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2   router </a:t>
            </a:r>
            <a:r>
              <a:rPr lang="en-US" sz="2400" i="1" dirty="0" err="1"/>
              <a:t>bgp</a:t>
            </a:r>
            <a:endParaRPr lang="en-US" sz="2400" i="1" dirty="0"/>
          </a:p>
          <a:p>
            <a:r>
              <a:rPr lang="en-US" sz="2400" i="1" dirty="0">
                <a:cs typeface="Calibri"/>
              </a:rPr>
              <a:t>3     network  </a:t>
            </a:r>
            <a:r>
              <a:rPr lang="en-US" sz="2400" i="1" dirty="0"/>
              <a:t>7.*.*.*​</a:t>
            </a:r>
            <a:r>
              <a:rPr lang="en-US" sz="2400" i="1" dirty="0">
                <a:cs typeface="Calibri"/>
              </a:rPr>
              <a:t>    </a:t>
            </a:r>
          </a:p>
          <a:p>
            <a:r>
              <a:rPr lang="en-US" sz="2400" i="1" dirty="0"/>
              <a:t>4     neighbor </a:t>
            </a:r>
            <a:r>
              <a:rPr lang="en-US" sz="2400" i="1" dirty="0" err="1"/>
              <a:t>RouterA</a:t>
            </a:r>
            <a:r>
              <a:rPr lang="en-US" sz="2400" i="1" dirty="0"/>
              <a:t> route-map </a:t>
            </a:r>
            <a:r>
              <a:rPr lang="en-US" sz="2400" i="1" dirty="0" err="1"/>
              <a:t>rmap</a:t>
            </a:r>
            <a:r>
              <a:rPr lang="en-US" sz="2400" i="1" dirty="0"/>
              <a:t> in​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5   route-map </a:t>
            </a:r>
            <a:r>
              <a:rPr lang="en-US" sz="2400" i="1" dirty="0" err="1"/>
              <a:t>rmap</a:t>
            </a:r>
            <a:r>
              <a:rPr lang="en-US" sz="2400" i="1" dirty="0"/>
              <a:t> permit 10​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7     set local-preference 20​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8     match </a:t>
            </a:r>
            <a:r>
              <a:rPr lang="en-US" sz="2400" i="1" dirty="0" err="1"/>
              <a:t>ip</a:t>
            </a:r>
            <a:r>
              <a:rPr lang="en-US" sz="2400" i="1" dirty="0"/>
              <a:t> address prefix-list </a:t>
            </a:r>
            <a:r>
              <a:rPr lang="en-US" sz="2400" i="1" dirty="0" err="1"/>
              <a:t>b_rfil</a:t>
            </a:r>
            <a:r>
              <a:rPr lang="en-US" sz="2400" i="1" dirty="0"/>
              <a:t>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9  access-list </a:t>
            </a:r>
            <a:r>
              <a:rPr lang="en-US" sz="2400" i="1" dirty="0" err="1">
                <a:ea typeface="+mn-lt"/>
                <a:cs typeface="+mn-lt"/>
              </a:rPr>
              <a:t>b_rfil</a:t>
            </a:r>
            <a:r>
              <a:rPr lang="en-US" sz="2400" i="1" dirty="0"/>
              <a:t> deny 1.*.*.*​​​</a:t>
            </a:r>
            <a:endParaRPr lang="en-US" sz="2400" i="1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04F8-B34B-9348-9C74-7A64B68AF1ED}"/>
              </a:ext>
            </a:extLst>
          </p:cNvPr>
          <p:cNvSpPr txBox="1"/>
          <p:nvPr/>
        </p:nvSpPr>
        <p:spPr>
          <a:xfrm>
            <a:off x="8902188" y="1611441"/>
            <a:ext cx="1369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3C009-41D7-5D45-B801-7FADE6C484D6}"/>
              </a:ext>
            </a:extLst>
          </p:cNvPr>
          <p:cNvSpPr txBox="1"/>
          <p:nvPr/>
        </p:nvSpPr>
        <p:spPr>
          <a:xfrm>
            <a:off x="7451866" y="2275159"/>
            <a:ext cx="1159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RouterB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192B4-E1C9-0742-B4D8-F436E52DECA2}"/>
              </a:ext>
            </a:extLst>
          </p:cNvPr>
          <p:cNvSpPr txBox="1"/>
          <p:nvPr/>
        </p:nvSpPr>
        <p:spPr>
          <a:xfrm>
            <a:off x="5972173" y="3000266"/>
            <a:ext cx="14141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ea typeface="+mn-lt"/>
                <a:cs typeface="+mn-lt"/>
              </a:rPr>
              <a:t>b_rfil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/>
              <a:t>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BE561-A4FC-404B-82C0-7AD678DA4B09}"/>
              </a:ext>
            </a:extLst>
          </p:cNvPr>
          <p:cNvSpPr txBox="1"/>
          <p:nvPr/>
        </p:nvSpPr>
        <p:spPr>
          <a:xfrm>
            <a:off x="8998062" y="3000265"/>
            <a:ext cx="1712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BGP Process1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C7AAB8-90C6-5945-AD0F-B66AFE05082C}"/>
              </a:ext>
            </a:extLst>
          </p:cNvPr>
          <p:cNvSpPr txBox="1"/>
          <p:nvPr/>
        </p:nvSpPr>
        <p:spPr>
          <a:xfrm>
            <a:off x="6925456" y="3697386"/>
            <a:ext cx="1159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Rule2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79788-D34E-E248-84E2-A0F826AF7E90}"/>
              </a:ext>
            </a:extLst>
          </p:cNvPr>
          <p:cNvSpPr txBox="1"/>
          <p:nvPr/>
        </p:nvSpPr>
        <p:spPr>
          <a:xfrm>
            <a:off x="8493130" y="3709724"/>
            <a:ext cx="1368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Adjacency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BC4BF-9950-684A-8B7A-B37FD6806358}"/>
              </a:ext>
            </a:extLst>
          </p:cNvPr>
          <p:cNvSpPr txBox="1"/>
          <p:nvPr/>
        </p:nvSpPr>
        <p:spPr>
          <a:xfrm>
            <a:off x="9833389" y="3719949"/>
            <a:ext cx="1590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Origination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47F79-CBA2-494D-902A-42E08C143B4E}"/>
              </a:ext>
            </a:extLst>
          </p:cNvPr>
          <p:cNvSpPr txBox="1"/>
          <p:nvPr/>
        </p:nvSpPr>
        <p:spPr>
          <a:xfrm>
            <a:off x="6716766" y="4397933"/>
            <a:ext cx="9638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Match: 1.*.*.*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3BDF3-57D9-AD4F-8D0A-A05B41DC07A3}"/>
              </a:ext>
            </a:extLst>
          </p:cNvPr>
          <p:cNvSpPr txBox="1"/>
          <p:nvPr/>
        </p:nvSpPr>
        <p:spPr>
          <a:xfrm>
            <a:off x="10067311" y="4378885"/>
            <a:ext cx="11226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7.*.*.*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65649-917A-2D46-B765-15A27F8FFD46}"/>
              </a:ext>
            </a:extLst>
          </p:cNvPr>
          <p:cNvSpPr txBox="1"/>
          <p:nvPr/>
        </p:nvSpPr>
        <p:spPr>
          <a:xfrm>
            <a:off x="7549610" y="4397932"/>
            <a:ext cx="11226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Action1:</a:t>
            </a:r>
          </a:p>
          <a:p>
            <a:pPr algn="ctr"/>
            <a:r>
              <a:rPr lang="en-US" b="1" dirty="0">
                <a:cs typeface="Calibri"/>
              </a:rPr>
              <a:t>deny</a:t>
            </a:r>
            <a:endParaRPr lang="en-US" b="1" dirty="0"/>
          </a:p>
        </p:txBody>
      </p:sp>
      <p:cxnSp>
        <p:nvCxnSpPr>
          <p:cNvPr id="24" name="Connector: Elbow 2">
            <a:extLst>
              <a:ext uri="{FF2B5EF4-FFF2-40B4-BE49-F238E27FC236}">
                <a16:creationId xmlns:a16="http://schemas.microsoft.com/office/drawing/2014/main" id="{19E36D57-94C4-5A48-8DEF-55726D6F76A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8662056" y="1350421"/>
            <a:ext cx="294386" cy="15550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5A072D-864E-334D-BBE3-093C5DC3B5F8}"/>
              </a:ext>
            </a:extLst>
          </p:cNvPr>
          <p:cNvSpPr txBox="1"/>
          <p:nvPr/>
        </p:nvSpPr>
        <p:spPr>
          <a:xfrm>
            <a:off x="5655174" y="3718634"/>
            <a:ext cx="992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Rule1</a:t>
            </a:r>
            <a:endParaRPr lang="en-US" b="1" dirty="0"/>
          </a:p>
        </p:txBody>
      </p:sp>
      <p:cxnSp>
        <p:nvCxnSpPr>
          <p:cNvPr id="33" name="Connector: Elbow 36">
            <a:extLst>
              <a:ext uri="{FF2B5EF4-FFF2-40B4-BE49-F238E27FC236}">
                <a16:creationId xmlns:a16="http://schemas.microsoft.com/office/drawing/2014/main" id="{B475F160-E6BB-9E4B-82AC-C4B512E6DCD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7177586" y="2146148"/>
            <a:ext cx="355775" cy="135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8">
            <a:extLst>
              <a:ext uri="{FF2B5EF4-FFF2-40B4-BE49-F238E27FC236}">
                <a16:creationId xmlns:a16="http://schemas.microsoft.com/office/drawing/2014/main" id="{08B12426-08A9-FE4F-B28D-A6332B49AAA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8765074" y="1911120"/>
            <a:ext cx="355774" cy="18225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42">
            <a:extLst>
              <a:ext uri="{FF2B5EF4-FFF2-40B4-BE49-F238E27FC236}">
                <a16:creationId xmlns:a16="http://schemas.microsoft.com/office/drawing/2014/main" id="{0C137A66-45C1-5944-B341-BDEC1C6E967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6928222" y="3120618"/>
            <a:ext cx="327788" cy="8257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44">
            <a:extLst>
              <a:ext uri="{FF2B5EF4-FFF2-40B4-BE49-F238E27FC236}">
                <a16:creationId xmlns:a16="http://schemas.microsoft.com/office/drawing/2014/main" id="{13616EFB-8BFE-5341-9094-41B2CA2DAB1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9345675" y="3201179"/>
            <a:ext cx="340127" cy="6769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46">
            <a:extLst>
              <a:ext uri="{FF2B5EF4-FFF2-40B4-BE49-F238E27FC236}">
                <a16:creationId xmlns:a16="http://schemas.microsoft.com/office/drawing/2014/main" id="{E72DB4B2-7A05-F94A-8DF9-B95BE801E5C3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16200000" flipH="1">
            <a:off x="10066250" y="3157565"/>
            <a:ext cx="350352" cy="7744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50">
            <a:extLst>
              <a:ext uri="{FF2B5EF4-FFF2-40B4-BE49-F238E27FC236}">
                <a16:creationId xmlns:a16="http://schemas.microsoft.com/office/drawing/2014/main" id="{76B2A8D2-5498-BD4B-B092-857267BE86AB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5400000">
            <a:off x="10483832" y="4234083"/>
            <a:ext cx="289604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54">
            <a:extLst>
              <a:ext uri="{FF2B5EF4-FFF2-40B4-BE49-F238E27FC236}">
                <a16:creationId xmlns:a16="http://schemas.microsoft.com/office/drawing/2014/main" id="{78CC399E-A231-E34F-B0F0-221D8C6B883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5400000">
            <a:off x="7186232" y="4079174"/>
            <a:ext cx="331215" cy="30630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56">
            <a:extLst>
              <a:ext uri="{FF2B5EF4-FFF2-40B4-BE49-F238E27FC236}">
                <a16:creationId xmlns:a16="http://schemas.microsoft.com/office/drawing/2014/main" id="{367035F8-3117-5A4A-BB6A-594F972DACE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16200000" flipH="1">
            <a:off x="7642354" y="3929354"/>
            <a:ext cx="331214" cy="6059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65">
            <a:extLst>
              <a:ext uri="{FF2B5EF4-FFF2-40B4-BE49-F238E27FC236}">
                <a16:creationId xmlns:a16="http://schemas.microsoft.com/office/drawing/2014/main" id="{25A61265-E72D-3E46-9A7E-2E4D0265FFD9}"/>
              </a:ext>
            </a:extLst>
          </p:cNvPr>
          <p:cNvCxnSpPr>
            <a:cxnSpLocks/>
            <a:stCxn id="8" idx="2"/>
            <a:endCxn id="73" idx="0"/>
          </p:cNvCxnSpPr>
          <p:nvPr/>
        </p:nvCxnSpPr>
        <p:spPr>
          <a:xfrm rot="16200000" flipH="1">
            <a:off x="9729832" y="1837735"/>
            <a:ext cx="293761" cy="57983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150">
            <a:extLst>
              <a:ext uri="{FF2B5EF4-FFF2-40B4-BE49-F238E27FC236}">
                <a16:creationId xmlns:a16="http://schemas.microsoft.com/office/drawing/2014/main" id="{56282B99-DD61-204F-9F43-A588B8EF9363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6240845" y="3280236"/>
            <a:ext cx="349036" cy="5277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45F1E8-EDF7-964E-97F6-9F120A17DEAC}"/>
              </a:ext>
            </a:extLst>
          </p:cNvPr>
          <p:cNvSpPr txBox="1"/>
          <p:nvPr/>
        </p:nvSpPr>
        <p:spPr>
          <a:xfrm>
            <a:off x="8617821" y="4375524"/>
            <a:ext cx="1122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RouterA</a:t>
            </a:r>
            <a:endParaRPr lang="en-US" b="1" dirty="0"/>
          </a:p>
        </p:txBody>
      </p:sp>
      <p:cxnSp>
        <p:nvCxnSpPr>
          <p:cNvPr id="52" name="Connector: Elbow 47">
            <a:extLst>
              <a:ext uri="{FF2B5EF4-FFF2-40B4-BE49-F238E27FC236}">
                <a16:creationId xmlns:a16="http://schemas.microsoft.com/office/drawing/2014/main" id="{1FBF56AA-5230-0F48-8D14-E1E7E0AB210B}"/>
              </a:ext>
            </a:extLst>
          </p:cNvPr>
          <p:cNvCxnSpPr>
            <a:cxnSpLocks/>
            <a:stCxn id="17" idx="2"/>
            <a:endCxn id="49" idx="0"/>
          </p:cNvCxnSpPr>
          <p:nvPr/>
        </p:nvCxnSpPr>
        <p:spPr>
          <a:xfrm rot="16200000" flipH="1">
            <a:off x="9029965" y="4226346"/>
            <a:ext cx="296468" cy="188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4BF41D-8C34-BA4C-9FE9-F71B7E08E145}"/>
              </a:ext>
            </a:extLst>
          </p:cNvPr>
          <p:cNvSpPr txBox="1"/>
          <p:nvPr/>
        </p:nvSpPr>
        <p:spPr>
          <a:xfrm>
            <a:off x="5658244" y="4371369"/>
            <a:ext cx="992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lp</a:t>
            </a:r>
            <a:r>
              <a:rPr lang="en-US" b="1" dirty="0">
                <a:cs typeface="Calibri"/>
              </a:rPr>
              <a:t>: 20</a:t>
            </a:r>
            <a:endParaRPr lang="en-US" b="1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922E27B-66D4-CB4E-A7F6-64EADDF2EB7B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 rot="16200000" flipH="1">
            <a:off x="6011316" y="4228132"/>
            <a:ext cx="283403" cy="30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0B26589-44FF-A94D-9CB7-0E1731185274}"/>
              </a:ext>
            </a:extLst>
          </p:cNvPr>
          <p:cNvSpPr txBox="1"/>
          <p:nvPr/>
        </p:nvSpPr>
        <p:spPr>
          <a:xfrm>
            <a:off x="9586793" y="2274534"/>
            <a:ext cx="1159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…</a:t>
            </a:r>
            <a:endParaRPr lang="en-US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5A77EF-8039-0B41-A152-3B39F8E72088}"/>
              </a:ext>
            </a:extLst>
          </p:cNvPr>
          <p:cNvCxnSpPr/>
          <p:nvPr/>
        </p:nvCxnSpPr>
        <p:spPr>
          <a:xfrm>
            <a:off x="629588" y="4197247"/>
            <a:ext cx="46711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7E00A1-7759-3E43-AAB4-4F909CBC23C1}"/>
              </a:ext>
            </a:extLst>
          </p:cNvPr>
          <p:cNvCxnSpPr/>
          <p:nvPr/>
        </p:nvCxnSpPr>
        <p:spPr>
          <a:xfrm>
            <a:off x="629588" y="4544520"/>
            <a:ext cx="46711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482C67-B7DB-B146-B414-B87DF24BDC8C}"/>
              </a:ext>
            </a:extLst>
          </p:cNvPr>
          <p:cNvCxnSpPr>
            <a:cxnSpLocks/>
          </p:cNvCxnSpPr>
          <p:nvPr/>
        </p:nvCxnSpPr>
        <p:spPr>
          <a:xfrm>
            <a:off x="629588" y="3107963"/>
            <a:ext cx="5231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16AF783-3228-494B-958E-112A10144C9D}"/>
              </a:ext>
            </a:extLst>
          </p:cNvPr>
          <p:cNvSpPr/>
          <p:nvPr/>
        </p:nvSpPr>
        <p:spPr>
          <a:xfrm>
            <a:off x="1184223" y="5047710"/>
            <a:ext cx="9283187" cy="9918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Insight 2: Network updates can be modeled as syntax tree addition and removal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3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3" grpId="0"/>
      <p:bldP spid="49" grpId="0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3552-CDDE-4B60-AD54-409D1697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17694B-2D55-44BC-B7B5-7369F4B3ECBA}"/>
              </a:ext>
            </a:extLst>
          </p:cNvPr>
          <p:cNvGrpSpPr/>
          <p:nvPr/>
        </p:nvGrpSpPr>
        <p:grpSpPr>
          <a:xfrm>
            <a:off x="3254899" y="1476070"/>
            <a:ext cx="1294465" cy="1021400"/>
            <a:chOff x="4120117" y="20496516"/>
            <a:chExt cx="1596261" cy="21161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9C1439-1850-49A2-AB7D-1230A9F6DB97}"/>
                </a:ext>
              </a:extLst>
            </p:cNvPr>
            <p:cNvGrpSpPr/>
            <p:nvPr/>
          </p:nvGrpSpPr>
          <p:grpSpPr>
            <a:xfrm>
              <a:off x="4306265" y="20496516"/>
              <a:ext cx="1073330" cy="1182303"/>
              <a:chOff x="914018" y="3875519"/>
              <a:chExt cx="1113498" cy="99748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3E1A70A-C55B-41EE-8120-C4BA2AAC2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018" y="3875519"/>
                <a:ext cx="776169" cy="76525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FA84169-CA49-43E4-B54C-3B6B74153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570" y="3991633"/>
                <a:ext cx="776169" cy="76525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AB5F19C-D0B1-4052-86C5-1E2ACC39C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1347" y="4107747"/>
                <a:ext cx="776169" cy="765252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08B6A4-0A44-45F7-9C3B-A0853A8CEA5F}"/>
                </a:ext>
              </a:extLst>
            </p:cNvPr>
            <p:cNvSpPr txBox="1"/>
            <p:nvPr/>
          </p:nvSpPr>
          <p:spPr>
            <a:xfrm>
              <a:off x="4120117" y="21869045"/>
              <a:ext cx="1596261" cy="74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Policies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DC2529-A906-4BFD-8357-A78A2B3FDD73}"/>
              </a:ext>
            </a:extLst>
          </p:cNvPr>
          <p:cNvGrpSpPr/>
          <p:nvPr/>
        </p:nvGrpSpPr>
        <p:grpSpPr>
          <a:xfrm>
            <a:off x="923144" y="1449276"/>
            <a:ext cx="1315703" cy="1028824"/>
            <a:chOff x="1527582" y="20441003"/>
            <a:chExt cx="1622451" cy="2131548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D90AB890-889A-4F7C-81A1-72220CF359A6}"/>
                </a:ext>
              </a:extLst>
            </p:cNvPr>
            <p:cNvGrpSpPr/>
            <p:nvPr/>
          </p:nvGrpSpPr>
          <p:grpSpPr>
            <a:xfrm>
              <a:off x="1527582" y="20441003"/>
              <a:ext cx="1499723" cy="2131548"/>
              <a:chOff x="1113099" y="2270764"/>
              <a:chExt cx="1082036" cy="1537892"/>
            </a:xfrm>
          </p:grpSpPr>
          <p:pic>
            <p:nvPicPr>
              <p:cNvPr id="14" name="Picture 13" descr="format-justify-fill-4.png">
                <a:extLst>
                  <a:ext uri="{FF2B5EF4-FFF2-40B4-BE49-F238E27FC236}">
                    <a16:creationId xmlns:a16="http://schemas.microsoft.com/office/drawing/2014/main" id="{91B5A1DB-7AE2-4833-9AB9-BED8858CA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13099" y="2438400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5" name="Picture 14" descr="format-justify-fill-4.png">
                <a:extLst>
                  <a:ext uri="{FF2B5EF4-FFF2-40B4-BE49-F238E27FC236}">
                    <a16:creationId xmlns:a16="http://schemas.microsoft.com/office/drawing/2014/main" id="{165C3FF5-F71D-4A60-9919-A7E28A1DF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94099" y="2270764"/>
                <a:ext cx="701036" cy="701036"/>
              </a:xfrm>
              <a:prstGeom prst="rect">
                <a:avLst/>
              </a:prstGeom>
            </p:spPr>
          </p:pic>
          <p:pic>
            <p:nvPicPr>
              <p:cNvPr id="16" name="Picture 15" descr="format-justify-fill-4.png">
                <a:extLst>
                  <a:ext uri="{FF2B5EF4-FFF2-40B4-BE49-F238E27FC236}">
                    <a16:creationId xmlns:a16="http://schemas.microsoft.com/office/drawing/2014/main" id="{BDC8996F-0ACD-4BA0-9932-672F31017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1699" y="2590800"/>
                <a:ext cx="701036" cy="70103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62EAA0-0D89-4D54-A8B8-CEAB41E9F787}"/>
                  </a:ext>
                </a:extLst>
              </p:cNvPr>
              <p:cNvSpPr txBox="1"/>
              <p:nvPr/>
            </p:nvSpPr>
            <p:spPr>
              <a:xfrm>
                <a:off x="1337537" y="3272129"/>
                <a:ext cx="670274" cy="536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i="1" dirty="0" err="1">
                    <a:latin typeface="Calibri" pitchFamily="34" charset="0"/>
                    <a:cs typeface="Calibri" pitchFamily="34" charset="0"/>
                  </a:rPr>
                  <a:t>Configs</a:t>
                </a:r>
                <a:endParaRPr lang="en-US" sz="2000" b="1" i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03CD8E-B189-4AA8-81FE-CE26778A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109" y="21058233"/>
              <a:ext cx="1015924" cy="832551"/>
            </a:xfrm>
            <a:prstGeom prst="rect">
              <a:avLst/>
            </a:prstGeom>
          </p:spPr>
        </p:pic>
      </p:grpSp>
      <p:pic>
        <p:nvPicPr>
          <p:cNvPr id="18" name="Picture 4" descr="Image result for aed">
            <a:extLst>
              <a:ext uri="{FF2B5EF4-FFF2-40B4-BE49-F238E27FC236}">
                <a16:creationId xmlns:a16="http://schemas.microsoft.com/office/drawing/2014/main" id="{C00D05C3-A3E1-4FE6-8B2D-55E9EA78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24" y="3393479"/>
            <a:ext cx="1814354" cy="13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06D9119-2BAE-41E6-8CE8-E06C75923F9C}"/>
              </a:ext>
            </a:extLst>
          </p:cNvPr>
          <p:cNvGrpSpPr/>
          <p:nvPr/>
        </p:nvGrpSpPr>
        <p:grpSpPr>
          <a:xfrm>
            <a:off x="5047596" y="1449276"/>
            <a:ext cx="2416460" cy="1504339"/>
            <a:chOff x="6989270" y="20240667"/>
            <a:chExt cx="2979839" cy="3116734"/>
          </a:xfrm>
        </p:grpSpPr>
        <p:pic>
          <p:nvPicPr>
            <p:cNvPr id="20" name="Picture 2" descr="Related image">
              <a:extLst>
                <a:ext uri="{FF2B5EF4-FFF2-40B4-BE49-F238E27FC236}">
                  <a16:creationId xmlns:a16="http://schemas.microsoft.com/office/drawing/2014/main" id="{35A1BF56-B917-4C6C-95C4-FBBBA4A04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997" y="20240667"/>
              <a:ext cx="2943112" cy="1765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FDBC7-7F67-4EFD-AACC-DC3C20852EA3}"/>
                </a:ext>
              </a:extLst>
            </p:cNvPr>
            <p:cNvSpPr txBox="1"/>
            <p:nvPr/>
          </p:nvSpPr>
          <p:spPr>
            <a:xfrm>
              <a:off x="6989270" y="21890782"/>
              <a:ext cx="2943114" cy="146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Management objective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034E8-BAAF-4E8F-A1C0-30B5A5BE44E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02132" y="2497470"/>
            <a:ext cx="0" cy="89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197E43-0023-4C59-9C76-50C9DF63115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552091" y="2478100"/>
            <a:ext cx="1502859" cy="956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903B87-CA5B-4DFA-825D-DD0696D5188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51201" y="2953615"/>
            <a:ext cx="1589734" cy="5889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99F686-028A-4F13-BBF9-77579F0D53AB}"/>
              </a:ext>
            </a:extLst>
          </p:cNvPr>
          <p:cNvSpPr/>
          <p:nvPr/>
        </p:nvSpPr>
        <p:spPr>
          <a:xfrm>
            <a:off x="5405875" y="3202175"/>
            <a:ext cx="1588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Encode as soft constraints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04A7AF-AD4D-4382-8B37-B5A195FE46B8}"/>
              </a:ext>
            </a:extLst>
          </p:cNvPr>
          <p:cNvSpPr/>
          <p:nvPr/>
        </p:nvSpPr>
        <p:spPr>
          <a:xfrm>
            <a:off x="4333356" y="4010437"/>
            <a:ext cx="2365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Encode configuration updates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77FAEFC-764E-49B8-A797-CA576E3E772D}"/>
              </a:ext>
            </a:extLst>
          </p:cNvPr>
          <p:cNvSpPr txBox="1">
            <a:spLocks/>
          </p:cNvSpPr>
          <p:nvPr/>
        </p:nvSpPr>
        <p:spPr>
          <a:xfrm>
            <a:off x="7453504" y="1690688"/>
            <a:ext cx="4122975" cy="411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Encode network config and policies as SMT constraints</a:t>
            </a:r>
          </a:p>
          <a:p>
            <a:r>
              <a:rPr lang="en-US" sz="2400" dirty="0"/>
              <a:t>Encode objectives as soft constraints</a:t>
            </a:r>
          </a:p>
          <a:p>
            <a:r>
              <a:rPr lang="en-US" sz="2400" dirty="0"/>
              <a:t> AED encodes all possible updates</a:t>
            </a:r>
          </a:p>
          <a:p>
            <a:r>
              <a:rPr lang="en-US" sz="2400" dirty="0"/>
              <a:t> AED generates policy-compliant updates</a:t>
            </a:r>
          </a:p>
          <a:p>
            <a:pPr lvl="1"/>
            <a:r>
              <a:rPr lang="en-US" sz="2000" dirty="0"/>
              <a:t>Maximally satisfy management objectives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568BF3-887A-46E9-BA8B-A568B65832E1}"/>
              </a:ext>
            </a:extLst>
          </p:cNvPr>
          <p:cNvSpPr/>
          <p:nvPr/>
        </p:nvSpPr>
        <p:spPr>
          <a:xfrm>
            <a:off x="2329619" y="4703144"/>
            <a:ext cx="2949964" cy="412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Z3 </a:t>
            </a:r>
            <a:r>
              <a:rPr lang="en-US" sz="2000" dirty="0" err="1"/>
              <a:t>MaxSMT</a:t>
            </a:r>
            <a:r>
              <a:rPr lang="en-US" sz="2000" dirty="0"/>
              <a:t> solver</a:t>
            </a:r>
          </a:p>
        </p:txBody>
      </p:sp>
      <p:grpSp>
        <p:nvGrpSpPr>
          <p:cNvPr id="41" name="Group 4">
            <a:extLst>
              <a:ext uri="{FF2B5EF4-FFF2-40B4-BE49-F238E27FC236}">
                <a16:creationId xmlns:a16="http://schemas.microsoft.com/office/drawing/2014/main" id="{492311C2-6115-441D-8237-270146C3F590}"/>
              </a:ext>
            </a:extLst>
          </p:cNvPr>
          <p:cNvGrpSpPr/>
          <p:nvPr/>
        </p:nvGrpSpPr>
        <p:grpSpPr>
          <a:xfrm>
            <a:off x="3242986" y="5807927"/>
            <a:ext cx="955661" cy="840937"/>
            <a:chOff x="1113099" y="2270764"/>
            <a:chExt cx="1082036" cy="1747029"/>
          </a:xfrm>
        </p:grpSpPr>
        <p:pic>
          <p:nvPicPr>
            <p:cNvPr id="42" name="Picture 41" descr="format-justify-fill-4.png">
              <a:extLst>
                <a:ext uri="{FF2B5EF4-FFF2-40B4-BE49-F238E27FC236}">
                  <a16:creationId xmlns:a16="http://schemas.microsoft.com/office/drawing/2014/main" id="{D631BE04-A92F-4A4E-8CAE-D6255F5FA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3099" y="2438400"/>
              <a:ext cx="685800" cy="685800"/>
            </a:xfrm>
            <a:prstGeom prst="rect">
              <a:avLst/>
            </a:prstGeom>
          </p:spPr>
        </p:pic>
        <p:pic>
          <p:nvPicPr>
            <p:cNvPr id="43" name="Picture 42" descr="format-justify-fill-4.png">
              <a:extLst>
                <a:ext uri="{FF2B5EF4-FFF2-40B4-BE49-F238E27FC236}">
                  <a16:creationId xmlns:a16="http://schemas.microsoft.com/office/drawing/2014/main" id="{2C2F55DE-CAA8-46A3-A2AE-337B62DB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099" y="2270764"/>
              <a:ext cx="701036" cy="701036"/>
            </a:xfrm>
            <a:prstGeom prst="rect">
              <a:avLst/>
            </a:prstGeom>
          </p:spPr>
        </p:pic>
        <p:pic>
          <p:nvPicPr>
            <p:cNvPr id="44" name="Picture 43" descr="format-justify-fill-4.png">
              <a:extLst>
                <a:ext uri="{FF2B5EF4-FFF2-40B4-BE49-F238E27FC236}">
                  <a16:creationId xmlns:a16="http://schemas.microsoft.com/office/drawing/2014/main" id="{F1F6054A-FAB4-4743-B43E-F9ED72BD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1699" y="2590800"/>
              <a:ext cx="701036" cy="70103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808522-D639-4028-BE77-AD7CDBE40C37}"/>
                </a:ext>
              </a:extLst>
            </p:cNvPr>
            <p:cNvSpPr txBox="1"/>
            <p:nvPr/>
          </p:nvSpPr>
          <p:spPr>
            <a:xfrm>
              <a:off x="1253249" y="3272128"/>
              <a:ext cx="838853" cy="745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 err="1">
                  <a:latin typeface="Calibri" pitchFamily="34" charset="0"/>
                  <a:cs typeface="Calibri" pitchFamily="34" charset="0"/>
                </a:rPr>
                <a:t>Configs</a:t>
              </a:r>
              <a:endParaRPr lang="en-US" sz="2000" i="1" dirty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2AA1D8-000F-403B-A70C-D6773AF14721}"/>
              </a:ext>
            </a:extLst>
          </p:cNvPr>
          <p:cNvCxnSpPr>
            <a:cxnSpLocks/>
          </p:cNvCxnSpPr>
          <p:nvPr/>
        </p:nvCxnSpPr>
        <p:spPr>
          <a:xfrm>
            <a:off x="3782088" y="5122213"/>
            <a:ext cx="0" cy="5350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6" descr="Related image">
            <a:extLst>
              <a:ext uri="{FF2B5EF4-FFF2-40B4-BE49-F238E27FC236}">
                <a16:creationId xmlns:a16="http://schemas.microsoft.com/office/drawing/2014/main" id="{394685A5-9EBF-411B-910A-E2F64510E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80" y="5814008"/>
            <a:ext cx="718829" cy="39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9708D66-EEDD-4159-AC69-BFF84852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14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9EEE66-DEE5-044F-9522-73F342E9072A}"/>
              </a:ext>
            </a:extLst>
          </p:cNvPr>
          <p:cNvSpPr txBox="1"/>
          <p:nvPr/>
        </p:nvSpPr>
        <p:spPr>
          <a:xfrm>
            <a:off x="2024751" y="2813659"/>
            <a:ext cx="2782880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Encode as SMT constraints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0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E44999E-D9A8-4104-9FC1-EF18C0419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Encode Configuration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1DCCF9-7478-42C8-8630-DD7C2156B5EC}"/>
              </a:ext>
            </a:extLst>
          </p:cNvPr>
          <p:cNvSpPr txBox="1">
            <a:spLocks/>
          </p:cNvSpPr>
          <p:nvPr/>
        </p:nvSpPr>
        <p:spPr>
          <a:xfrm>
            <a:off x="611356" y="1690688"/>
            <a:ext cx="1007081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AED models syntactic structure of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0DC7-4D31-4F27-9CD0-BBFB51BA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0CCC2-2188-BC4E-BF13-493904C9384C}"/>
              </a:ext>
            </a:extLst>
          </p:cNvPr>
          <p:cNvSpPr/>
          <p:nvPr/>
        </p:nvSpPr>
        <p:spPr>
          <a:xfrm>
            <a:off x="6078552" y="3287796"/>
            <a:ext cx="56137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if match(BGP</a:t>
            </a:r>
            <a:r>
              <a:rPr lang="en-US" sz="2400" baseline="-25000" dirty="0">
                <a:solidFill>
                  <a:schemeClr val="accent1"/>
                </a:solidFill>
              </a:rPr>
              <a:t>A→B</a:t>
            </a:r>
            <a:r>
              <a:rPr lang="en-US" sz="2400" dirty="0">
                <a:solidFill>
                  <a:schemeClr val="accent1"/>
                </a:solidFill>
              </a:rPr>
              <a:t>.prefix, 1.*.*.*)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filter</a:t>
            </a:r>
            <a:r>
              <a:rPr lang="en-US" sz="2400" baseline="-25000" dirty="0">
                <a:solidFill>
                  <a:schemeClr val="accent1"/>
                </a:solidFill>
              </a:rPr>
              <a:t>B→A</a:t>
            </a:r>
            <a:r>
              <a:rPr lang="en-US" sz="2400" dirty="0">
                <a:solidFill>
                  <a:schemeClr val="accent1"/>
                </a:solidFill>
              </a:rPr>
              <a:t>.allow = false</a:t>
            </a:r>
          </a:p>
          <a:p>
            <a:r>
              <a:rPr lang="en-US" sz="2400" dirty="0"/>
              <a:t>    ... </a:t>
            </a:r>
          </a:p>
          <a:p>
            <a:r>
              <a:rPr lang="en-US" sz="2400" dirty="0"/>
              <a:t>else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dirty="0" err="1">
                <a:solidFill>
                  <a:schemeClr val="accent2"/>
                </a:solidFill>
              </a:rPr>
              <a:t>filter</a:t>
            </a:r>
            <a:r>
              <a:rPr lang="en-US" sz="2400" baseline="-25000" dirty="0" err="1">
                <a:solidFill>
                  <a:schemeClr val="accent2"/>
                </a:solidFill>
              </a:rPr>
              <a:t>B→A</a:t>
            </a:r>
            <a:r>
              <a:rPr lang="en-US" sz="2400" dirty="0" err="1">
                <a:solidFill>
                  <a:schemeClr val="accent2"/>
                </a:solidFill>
              </a:rPr>
              <a:t>.lp</a:t>
            </a:r>
            <a:r>
              <a:rPr lang="en-US" sz="2400" dirty="0">
                <a:solidFill>
                  <a:schemeClr val="accent2"/>
                </a:solidFill>
              </a:rPr>
              <a:t> =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15F8C-0ADD-0C46-A882-F896AE3AC235}"/>
              </a:ext>
            </a:extLst>
          </p:cNvPr>
          <p:cNvSpPr txBox="1"/>
          <p:nvPr/>
        </p:nvSpPr>
        <p:spPr>
          <a:xfrm>
            <a:off x="493426" y="3472462"/>
            <a:ext cx="48730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/>
              <a:t>5   route-map </a:t>
            </a:r>
            <a:r>
              <a:rPr lang="en-US" sz="2400" i="1" dirty="0" err="1"/>
              <a:t>rmap</a:t>
            </a:r>
            <a:r>
              <a:rPr lang="en-US" sz="2400" i="1" dirty="0"/>
              <a:t> permit 10​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7     </a:t>
            </a:r>
            <a:r>
              <a:rPr lang="en-US" sz="2400" i="1" dirty="0">
                <a:solidFill>
                  <a:schemeClr val="accent2"/>
                </a:solidFill>
              </a:rPr>
              <a:t>set local-preference 20</a:t>
            </a:r>
            <a:r>
              <a:rPr lang="en-US" sz="2400" i="1" dirty="0"/>
              <a:t>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8     </a:t>
            </a:r>
            <a:r>
              <a:rPr lang="en-US" sz="2400" i="1" dirty="0">
                <a:solidFill>
                  <a:schemeClr val="accent1"/>
                </a:solidFill>
              </a:rPr>
              <a:t>match </a:t>
            </a:r>
            <a:r>
              <a:rPr lang="en-US" sz="2400" i="1" dirty="0" err="1">
                <a:solidFill>
                  <a:schemeClr val="accent1"/>
                </a:solidFill>
              </a:rPr>
              <a:t>ip</a:t>
            </a:r>
            <a:r>
              <a:rPr lang="en-US" sz="2400" i="1" dirty="0">
                <a:solidFill>
                  <a:schemeClr val="accent1"/>
                </a:solidFill>
              </a:rPr>
              <a:t> address prefix-list </a:t>
            </a:r>
            <a:r>
              <a:rPr lang="en-US" sz="2400" i="1" dirty="0" err="1">
                <a:solidFill>
                  <a:schemeClr val="accent1"/>
                </a:solidFill>
              </a:rPr>
              <a:t>b_rfil</a:t>
            </a:r>
            <a:r>
              <a:rPr lang="en-US" sz="2400" i="1" dirty="0">
                <a:solidFill>
                  <a:schemeClr val="accent1"/>
                </a:solidFill>
              </a:rPr>
              <a:t>​</a:t>
            </a:r>
            <a:endParaRPr lang="en-US" sz="2400" i="1" dirty="0">
              <a:solidFill>
                <a:schemeClr val="accent1"/>
              </a:solidFill>
              <a:cs typeface="Calibri"/>
            </a:endParaRPr>
          </a:p>
          <a:p>
            <a:r>
              <a:rPr lang="en-US" sz="2400" i="1" dirty="0"/>
              <a:t>9 </a:t>
            </a:r>
            <a:r>
              <a:rPr lang="en-US" sz="2400" i="1" dirty="0">
                <a:solidFill>
                  <a:schemeClr val="accent1"/>
                </a:solidFill>
              </a:rPr>
              <a:t> access-list </a:t>
            </a:r>
            <a:r>
              <a:rPr lang="en-US" sz="2400" i="1" dirty="0" err="1">
                <a:solidFill>
                  <a:schemeClr val="accent1"/>
                </a:solidFill>
                <a:ea typeface="+mn-lt"/>
                <a:cs typeface="+mn-lt"/>
              </a:rPr>
              <a:t>b_rfil</a:t>
            </a:r>
            <a:r>
              <a:rPr lang="en-US" sz="2400" i="1" dirty="0">
                <a:solidFill>
                  <a:schemeClr val="accent1"/>
                </a:solidFill>
              </a:rPr>
              <a:t> deny 1.*.*.*​​</a:t>
            </a:r>
            <a:endParaRPr lang="en-US" sz="2400" i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A555554-3241-E646-8CA6-F0C564EF6C10}"/>
              </a:ext>
            </a:extLst>
          </p:cNvPr>
          <p:cNvSpPr/>
          <p:nvPr/>
        </p:nvSpPr>
        <p:spPr>
          <a:xfrm>
            <a:off x="5366478" y="4017361"/>
            <a:ext cx="729522" cy="41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7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E44999E-D9A8-4104-9FC1-EF18C0419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Encode Configuration Updates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1DCCF9-7478-42C8-8630-DD7C2156B5EC}"/>
              </a:ext>
            </a:extLst>
          </p:cNvPr>
          <p:cNvSpPr txBox="1">
            <a:spLocks/>
          </p:cNvSpPr>
          <p:nvPr/>
        </p:nvSpPr>
        <p:spPr>
          <a:xfrm>
            <a:off x="611356" y="1690688"/>
            <a:ext cx="10070816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AED models syntactic structure of configurations</a:t>
            </a:r>
          </a:p>
          <a:p>
            <a:r>
              <a:rPr lang="en-US" dirty="0"/>
              <a:t>AED uses delta variables to model config changes</a:t>
            </a:r>
          </a:p>
          <a:p>
            <a:pPr lvl="1"/>
            <a:r>
              <a:rPr lang="en-US" dirty="0"/>
              <a:t>Name of delta variables map to nodes in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0DC7-4D31-4F27-9CD0-BBFB51BA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0CCC2-2188-BC4E-BF13-493904C9384C}"/>
              </a:ext>
            </a:extLst>
          </p:cNvPr>
          <p:cNvSpPr/>
          <p:nvPr/>
        </p:nvSpPr>
        <p:spPr>
          <a:xfrm>
            <a:off x="6078552" y="3287796"/>
            <a:ext cx="56137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if match(BGP</a:t>
            </a:r>
            <a:r>
              <a:rPr lang="en-US" sz="2400" baseline="-25000" dirty="0">
                <a:solidFill>
                  <a:schemeClr val="accent1"/>
                </a:solidFill>
              </a:rPr>
              <a:t>A→B</a:t>
            </a:r>
            <a:r>
              <a:rPr lang="en-US" sz="2400" dirty="0">
                <a:solidFill>
                  <a:schemeClr val="accent1"/>
                </a:solidFill>
              </a:rPr>
              <a:t>.prefix, 1.*.*.*)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filter</a:t>
            </a:r>
            <a:r>
              <a:rPr lang="en-US" sz="2400" baseline="-25000" dirty="0">
                <a:solidFill>
                  <a:schemeClr val="accent1"/>
                </a:solidFill>
              </a:rPr>
              <a:t>B→A</a:t>
            </a:r>
            <a:r>
              <a:rPr lang="en-US" sz="2400" dirty="0">
                <a:solidFill>
                  <a:schemeClr val="accent1"/>
                </a:solidFill>
              </a:rPr>
              <a:t>.allow = false</a:t>
            </a:r>
          </a:p>
          <a:p>
            <a:r>
              <a:rPr lang="en-US" sz="2400" dirty="0"/>
              <a:t>    ... </a:t>
            </a:r>
          </a:p>
          <a:p>
            <a:r>
              <a:rPr lang="en-US" sz="2400" dirty="0"/>
              <a:t>else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dirty="0" err="1">
                <a:solidFill>
                  <a:schemeClr val="accent2"/>
                </a:solidFill>
              </a:rPr>
              <a:t>filter</a:t>
            </a:r>
            <a:r>
              <a:rPr lang="en-US" sz="2400" baseline="-25000" dirty="0" err="1">
                <a:solidFill>
                  <a:schemeClr val="accent2"/>
                </a:solidFill>
              </a:rPr>
              <a:t>B→A</a:t>
            </a:r>
            <a:r>
              <a:rPr lang="en-US" sz="2400" dirty="0" err="1">
                <a:solidFill>
                  <a:schemeClr val="accent2"/>
                </a:solidFill>
              </a:rPr>
              <a:t>.lp</a:t>
            </a:r>
            <a:r>
              <a:rPr lang="en-US" sz="2400" dirty="0">
                <a:solidFill>
                  <a:schemeClr val="accent2"/>
                </a:solidFill>
              </a:rPr>
              <a:t> =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15F8C-0ADD-0C46-A882-F896AE3AC235}"/>
              </a:ext>
            </a:extLst>
          </p:cNvPr>
          <p:cNvSpPr txBox="1"/>
          <p:nvPr/>
        </p:nvSpPr>
        <p:spPr>
          <a:xfrm>
            <a:off x="493426" y="3472462"/>
            <a:ext cx="48730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/>
              <a:t>5   route-map </a:t>
            </a:r>
            <a:r>
              <a:rPr lang="en-US" sz="2400" i="1" dirty="0" err="1"/>
              <a:t>rmap</a:t>
            </a:r>
            <a:r>
              <a:rPr lang="en-US" sz="2400" i="1" dirty="0"/>
              <a:t> permit 10​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7     </a:t>
            </a:r>
            <a:r>
              <a:rPr lang="en-US" sz="2400" i="1" dirty="0">
                <a:solidFill>
                  <a:schemeClr val="accent2"/>
                </a:solidFill>
              </a:rPr>
              <a:t>set local-preference 20</a:t>
            </a:r>
            <a:r>
              <a:rPr lang="en-US" sz="2400" i="1" dirty="0"/>
              <a:t>​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8     </a:t>
            </a:r>
            <a:r>
              <a:rPr lang="en-US" sz="2400" i="1" dirty="0">
                <a:solidFill>
                  <a:schemeClr val="accent1"/>
                </a:solidFill>
              </a:rPr>
              <a:t>match </a:t>
            </a:r>
            <a:r>
              <a:rPr lang="en-US" sz="2400" i="1" dirty="0" err="1">
                <a:solidFill>
                  <a:schemeClr val="accent1"/>
                </a:solidFill>
              </a:rPr>
              <a:t>ip</a:t>
            </a:r>
            <a:r>
              <a:rPr lang="en-US" sz="2400" i="1" dirty="0">
                <a:solidFill>
                  <a:schemeClr val="accent1"/>
                </a:solidFill>
              </a:rPr>
              <a:t> address prefix-list </a:t>
            </a:r>
            <a:r>
              <a:rPr lang="en-US" sz="2400" i="1" dirty="0" err="1">
                <a:solidFill>
                  <a:schemeClr val="accent1"/>
                </a:solidFill>
              </a:rPr>
              <a:t>b_rfil</a:t>
            </a:r>
            <a:r>
              <a:rPr lang="en-US" sz="2400" i="1" dirty="0">
                <a:solidFill>
                  <a:schemeClr val="accent1"/>
                </a:solidFill>
              </a:rPr>
              <a:t>​</a:t>
            </a:r>
            <a:endParaRPr lang="en-US" sz="2400" i="1" dirty="0">
              <a:solidFill>
                <a:schemeClr val="accent1"/>
              </a:solidFill>
              <a:cs typeface="Calibri"/>
            </a:endParaRPr>
          </a:p>
          <a:p>
            <a:r>
              <a:rPr lang="en-US" sz="2400" i="1" dirty="0"/>
              <a:t>9 </a:t>
            </a:r>
            <a:r>
              <a:rPr lang="en-US" sz="2400" i="1" dirty="0">
                <a:solidFill>
                  <a:schemeClr val="accent1"/>
                </a:solidFill>
              </a:rPr>
              <a:t> access-list </a:t>
            </a:r>
            <a:r>
              <a:rPr lang="en-US" sz="2400" i="1" dirty="0" err="1">
                <a:solidFill>
                  <a:schemeClr val="accent1"/>
                </a:solidFill>
                <a:ea typeface="+mn-lt"/>
                <a:cs typeface="+mn-lt"/>
              </a:rPr>
              <a:t>b_rfil</a:t>
            </a:r>
            <a:r>
              <a:rPr lang="en-US" sz="2400" i="1" dirty="0">
                <a:solidFill>
                  <a:schemeClr val="accent1"/>
                </a:solidFill>
              </a:rPr>
              <a:t> deny 1.*.*.*​​</a:t>
            </a:r>
            <a:endParaRPr lang="en-US" sz="2400" i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A555554-3241-E646-8CA6-F0C564EF6C10}"/>
              </a:ext>
            </a:extLst>
          </p:cNvPr>
          <p:cNvSpPr/>
          <p:nvPr/>
        </p:nvSpPr>
        <p:spPr>
          <a:xfrm>
            <a:off x="5366478" y="4017361"/>
            <a:ext cx="729522" cy="41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23A96-BE70-0C4D-9DB1-4F76DE0BAB4A}"/>
              </a:ext>
            </a:extLst>
          </p:cNvPr>
          <p:cNvSpPr/>
          <p:nvPr/>
        </p:nvSpPr>
        <p:spPr>
          <a:xfrm>
            <a:off x="8065960" y="3616177"/>
            <a:ext cx="2767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¬rm_B_rFilA_1 then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3CC3B-CB09-4D48-9164-A8F814FD0883}"/>
              </a:ext>
            </a:extLst>
          </p:cNvPr>
          <p:cNvSpPr/>
          <p:nvPr/>
        </p:nvSpPr>
        <p:spPr>
          <a:xfrm>
            <a:off x="8955033" y="4038329"/>
            <a:ext cx="2661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∨ B_rFilA_1_allow</a:t>
            </a:r>
            <a:r>
              <a:rPr lang="en-US" sz="2400" dirty="0"/>
              <a:t>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CEEE9-DBC4-E545-B0A2-2A841F5D614F}"/>
              </a:ext>
            </a:extLst>
          </p:cNvPr>
          <p:cNvSpPr/>
          <p:nvPr/>
        </p:nvSpPr>
        <p:spPr>
          <a:xfrm>
            <a:off x="8240689" y="5114699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+ B_rFilA_2_lp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4C2E3-B20B-6142-A1B6-D4DE5261583F}"/>
              </a:ext>
            </a:extLst>
          </p:cNvPr>
          <p:cNvSpPr/>
          <p:nvPr/>
        </p:nvSpPr>
        <p:spPr>
          <a:xfrm>
            <a:off x="10068512" y="3325357"/>
            <a:ext cx="434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∧ </a:t>
            </a:r>
            <a:endParaRPr lang="en-US" sz="2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763A110-BF39-514A-BCA7-3B6DD8BCB6AC}"/>
              </a:ext>
            </a:extLst>
          </p:cNvPr>
          <p:cNvSpPr/>
          <p:nvPr/>
        </p:nvSpPr>
        <p:spPr>
          <a:xfrm>
            <a:off x="2078108" y="5094247"/>
            <a:ext cx="7904092" cy="9918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 Z3 solver to compute updates on delta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3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E44999E-D9A8-4104-9FC1-EF18C0419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Encode Management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1DCCF9-7478-42C8-8630-DD7C2156B5EC}"/>
              </a:ext>
            </a:extLst>
          </p:cNvPr>
          <p:cNvSpPr txBox="1">
            <a:spLocks/>
          </p:cNvSpPr>
          <p:nvPr/>
        </p:nvSpPr>
        <p:spPr>
          <a:xfrm>
            <a:off x="699363" y="1571564"/>
            <a:ext cx="10070816" cy="2011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Specify what parts of configurations may (or) may not change</a:t>
            </a:r>
          </a:p>
          <a:p>
            <a:pPr marL="742950" lvl="1" indent="-285750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0DC7-4D31-4F27-9CD0-BBFB51BA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17EAF-67DF-7E4E-BF0E-6950FE2903FE}"/>
              </a:ext>
            </a:extLst>
          </p:cNvPr>
          <p:cNvSpPr txBox="1"/>
          <p:nvPr/>
        </p:nvSpPr>
        <p:spPr>
          <a:xfrm>
            <a:off x="3435652" y="2193825"/>
            <a:ext cx="1369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1A39B-E7C1-8B4A-B4F9-C128D7D52E3D}"/>
              </a:ext>
            </a:extLst>
          </p:cNvPr>
          <p:cNvSpPr txBox="1"/>
          <p:nvPr/>
        </p:nvSpPr>
        <p:spPr>
          <a:xfrm>
            <a:off x="1985330" y="2857543"/>
            <a:ext cx="1159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RouterB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419B0-37AA-D648-A3EC-1001CDB4DB1E}"/>
              </a:ext>
            </a:extLst>
          </p:cNvPr>
          <p:cNvSpPr txBox="1"/>
          <p:nvPr/>
        </p:nvSpPr>
        <p:spPr>
          <a:xfrm>
            <a:off x="505637" y="3582650"/>
            <a:ext cx="14141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ea typeface="+mn-lt"/>
                <a:cs typeface="+mn-lt"/>
              </a:rPr>
              <a:t>b_rfil</a:t>
            </a:r>
            <a:r>
              <a:rPr lang="en-US" b="1" dirty="0"/>
              <a:t> 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F4FF3-9ADE-5146-81CA-DD0323938418}"/>
              </a:ext>
            </a:extLst>
          </p:cNvPr>
          <p:cNvSpPr txBox="1"/>
          <p:nvPr/>
        </p:nvSpPr>
        <p:spPr>
          <a:xfrm>
            <a:off x="3531526" y="3582649"/>
            <a:ext cx="1712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BGP Process1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EF8DF-C524-094B-80E8-42CFB027F372}"/>
              </a:ext>
            </a:extLst>
          </p:cNvPr>
          <p:cNvSpPr txBox="1"/>
          <p:nvPr/>
        </p:nvSpPr>
        <p:spPr>
          <a:xfrm>
            <a:off x="1458920" y="4279770"/>
            <a:ext cx="1159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Rule2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8CE5B-6286-3E45-BD02-54A876DC7F05}"/>
              </a:ext>
            </a:extLst>
          </p:cNvPr>
          <p:cNvSpPr txBox="1"/>
          <p:nvPr/>
        </p:nvSpPr>
        <p:spPr>
          <a:xfrm>
            <a:off x="3026594" y="4292108"/>
            <a:ext cx="1368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Adjacency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6A130-117F-9844-BC07-683A8029D494}"/>
              </a:ext>
            </a:extLst>
          </p:cNvPr>
          <p:cNvSpPr txBox="1"/>
          <p:nvPr/>
        </p:nvSpPr>
        <p:spPr>
          <a:xfrm>
            <a:off x="4366853" y="4302333"/>
            <a:ext cx="1590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Origination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2E5CD-5F0B-5945-8BD2-9FFC39DE6345}"/>
              </a:ext>
            </a:extLst>
          </p:cNvPr>
          <p:cNvSpPr txBox="1"/>
          <p:nvPr/>
        </p:nvSpPr>
        <p:spPr>
          <a:xfrm>
            <a:off x="1250230" y="4980317"/>
            <a:ext cx="9638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Match: 1.*.*.*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404EF-196E-4B4F-9E04-23ABE60B476B}"/>
              </a:ext>
            </a:extLst>
          </p:cNvPr>
          <p:cNvSpPr txBox="1"/>
          <p:nvPr/>
        </p:nvSpPr>
        <p:spPr>
          <a:xfrm>
            <a:off x="4600775" y="4961269"/>
            <a:ext cx="11226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7.*.*.*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24E86-B9BC-914D-BB5B-98BD1CDE412A}"/>
              </a:ext>
            </a:extLst>
          </p:cNvPr>
          <p:cNvSpPr txBox="1"/>
          <p:nvPr/>
        </p:nvSpPr>
        <p:spPr>
          <a:xfrm>
            <a:off x="2083074" y="4980316"/>
            <a:ext cx="11226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Action1:</a:t>
            </a:r>
          </a:p>
          <a:p>
            <a:pPr algn="ctr"/>
            <a:r>
              <a:rPr lang="en-US" b="1" dirty="0">
                <a:cs typeface="Calibri"/>
              </a:rPr>
              <a:t>deny</a:t>
            </a:r>
            <a:endParaRPr lang="en-US" b="1" dirty="0"/>
          </a:p>
        </p:txBody>
      </p:sp>
      <p:cxnSp>
        <p:nvCxnSpPr>
          <p:cNvPr id="16" name="Connector: Elbow 2">
            <a:extLst>
              <a:ext uri="{FF2B5EF4-FFF2-40B4-BE49-F238E27FC236}">
                <a16:creationId xmlns:a16="http://schemas.microsoft.com/office/drawing/2014/main" id="{EB3C1160-ECCF-D34B-A007-D500059D597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195520" y="1932805"/>
            <a:ext cx="294386" cy="15550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855E4-628E-394C-96A7-0C92303E8B3A}"/>
              </a:ext>
            </a:extLst>
          </p:cNvPr>
          <p:cNvSpPr txBox="1"/>
          <p:nvPr/>
        </p:nvSpPr>
        <p:spPr>
          <a:xfrm>
            <a:off x="188638" y="4301018"/>
            <a:ext cx="992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Rule1</a:t>
            </a:r>
            <a:endParaRPr lang="en-US" b="1" dirty="0"/>
          </a:p>
        </p:txBody>
      </p:sp>
      <p:cxnSp>
        <p:nvCxnSpPr>
          <p:cNvPr id="18" name="Connector: Elbow 36">
            <a:extLst>
              <a:ext uri="{FF2B5EF4-FFF2-40B4-BE49-F238E27FC236}">
                <a16:creationId xmlns:a16="http://schemas.microsoft.com/office/drawing/2014/main" id="{3F2478CB-65BD-AF49-92D2-62C00351267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1711050" y="2728532"/>
            <a:ext cx="355775" cy="135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38">
            <a:extLst>
              <a:ext uri="{FF2B5EF4-FFF2-40B4-BE49-F238E27FC236}">
                <a16:creationId xmlns:a16="http://schemas.microsoft.com/office/drawing/2014/main" id="{EC56E0CB-D3BE-434E-98F5-D2A6411A7A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3298538" y="2493504"/>
            <a:ext cx="355774" cy="18225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42">
            <a:extLst>
              <a:ext uri="{FF2B5EF4-FFF2-40B4-BE49-F238E27FC236}">
                <a16:creationId xmlns:a16="http://schemas.microsoft.com/office/drawing/2014/main" id="{E66B2537-9A70-A648-A475-FB2EE3B51F3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1461686" y="3703002"/>
            <a:ext cx="327788" cy="8257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44">
            <a:extLst>
              <a:ext uri="{FF2B5EF4-FFF2-40B4-BE49-F238E27FC236}">
                <a16:creationId xmlns:a16="http://schemas.microsoft.com/office/drawing/2014/main" id="{8C8A0709-7194-AD4E-81C0-1A906F321A0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879139" y="3783563"/>
            <a:ext cx="340127" cy="6769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46">
            <a:extLst>
              <a:ext uri="{FF2B5EF4-FFF2-40B4-BE49-F238E27FC236}">
                <a16:creationId xmlns:a16="http://schemas.microsoft.com/office/drawing/2014/main" id="{B09FFC31-A7A9-1B4A-BE7F-CC903F23EEB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4599714" y="3739949"/>
            <a:ext cx="350352" cy="7744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50">
            <a:extLst>
              <a:ext uri="{FF2B5EF4-FFF2-40B4-BE49-F238E27FC236}">
                <a16:creationId xmlns:a16="http://schemas.microsoft.com/office/drawing/2014/main" id="{D9A89E35-345B-8F49-BF58-F298DB066C8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5017296" y="4816467"/>
            <a:ext cx="289604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54">
            <a:extLst>
              <a:ext uri="{FF2B5EF4-FFF2-40B4-BE49-F238E27FC236}">
                <a16:creationId xmlns:a16="http://schemas.microsoft.com/office/drawing/2014/main" id="{4F83E083-134E-AD4C-8774-52C563E3E22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1719696" y="4661558"/>
            <a:ext cx="331215" cy="30630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56">
            <a:extLst>
              <a:ext uri="{FF2B5EF4-FFF2-40B4-BE49-F238E27FC236}">
                <a16:creationId xmlns:a16="http://schemas.microsoft.com/office/drawing/2014/main" id="{05E22FE3-B430-474C-857F-81A6D0C550D9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2175818" y="4511738"/>
            <a:ext cx="331214" cy="6059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65">
            <a:extLst>
              <a:ext uri="{FF2B5EF4-FFF2-40B4-BE49-F238E27FC236}">
                <a16:creationId xmlns:a16="http://schemas.microsoft.com/office/drawing/2014/main" id="{DA516F43-2307-2A46-A8FE-5B5C023C08F9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rot="16200000" flipH="1">
            <a:off x="5097668" y="1585747"/>
            <a:ext cx="294385" cy="224920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150">
            <a:extLst>
              <a:ext uri="{FF2B5EF4-FFF2-40B4-BE49-F238E27FC236}">
                <a16:creationId xmlns:a16="http://schemas.microsoft.com/office/drawing/2014/main" id="{9A28BA34-D3BA-5C4E-99D7-142ED4FBDD7F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774309" y="3862620"/>
            <a:ext cx="349036" cy="5277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56879C-71FA-2846-AE33-133E6CE4E867}"/>
              </a:ext>
            </a:extLst>
          </p:cNvPr>
          <p:cNvSpPr txBox="1"/>
          <p:nvPr/>
        </p:nvSpPr>
        <p:spPr>
          <a:xfrm>
            <a:off x="3151285" y="4957908"/>
            <a:ext cx="1122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RouterA</a:t>
            </a:r>
            <a:endParaRPr lang="en-US" b="1" dirty="0"/>
          </a:p>
        </p:txBody>
      </p:sp>
      <p:cxnSp>
        <p:nvCxnSpPr>
          <p:cNvPr id="30" name="Connector: Elbow 47">
            <a:extLst>
              <a:ext uri="{FF2B5EF4-FFF2-40B4-BE49-F238E27FC236}">
                <a16:creationId xmlns:a16="http://schemas.microsoft.com/office/drawing/2014/main" id="{80E085EB-1090-1B4A-A79E-A54C0EC44D0D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16200000" flipH="1">
            <a:off x="3563429" y="4808730"/>
            <a:ext cx="296468" cy="188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476738-60EE-8C45-9E2A-A1766F98ED5B}"/>
              </a:ext>
            </a:extLst>
          </p:cNvPr>
          <p:cNvSpPr txBox="1"/>
          <p:nvPr/>
        </p:nvSpPr>
        <p:spPr>
          <a:xfrm>
            <a:off x="191708" y="4953753"/>
            <a:ext cx="992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lp</a:t>
            </a:r>
            <a:r>
              <a:rPr lang="en-US" b="1" dirty="0">
                <a:cs typeface="Calibri"/>
              </a:rPr>
              <a:t>: 100</a:t>
            </a:r>
            <a:endParaRPr lang="en-US" b="1" dirty="0"/>
          </a:p>
        </p:txBody>
      </p:sp>
      <p:cxnSp>
        <p:nvCxnSpPr>
          <p:cNvPr id="32" name="Connector: Elbow 57">
            <a:extLst>
              <a:ext uri="{FF2B5EF4-FFF2-40B4-BE49-F238E27FC236}">
                <a16:creationId xmlns:a16="http://schemas.microsoft.com/office/drawing/2014/main" id="{59A1B404-94C2-DC4D-AC0F-14578E7E851C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544780" y="4810516"/>
            <a:ext cx="283403" cy="30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CB044B-A89D-AF4B-B5C7-AB3224E3F334}"/>
              </a:ext>
            </a:extLst>
          </p:cNvPr>
          <p:cNvSpPr txBox="1"/>
          <p:nvPr/>
        </p:nvSpPr>
        <p:spPr>
          <a:xfrm>
            <a:off x="5789625" y="2857542"/>
            <a:ext cx="1159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RouterA</a:t>
            </a:r>
            <a:endParaRPr lang="en-US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6015E24-4D24-2045-8FBC-376A658364B3}"/>
              </a:ext>
            </a:extLst>
          </p:cNvPr>
          <p:cNvSpPr/>
          <p:nvPr/>
        </p:nvSpPr>
        <p:spPr>
          <a:xfrm>
            <a:off x="8158879" y="3019702"/>
            <a:ext cx="3577658" cy="9544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Objective 1: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Don’t change Router 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A32D8E-59ED-DA47-AA1E-56336BB55BC5}"/>
              </a:ext>
            </a:extLst>
          </p:cNvPr>
          <p:cNvSpPr/>
          <p:nvPr/>
        </p:nvSpPr>
        <p:spPr>
          <a:xfrm>
            <a:off x="207849" y="2857542"/>
            <a:ext cx="5538172" cy="2916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2C91EB1-D2C6-F74E-B26F-474E570158A9}"/>
              </a:ext>
            </a:extLst>
          </p:cNvPr>
          <p:cNvSpPr/>
          <p:nvPr/>
        </p:nvSpPr>
        <p:spPr>
          <a:xfrm>
            <a:off x="8102758" y="2851980"/>
            <a:ext cx="3792023" cy="13255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Objective 2:</a:t>
            </a:r>
          </a:p>
          <a:p>
            <a:r>
              <a:rPr lang="en-US" sz="2800" dirty="0">
                <a:solidFill>
                  <a:schemeClr val="tx1"/>
                </a:solidFill>
              </a:rPr>
              <a:t>Minimize changes to Router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9944C0-3E49-EB46-8A9B-171C169300A7}"/>
              </a:ext>
            </a:extLst>
          </p:cNvPr>
          <p:cNvSpPr txBox="1"/>
          <p:nvPr/>
        </p:nvSpPr>
        <p:spPr>
          <a:xfrm>
            <a:off x="6132788" y="3647190"/>
            <a:ext cx="14141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ea typeface="+mn-lt"/>
                <a:cs typeface="+mn-lt"/>
              </a:rPr>
              <a:t>a_rfil</a:t>
            </a:r>
            <a:r>
              <a:rPr lang="en-US" b="1" dirty="0"/>
              <a:t> filter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9F00-82D5-D841-ADF7-920856E4B8CE}"/>
              </a:ext>
            </a:extLst>
          </p:cNvPr>
          <p:cNvSpPr txBox="1"/>
          <p:nvPr/>
        </p:nvSpPr>
        <p:spPr>
          <a:xfrm>
            <a:off x="7086071" y="4344310"/>
            <a:ext cx="1159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Rule2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723551-5AA1-F14F-8F7D-6A4214FFE872}"/>
              </a:ext>
            </a:extLst>
          </p:cNvPr>
          <p:cNvSpPr txBox="1"/>
          <p:nvPr/>
        </p:nvSpPr>
        <p:spPr>
          <a:xfrm>
            <a:off x="5815789" y="4365558"/>
            <a:ext cx="992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Rule1</a:t>
            </a:r>
            <a:endParaRPr lang="en-US" b="1" dirty="0"/>
          </a:p>
        </p:txBody>
      </p:sp>
      <p:cxnSp>
        <p:nvCxnSpPr>
          <p:cNvPr id="42" name="Connector: Elbow 36">
            <a:extLst>
              <a:ext uri="{FF2B5EF4-FFF2-40B4-BE49-F238E27FC236}">
                <a16:creationId xmlns:a16="http://schemas.microsoft.com/office/drawing/2014/main" id="{DA109207-AAFC-324F-8D6F-4769A17D6085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rot="16200000" flipH="1">
            <a:off x="6394502" y="3201834"/>
            <a:ext cx="420316" cy="47039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350EF3F-ADC2-6E45-AC7E-BB42EEA96E5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6200000" flipH="1">
            <a:off x="7088837" y="3767542"/>
            <a:ext cx="327788" cy="8257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150">
            <a:extLst>
              <a:ext uri="{FF2B5EF4-FFF2-40B4-BE49-F238E27FC236}">
                <a16:creationId xmlns:a16="http://schemas.microsoft.com/office/drawing/2014/main" id="{9819FE90-3069-314E-A8C9-84E066852A72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5400000">
            <a:off x="6401460" y="3927160"/>
            <a:ext cx="349036" cy="5277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7BDF8D-C7EB-5947-A0E4-DB82151E0323}"/>
              </a:ext>
            </a:extLst>
          </p:cNvPr>
          <p:cNvSpPr txBox="1"/>
          <p:nvPr/>
        </p:nvSpPr>
        <p:spPr>
          <a:xfrm>
            <a:off x="5732259" y="4924298"/>
            <a:ext cx="1159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…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674338-F867-A440-9570-742C7D63A8F9}"/>
              </a:ext>
            </a:extLst>
          </p:cNvPr>
          <p:cNvSpPr txBox="1"/>
          <p:nvPr/>
        </p:nvSpPr>
        <p:spPr>
          <a:xfrm>
            <a:off x="7088497" y="4911318"/>
            <a:ext cx="1159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…</a:t>
            </a:r>
            <a:endParaRPr lang="en-US" b="1" dirty="0"/>
          </a:p>
        </p:txBody>
      </p:sp>
      <p:cxnSp>
        <p:nvCxnSpPr>
          <p:cNvPr id="48" name="Connector: Elbow 50">
            <a:extLst>
              <a:ext uri="{FF2B5EF4-FFF2-40B4-BE49-F238E27FC236}">
                <a16:creationId xmlns:a16="http://schemas.microsoft.com/office/drawing/2014/main" id="{EAEDEF26-B4A7-834B-97AA-21244FD7F815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5400000">
            <a:off x="6217393" y="4829594"/>
            <a:ext cx="189408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45A38A2-EF5C-A74E-9610-AC4BE33C03F5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rot="16200000" flipH="1">
            <a:off x="7568131" y="4811115"/>
            <a:ext cx="197676" cy="272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35C5A85-C1CF-CD4A-B091-70A0E69F3E45}"/>
              </a:ext>
            </a:extLst>
          </p:cNvPr>
          <p:cNvSpPr txBox="1"/>
          <p:nvPr/>
        </p:nvSpPr>
        <p:spPr>
          <a:xfrm>
            <a:off x="7233744" y="3621322"/>
            <a:ext cx="1159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…</a:t>
            </a:r>
            <a:endParaRPr lang="en-US" b="1" dirty="0"/>
          </a:p>
        </p:txBody>
      </p:sp>
      <p:cxnSp>
        <p:nvCxnSpPr>
          <p:cNvPr id="55" name="Connector: Elbow 36">
            <a:extLst>
              <a:ext uri="{FF2B5EF4-FFF2-40B4-BE49-F238E27FC236}">
                <a16:creationId xmlns:a16="http://schemas.microsoft.com/office/drawing/2014/main" id="{7EC7D1B6-C852-B74C-8C39-A3B240B8BA55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>
          <a:xfrm rot="16200000" flipH="1">
            <a:off x="6894297" y="2702038"/>
            <a:ext cx="394448" cy="144411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E356F1-C05F-8944-A2FE-1A515A5DD36D}"/>
              </a:ext>
            </a:extLst>
          </p:cNvPr>
          <p:cNvSpPr/>
          <p:nvPr/>
        </p:nvSpPr>
        <p:spPr>
          <a:xfrm>
            <a:off x="8086188" y="2841155"/>
            <a:ext cx="3792023" cy="13255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Objective 3: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Maintain filter template for Router A and 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498213-9BFC-2247-9FE8-CD80DD5B8DEF}"/>
              </a:ext>
            </a:extLst>
          </p:cNvPr>
          <p:cNvSpPr/>
          <p:nvPr/>
        </p:nvSpPr>
        <p:spPr>
          <a:xfrm>
            <a:off x="282086" y="4961270"/>
            <a:ext cx="817416" cy="283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7B60DE-E9AB-E845-95B7-DC72AFFE6655}"/>
              </a:ext>
            </a:extLst>
          </p:cNvPr>
          <p:cNvSpPr/>
          <p:nvPr/>
        </p:nvSpPr>
        <p:spPr>
          <a:xfrm>
            <a:off x="1257944" y="5023689"/>
            <a:ext cx="817416" cy="602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EF766C-A17A-434D-A9F7-66277A3B79CF}"/>
              </a:ext>
            </a:extLst>
          </p:cNvPr>
          <p:cNvSpPr/>
          <p:nvPr/>
        </p:nvSpPr>
        <p:spPr>
          <a:xfrm>
            <a:off x="2167713" y="5010051"/>
            <a:ext cx="884389" cy="602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693A86-F614-D549-A69C-E9A97B671BE4}"/>
              </a:ext>
            </a:extLst>
          </p:cNvPr>
          <p:cNvSpPr/>
          <p:nvPr/>
        </p:nvSpPr>
        <p:spPr>
          <a:xfrm>
            <a:off x="3298640" y="5023689"/>
            <a:ext cx="817416" cy="283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20AFCB-785A-C24F-8A71-7AC88836B346}"/>
              </a:ext>
            </a:extLst>
          </p:cNvPr>
          <p:cNvSpPr/>
          <p:nvPr/>
        </p:nvSpPr>
        <p:spPr>
          <a:xfrm>
            <a:off x="4710153" y="4996717"/>
            <a:ext cx="817416" cy="283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C10B629-DCFA-3E43-B927-4857389B342D}"/>
              </a:ext>
            </a:extLst>
          </p:cNvPr>
          <p:cNvSpPr/>
          <p:nvPr/>
        </p:nvSpPr>
        <p:spPr>
          <a:xfrm>
            <a:off x="254632" y="4002374"/>
            <a:ext cx="7855047" cy="2308485"/>
          </a:xfrm>
          <a:custGeom>
            <a:avLst/>
            <a:gdLst>
              <a:gd name="connsiteX0" fmla="*/ 2218745 w 7855047"/>
              <a:gd name="connsiteY0" fmla="*/ 149901 h 2308485"/>
              <a:gd name="connsiteX1" fmla="*/ 1514207 w 7855047"/>
              <a:gd name="connsiteY1" fmla="*/ 134911 h 2308485"/>
              <a:gd name="connsiteX2" fmla="*/ 524857 w 7855047"/>
              <a:gd name="connsiteY2" fmla="*/ 149901 h 2308485"/>
              <a:gd name="connsiteX3" fmla="*/ 434916 w 7855047"/>
              <a:gd name="connsiteY3" fmla="*/ 164892 h 2308485"/>
              <a:gd name="connsiteX4" fmla="*/ 314994 w 7855047"/>
              <a:gd name="connsiteY4" fmla="*/ 194872 h 2308485"/>
              <a:gd name="connsiteX5" fmla="*/ 195073 w 7855047"/>
              <a:gd name="connsiteY5" fmla="*/ 314793 h 2308485"/>
              <a:gd name="connsiteX6" fmla="*/ 165093 w 7855047"/>
              <a:gd name="connsiteY6" fmla="*/ 344774 h 2308485"/>
              <a:gd name="connsiteX7" fmla="*/ 120122 w 7855047"/>
              <a:gd name="connsiteY7" fmla="*/ 434715 h 2308485"/>
              <a:gd name="connsiteX8" fmla="*/ 90142 w 7855047"/>
              <a:gd name="connsiteY8" fmla="*/ 524656 h 2308485"/>
              <a:gd name="connsiteX9" fmla="*/ 60161 w 7855047"/>
              <a:gd name="connsiteY9" fmla="*/ 614596 h 2308485"/>
              <a:gd name="connsiteX10" fmla="*/ 45171 w 7855047"/>
              <a:gd name="connsiteY10" fmla="*/ 659567 h 2308485"/>
              <a:gd name="connsiteX11" fmla="*/ 15191 w 7855047"/>
              <a:gd name="connsiteY11" fmla="*/ 704537 h 2308485"/>
              <a:gd name="connsiteX12" fmla="*/ 201 w 7855047"/>
              <a:gd name="connsiteY12" fmla="*/ 749508 h 2308485"/>
              <a:gd name="connsiteX13" fmla="*/ 30181 w 7855047"/>
              <a:gd name="connsiteY13" fmla="*/ 1094282 h 2308485"/>
              <a:gd name="connsiteX14" fmla="*/ 60161 w 7855047"/>
              <a:gd name="connsiteY14" fmla="*/ 1259174 h 2308485"/>
              <a:gd name="connsiteX15" fmla="*/ 90142 w 7855047"/>
              <a:gd name="connsiteY15" fmla="*/ 1349115 h 2308485"/>
              <a:gd name="connsiteX16" fmla="*/ 105132 w 7855047"/>
              <a:gd name="connsiteY16" fmla="*/ 1394085 h 2308485"/>
              <a:gd name="connsiteX17" fmla="*/ 165093 w 7855047"/>
              <a:gd name="connsiteY17" fmla="*/ 1484026 h 2308485"/>
              <a:gd name="connsiteX18" fmla="*/ 195073 w 7855047"/>
              <a:gd name="connsiteY18" fmla="*/ 1528996 h 2308485"/>
              <a:gd name="connsiteX19" fmla="*/ 225053 w 7855047"/>
              <a:gd name="connsiteY19" fmla="*/ 1558977 h 2308485"/>
              <a:gd name="connsiteX20" fmla="*/ 285014 w 7855047"/>
              <a:gd name="connsiteY20" fmla="*/ 1648918 h 2308485"/>
              <a:gd name="connsiteX21" fmla="*/ 359965 w 7855047"/>
              <a:gd name="connsiteY21" fmla="*/ 1753849 h 2308485"/>
              <a:gd name="connsiteX22" fmla="*/ 449906 w 7855047"/>
              <a:gd name="connsiteY22" fmla="*/ 1813810 h 2308485"/>
              <a:gd name="connsiteX23" fmla="*/ 494876 w 7855047"/>
              <a:gd name="connsiteY23" fmla="*/ 1828800 h 2308485"/>
              <a:gd name="connsiteX24" fmla="*/ 539847 w 7855047"/>
              <a:gd name="connsiteY24" fmla="*/ 1858780 h 2308485"/>
              <a:gd name="connsiteX25" fmla="*/ 599807 w 7855047"/>
              <a:gd name="connsiteY25" fmla="*/ 1873770 h 2308485"/>
              <a:gd name="connsiteX26" fmla="*/ 644778 w 7855047"/>
              <a:gd name="connsiteY26" fmla="*/ 1888760 h 2308485"/>
              <a:gd name="connsiteX27" fmla="*/ 734719 w 7855047"/>
              <a:gd name="connsiteY27" fmla="*/ 1933731 h 2308485"/>
              <a:gd name="connsiteX28" fmla="*/ 824660 w 7855047"/>
              <a:gd name="connsiteY28" fmla="*/ 1978701 h 2308485"/>
              <a:gd name="connsiteX29" fmla="*/ 854640 w 7855047"/>
              <a:gd name="connsiteY29" fmla="*/ 2008682 h 2308485"/>
              <a:gd name="connsiteX30" fmla="*/ 1094483 w 7855047"/>
              <a:gd name="connsiteY30" fmla="*/ 2068642 h 2308485"/>
              <a:gd name="connsiteX31" fmla="*/ 1214404 w 7855047"/>
              <a:gd name="connsiteY31" fmla="*/ 2098623 h 2308485"/>
              <a:gd name="connsiteX32" fmla="*/ 1304345 w 7855047"/>
              <a:gd name="connsiteY32" fmla="*/ 2113613 h 2308485"/>
              <a:gd name="connsiteX33" fmla="*/ 1349316 w 7855047"/>
              <a:gd name="connsiteY33" fmla="*/ 2128603 h 2308485"/>
              <a:gd name="connsiteX34" fmla="*/ 1424266 w 7855047"/>
              <a:gd name="connsiteY34" fmla="*/ 2143593 h 2308485"/>
              <a:gd name="connsiteX35" fmla="*/ 1484227 w 7855047"/>
              <a:gd name="connsiteY35" fmla="*/ 2173574 h 2308485"/>
              <a:gd name="connsiteX36" fmla="*/ 1649119 w 7855047"/>
              <a:gd name="connsiteY36" fmla="*/ 2233534 h 2308485"/>
              <a:gd name="connsiteX37" fmla="*/ 1694089 w 7855047"/>
              <a:gd name="connsiteY37" fmla="*/ 2248524 h 2308485"/>
              <a:gd name="connsiteX38" fmla="*/ 1829001 w 7855047"/>
              <a:gd name="connsiteY38" fmla="*/ 2278505 h 2308485"/>
              <a:gd name="connsiteX39" fmla="*/ 1888961 w 7855047"/>
              <a:gd name="connsiteY39" fmla="*/ 2293495 h 2308485"/>
              <a:gd name="connsiteX40" fmla="*/ 2083834 w 7855047"/>
              <a:gd name="connsiteY40" fmla="*/ 2308485 h 2308485"/>
              <a:gd name="connsiteX41" fmla="*/ 2788371 w 7855047"/>
              <a:gd name="connsiteY41" fmla="*/ 2278505 h 2308485"/>
              <a:gd name="connsiteX42" fmla="*/ 2848332 w 7855047"/>
              <a:gd name="connsiteY42" fmla="*/ 2263515 h 2308485"/>
              <a:gd name="connsiteX43" fmla="*/ 2923283 w 7855047"/>
              <a:gd name="connsiteY43" fmla="*/ 2248524 h 2308485"/>
              <a:gd name="connsiteX44" fmla="*/ 2968253 w 7855047"/>
              <a:gd name="connsiteY44" fmla="*/ 2233534 h 2308485"/>
              <a:gd name="connsiteX45" fmla="*/ 3028214 w 7855047"/>
              <a:gd name="connsiteY45" fmla="*/ 2218544 h 2308485"/>
              <a:gd name="connsiteX46" fmla="*/ 3073184 w 7855047"/>
              <a:gd name="connsiteY46" fmla="*/ 2203554 h 2308485"/>
              <a:gd name="connsiteX47" fmla="*/ 3283047 w 7855047"/>
              <a:gd name="connsiteY47" fmla="*/ 2173574 h 2308485"/>
              <a:gd name="connsiteX48" fmla="*/ 3897643 w 7855047"/>
              <a:gd name="connsiteY48" fmla="*/ 2188564 h 2308485"/>
              <a:gd name="connsiteX49" fmla="*/ 4437289 w 7855047"/>
              <a:gd name="connsiteY49" fmla="*/ 2158583 h 2308485"/>
              <a:gd name="connsiteX50" fmla="*/ 4692122 w 7855047"/>
              <a:gd name="connsiteY50" fmla="*/ 2173574 h 2308485"/>
              <a:gd name="connsiteX51" fmla="*/ 6221119 w 7855047"/>
              <a:gd name="connsiteY51" fmla="*/ 2143593 h 2308485"/>
              <a:gd name="connsiteX52" fmla="*/ 6281079 w 7855047"/>
              <a:gd name="connsiteY52" fmla="*/ 2128603 h 2308485"/>
              <a:gd name="connsiteX53" fmla="*/ 6371020 w 7855047"/>
              <a:gd name="connsiteY53" fmla="*/ 2098623 h 2308485"/>
              <a:gd name="connsiteX54" fmla="*/ 6415991 w 7855047"/>
              <a:gd name="connsiteY54" fmla="*/ 2083633 h 2308485"/>
              <a:gd name="connsiteX55" fmla="*/ 6505932 w 7855047"/>
              <a:gd name="connsiteY55" fmla="*/ 2053652 h 2308485"/>
              <a:gd name="connsiteX56" fmla="*/ 6580883 w 7855047"/>
              <a:gd name="connsiteY56" fmla="*/ 2038662 h 2308485"/>
              <a:gd name="connsiteX57" fmla="*/ 6685814 w 7855047"/>
              <a:gd name="connsiteY57" fmla="*/ 2008682 h 2308485"/>
              <a:gd name="connsiteX58" fmla="*/ 6835716 w 7855047"/>
              <a:gd name="connsiteY58" fmla="*/ 1963711 h 2308485"/>
              <a:gd name="connsiteX59" fmla="*/ 6925657 w 7855047"/>
              <a:gd name="connsiteY59" fmla="*/ 1933731 h 2308485"/>
              <a:gd name="connsiteX60" fmla="*/ 7045578 w 7855047"/>
              <a:gd name="connsiteY60" fmla="*/ 1903751 h 2308485"/>
              <a:gd name="connsiteX61" fmla="*/ 7135519 w 7855047"/>
              <a:gd name="connsiteY61" fmla="*/ 1873770 h 2308485"/>
              <a:gd name="connsiteX62" fmla="*/ 7180489 w 7855047"/>
              <a:gd name="connsiteY62" fmla="*/ 1843790 h 2308485"/>
              <a:gd name="connsiteX63" fmla="*/ 7285420 w 7855047"/>
              <a:gd name="connsiteY63" fmla="*/ 1753849 h 2308485"/>
              <a:gd name="connsiteX64" fmla="*/ 7360371 w 7855047"/>
              <a:gd name="connsiteY64" fmla="*/ 1678898 h 2308485"/>
              <a:gd name="connsiteX65" fmla="*/ 7465302 w 7855047"/>
              <a:gd name="connsiteY65" fmla="*/ 1558977 h 2308485"/>
              <a:gd name="connsiteX66" fmla="*/ 7585224 w 7855047"/>
              <a:gd name="connsiteY66" fmla="*/ 1454046 h 2308485"/>
              <a:gd name="connsiteX67" fmla="*/ 7615204 w 7855047"/>
              <a:gd name="connsiteY67" fmla="*/ 1424065 h 2308485"/>
              <a:gd name="connsiteX68" fmla="*/ 7645184 w 7855047"/>
              <a:gd name="connsiteY68" fmla="*/ 1379095 h 2308485"/>
              <a:gd name="connsiteX69" fmla="*/ 7660175 w 7855047"/>
              <a:gd name="connsiteY69" fmla="*/ 1334124 h 2308485"/>
              <a:gd name="connsiteX70" fmla="*/ 7720135 w 7855047"/>
              <a:gd name="connsiteY70" fmla="*/ 1244183 h 2308485"/>
              <a:gd name="connsiteX71" fmla="*/ 7750116 w 7855047"/>
              <a:gd name="connsiteY71" fmla="*/ 1184223 h 2308485"/>
              <a:gd name="connsiteX72" fmla="*/ 7780096 w 7855047"/>
              <a:gd name="connsiteY72" fmla="*/ 1139252 h 2308485"/>
              <a:gd name="connsiteX73" fmla="*/ 7810076 w 7855047"/>
              <a:gd name="connsiteY73" fmla="*/ 1049311 h 2308485"/>
              <a:gd name="connsiteX74" fmla="*/ 7840057 w 7855047"/>
              <a:gd name="connsiteY74" fmla="*/ 959370 h 2308485"/>
              <a:gd name="connsiteX75" fmla="*/ 7855047 w 7855047"/>
              <a:gd name="connsiteY75" fmla="*/ 914400 h 2308485"/>
              <a:gd name="connsiteX76" fmla="*/ 7840057 w 7855047"/>
              <a:gd name="connsiteY76" fmla="*/ 479685 h 2308485"/>
              <a:gd name="connsiteX77" fmla="*/ 7810076 w 7855047"/>
              <a:gd name="connsiteY77" fmla="*/ 449705 h 2308485"/>
              <a:gd name="connsiteX78" fmla="*/ 7780096 w 7855047"/>
              <a:gd name="connsiteY78" fmla="*/ 404734 h 2308485"/>
              <a:gd name="connsiteX79" fmla="*/ 7705145 w 7855047"/>
              <a:gd name="connsiteY79" fmla="*/ 329783 h 2308485"/>
              <a:gd name="connsiteX80" fmla="*/ 7630194 w 7855047"/>
              <a:gd name="connsiteY80" fmla="*/ 254833 h 2308485"/>
              <a:gd name="connsiteX81" fmla="*/ 7600214 w 7855047"/>
              <a:gd name="connsiteY81" fmla="*/ 224852 h 2308485"/>
              <a:gd name="connsiteX82" fmla="*/ 7510273 w 7855047"/>
              <a:gd name="connsiteY82" fmla="*/ 194872 h 2308485"/>
              <a:gd name="connsiteX83" fmla="*/ 7465302 w 7855047"/>
              <a:gd name="connsiteY83" fmla="*/ 164892 h 2308485"/>
              <a:gd name="connsiteX84" fmla="*/ 7360371 w 7855047"/>
              <a:gd name="connsiteY84" fmla="*/ 149901 h 2308485"/>
              <a:gd name="connsiteX85" fmla="*/ 7255440 w 7855047"/>
              <a:gd name="connsiteY85" fmla="*/ 119921 h 2308485"/>
              <a:gd name="connsiteX86" fmla="*/ 7165499 w 7855047"/>
              <a:gd name="connsiteY86" fmla="*/ 89941 h 2308485"/>
              <a:gd name="connsiteX87" fmla="*/ 7030588 w 7855047"/>
              <a:gd name="connsiteY87" fmla="*/ 44970 h 2308485"/>
              <a:gd name="connsiteX88" fmla="*/ 6940647 w 7855047"/>
              <a:gd name="connsiteY88" fmla="*/ 14990 h 2308485"/>
              <a:gd name="connsiteX89" fmla="*/ 6895676 w 7855047"/>
              <a:gd name="connsiteY89" fmla="*/ 0 h 2308485"/>
              <a:gd name="connsiteX90" fmla="*/ 6565893 w 7855047"/>
              <a:gd name="connsiteY90" fmla="*/ 14990 h 2308485"/>
              <a:gd name="connsiteX91" fmla="*/ 6475952 w 7855047"/>
              <a:gd name="connsiteY91" fmla="*/ 29980 h 2308485"/>
              <a:gd name="connsiteX92" fmla="*/ 6266089 w 7855047"/>
              <a:gd name="connsiteY92" fmla="*/ 59960 h 2308485"/>
              <a:gd name="connsiteX93" fmla="*/ 5951296 w 7855047"/>
              <a:gd name="connsiteY93" fmla="*/ 74951 h 2308485"/>
              <a:gd name="connsiteX94" fmla="*/ 5831375 w 7855047"/>
              <a:gd name="connsiteY94" fmla="*/ 179882 h 2308485"/>
              <a:gd name="connsiteX95" fmla="*/ 5756424 w 7855047"/>
              <a:gd name="connsiteY95" fmla="*/ 254833 h 2308485"/>
              <a:gd name="connsiteX96" fmla="*/ 5726443 w 7855047"/>
              <a:gd name="connsiteY96" fmla="*/ 284813 h 2308485"/>
              <a:gd name="connsiteX97" fmla="*/ 5696463 w 7855047"/>
              <a:gd name="connsiteY97" fmla="*/ 329783 h 2308485"/>
              <a:gd name="connsiteX98" fmla="*/ 5666483 w 7855047"/>
              <a:gd name="connsiteY98" fmla="*/ 419724 h 2308485"/>
              <a:gd name="connsiteX99" fmla="*/ 5651493 w 7855047"/>
              <a:gd name="connsiteY99" fmla="*/ 464695 h 2308485"/>
              <a:gd name="connsiteX100" fmla="*/ 5621512 w 7855047"/>
              <a:gd name="connsiteY100" fmla="*/ 914400 h 2308485"/>
              <a:gd name="connsiteX101" fmla="*/ 5606522 w 7855047"/>
              <a:gd name="connsiteY101" fmla="*/ 1259174 h 2308485"/>
              <a:gd name="connsiteX102" fmla="*/ 5576542 w 7855047"/>
              <a:gd name="connsiteY102" fmla="*/ 1409075 h 2308485"/>
              <a:gd name="connsiteX103" fmla="*/ 5561552 w 7855047"/>
              <a:gd name="connsiteY103" fmla="*/ 1454046 h 2308485"/>
              <a:gd name="connsiteX104" fmla="*/ 5501591 w 7855047"/>
              <a:gd name="connsiteY104" fmla="*/ 1543987 h 2308485"/>
              <a:gd name="connsiteX105" fmla="*/ 5366679 w 7855047"/>
              <a:gd name="connsiteY105" fmla="*/ 1603947 h 2308485"/>
              <a:gd name="connsiteX106" fmla="*/ 5306719 w 7855047"/>
              <a:gd name="connsiteY106" fmla="*/ 1633928 h 2308485"/>
              <a:gd name="connsiteX107" fmla="*/ 5216778 w 7855047"/>
              <a:gd name="connsiteY107" fmla="*/ 1663908 h 2308485"/>
              <a:gd name="connsiteX108" fmla="*/ 5111847 w 7855047"/>
              <a:gd name="connsiteY108" fmla="*/ 1708878 h 2308485"/>
              <a:gd name="connsiteX109" fmla="*/ 5021906 w 7855047"/>
              <a:gd name="connsiteY109" fmla="*/ 1768839 h 2308485"/>
              <a:gd name="connsiteX110" fmla="*/ 4961945 w 7855047"/>
              <a:gd name="connsiteY110" fmla="*/ 1828800 h 2308485"/>
              <a:gd name="connsiteX111" fmla="*/ 4872004 w 7855047"/>
              <a:gd name="connsiteY111" fmla="*/ 1858780 h 2308485"/>
              <a:gd name="connsiteX112" fmla="*/ 4827034 w 7855047"/>
              <a:gd name="connsiteY112" fmla="*/ 1873770 h 2308485"/>
              <a:gd name="connsiteX113" fmla="*/ 4677132 w 7855047"/>
              <a:gd name="connsiteY113" fmla="*/ 1888760 h 2308485"/>
              <a:gd name="connsiteX114" fmla="*/ 4497250 w 7855047"/>
              <a:gd name="connsiteY114" fmla="*/ 1903751 h 2308485"/>
              <a:gd name="connsiteX115" fmla="*/ 4407309 w 7855047"/>
              <a:gd name="connsiteY115" fmla="*/ 1918741 h 2308485"/>
              <a:gd name="connsiteX116" fmla="*/ 4197447 w 7855047"/>
              <a:gd name="connsiteY116" fmla="*/ 1933731 h 2308485"/>
              <a:gd name="connsiteX117" fmla="*/ 4032555 w 7855047"/>
              <a:gd name="connsiteY117" fmla="*/ 1918741 h 2308485"/>
              <a:gd name="connsiteX118" fmla="*/ 3912634 w 7855047"/>
              <a:gd name="connsiteY118" fmla="*/ 1903751 h 2308485"/>
              <a:gd name="connsiteX119" fmla="*/ 3642811 w 7855047"/>
              <a:gd name="connsiteY119" fmla="*/ 1873770 h 2308485"/>
              <a:gd name="connsiteX120" fmla="*/ 3597840 w 7855047"/>
              <a:gd name="connsiteY120" fmla="*/ 1858780 h 2308485"/>
              <a:gd name="connsiteX121" fmla="*/ 3537879 w 7855047"/>
              <a:gd name="connsiteY121" fmla="*/ 1843790 h 2308485"/>
              <a:gd name="connsiteX122" fmla="*/ 3417958 w 7855047"/>
              <a:gd name="connsiteY122" fmla="*/ 1798819 h 2308485"/>
              <a:gd name="connsiteX123" fmla="*/ 3372988 w 7855047"/>
              <a:gd name="connsiteY123" fmla="*/ 1783829 h 2308485"/>
              <a:gd name="connsiteX124" fmla="*/ 3328017 w 7855047"/>
              <a:gd name="connsiteY124" fmla="*/ 1753849 h 2308485"/>
              <a:gd name="connsiteX125" fmla="*/ 3238076 w 7855047"/>
              <a:gd name="connsiteY125" fmla="*/ 1723869 h 2308485"/>
              <a:gd name="connsiteX126" fmla="*/ 3193106 w 7855047"/>
              <a:gd name="connsiteY126" fmla="*/ 1708878 h 2308485"/>
              <a:gd name="connsiteX127" fmla="*/ 3073184 w 7855047"/>
              <a:gd name="connsiteY127" fmla="*/ 1618937 h 2308485"/>
              <a:gd name="connsiteX128" fmla="*/ 3043204 w 7855047"/>
              <a:gd name="connsiteY128" fmla="*/ 1573967 h 2308485"/>
              <a:gd name="connsiteX129" fmla="*/ 3013224 w 7855047"/>
              <a:gd name="connsiteY129" fmla="*/ 1454046 h 2308485"/>
              <a:gd name="connsiteX130" fmla="*/ 2983243 w 7855047"/>
              <a:gd name="connsiteY130" fmla="*/ 1364105 h 2308485"/>
              <a:gd name="connsiteX131" fmla="*/ 2953263 w 7855047"/>
              <a:gd name="connsiteY131" fmla="*/ 1274164 h 2308485"/>
              <a:gd name="connsiteX132" fmla="*/ 2923283 w 7855047"/>
              <a:gd name="connsiteY132" fmla="*/ 1184223 h 2308485"/>
              <a:gd name="connsiteX133" fmla="*/ 2863322 w 7855047"/>
              <a:gd name="connsiteY133" fmla="*/ 1109272 h 2308485"/>
              <a:gd name="connsiteX134" fmla="*/ 2848332 w 7855047"/>
              <a:gd name="connsiteY134" fmla="*/ 1064301 h 2308485"/>
              <a:gd name="connsiteX135" fmla="*/ 2788371 w 7855047"/>
              <a:gd name="connsiteY135" fmla="*/ 974360 h 2308485"/>
              <a:gd name="connsiteX136" fmla="*/ 2758391 w 7855047"/>
              <a:gd name="connsiteY136" fmla="*/ 884419 h 2308485"/>
              <a:gd name="connsiteX137" fmla="*/ 2728411 w 7855047"/>
              <a:gd name="connsiteY137" fmla="*/ 839449 h 2308485"/>
              <a:gd name="connsiteX138" fmla="*/ 2683440 w 7855047"/>
              <a:gd name="connsiteY138" fmla="*/ 749508 h 2308485"/>
              <a:gd name="connsiteX139" fmla="*/ 2668450 w 7855047"/>
              <a:gd name="connsiteY139" fmla="*/ 704537 h 2308485"/>
              <a:gd name="connsiteX140" fmla="*/ 2623479 w 7855047"/>
              <a:gd name="connsiteY140" fmla="*/ 689547 h 2308485"/>
              <a:gd name="connsiteX141" fmla="*/ 2578509 w 7855047"/>
              <a:gd name="connsiteY141" fmla="*/ 659567 h 2308485"/>
              <a:gd name="connsiteX142" fmla="*/ 2488568 w 7855047"/>
              <a:gd name="connsiteY142" fmla="*/ 584616 h 2308485"/>
              <a:gd name="connsiteX143" fmla="*/ 2413617 w 7855047"/>
              <a:gd name="connsiteY143" fmla="*/ 449705 h 2308485"/>
              <a:gd name="connsiteX144" fmla="*/ 2383637 w 7855047"/>
              <a:gd name="connsiteY144" fmla="*/ 419724 h 2308485"/>
              <a:gd name="connsiteX145" fmla="*/ 2353657 w 7855047"/>
              <a:gd name="connsiteY145" fmla="*/ 374754 h 2308485"/>
              <a:gd name="connsiteX146" fmla="*/ 2293696 w 7855047"/>
              <a:gd name="connsiteY146" fmla="*/ 314793 h 2308485"/>
              <a:gd name="connsiteX147" fmla="*/ 2263716 w 7855047"/>
              <a:gd name="connsiteY147" fmla="*/ 269823 h 2308485"/>
              <a:gd name="connsiteX148" fmla="*/ 2233735 w 7855047"/>
              <a:gd name="connsiteY148" fmla="*/ 179882 h 2308485"/>
              <a:gd name="connsiteX149" fmla="*/ 2218745 w 7855047"/>
              <a:gd name="connsiteY149" fmla="*/ 149901 h 230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7855047" h="2308485">
                <a:moveTo>
                  <a:pt x="2218745" y="149901"/>
                </a:moveTo>
                <a:cubicBezTo>
                  <a:pt x="1983899" y="144904"/>
                  <a:pt x="1749106" y="134911"/>
                  <a:pt x="1514207" y="134911"/>
                </a:cubicBezTo>
                <a:cubicBezTo>
                  <a:pt x="1184386" y="134911"/>
                  <a:pt x="854551" y="140743"/>
                  <a:pt x="524857" y="149901"/>
                </a:cubicBezTo>
                <a:cubicBezTo>
                  <a:pt x="494475" y="150745"/>
                  <a:pt x="464820" y="159455"/>
                  <a:pt x="434916" y="164892"/>
                </a:cubicBezTo>
                <a:cubicBezTo>
                  <a:pt x="355321" y="179364"/>
                  <a:pt x="377407" y="174068"/>
                  <a:pt x="314994" y="194872"/>
                </a:cubicBezTo>
                <a:lnTo>
                  <a:pt x="195073" y="314793"/>
                </a:lnTo>
                <a:lnTo>
                  <a:pt x="165093" y="344774"/>
                </a:lnTo>
                <a:cubicBezTo>
                  <a:pt x="110413" y="508803"/>
                  <a:pt x="197623" y="260334"/>
                  <a:pt x="120122" y="434715"/>
                </a:cubicBezTo>
                <a:cubicBezTo>
                  <a:pt x="107287" y="463593"/>
                  <a:pt x="100135" y="494676"/>
                  <a:pt x="90142" y="524656"/>
                </a:cubicBezTo>
                <a:lnTo>
                  <a:pt x="60161" y="614596"/>
                </a:lnTo>
                <a:cubicBezTo>
                  <a:pt x="55164" y="629586"/>
                  <a:pt x="53936" y="646420"/>
                  <a:pt x="45171" y="659567"/>
                </a:cubicBezTo>
                <a:lnTo>
                  <a:pt x="15191" y="704537"/>
                </a:lnTo>
                <a:cubicBezTo>
                  <a:pt x="10194" y="719527"/>
                  <a:pt x="201" y="733707"/>
                  <a:pt x="201" y="749508"/>
                </a:cubicBezTo>
                <a:cubicBezTo>
                  <a:pt x="201" y="1150100"/>
                  <a:pt x="-4383" y="921459"/>
                  <a:pt x="30181" y="1094282"/>
                </a:cubicBezTo>
                <a:cubicBezTo>
                  <a:pt x="38750" y="1137127"/>
                  <a:pt x="48104" y="1214966"/>
                  <a:pt x="60161" y="1259174"/>
                </a:cubicBezTo>
                <a:cubicBezTo>
                  <a:pt x="68476" y="1289663"/>
                  <a:pt x="80148" y="1319135"/>
                  <a:pt x="90142" y="1349115"/>
                </a:cubicBezTo>
                <a:cubicBezTo>
                  <a:pt x="95139" y="1364105"/>
                  <a:pt x="96367" y="1380938"/>
                  <a:pt x="105132" y="1394085"/>
                </a:cubicBezTo>
                <a:lnTo>
                  <a:pt x="165093" y="1484026"/>
                </a:lnTo>
                <a:cubicBezTo>
                  <a:pt x="175086" y="1499016"/>
                  <a:pt x="182334" y="1516257"/>
                  <a:pt x="195073" y="1528996"/>
                </a:cubicBezTo>
                <a:cubicBezTo>
                  <a:pt x="205066" y="1538990"/>
                  <a:pt x="216573" y="1547671"/>
                  <a:pt x="225053" y="1558977"/>
                </a:cubicBezTo>
                <a:cubicBezTo>
                  <a:pt x="246672" y="1587803"/>
                  <a:pt x="273620" y="1614735"/>
                  <a:pt x="285014" y="1648918"/>
                </a:cubicBezTo>
                <a:cubicBezTo>
                  <a:pt x="303262" y="1703662"/>
                  <a:pt x="298993" y="1713201"/>
                  <a:pt x="359965" y="1753849"/>
                </a:cubicBezTo>
                <a:cubicBezTo>
                  <a:pt x="389945" y="1773836"/>
                  <a:pt x="415723" y="1802416"/>
                  <a:pt x="449906" y="1813810"/>
                </a:cubicBezTo>
                <a:cubicBezTo>
                  <a:pt x="464896" y="1818807"/>
                  <a:pt x="480743" y="1821734"/>
                  <a:pt x="494876" y="1828800"/>
                </a:cubicBezTo>
                <a:cubicBezTo>
                  <a:pt x="510990" y="1836857"/>
                  <a:pt x="523288" y="1851683"/>
                  <a:pt x="539847" y="1858780"/>
                </a:cubicBezTo>
                <a:cubicBezTo>
                  <a:pt x="558783" y="1866895"/>
                  <a:pt x="579998" y="1868110"/>
                  <a:pt x="599807" y="1873770"/>
                </a:cubicBezTo>
                <a:cubicBezTo>
                  <a:pt x="615000" y="1878111"/>
                  <a:pt x="629788" y="1883763"/>
                  <a:pt x="644778" y="1888760"/>
                </a:cubicBezTo>
                <a:cubicBezTo>
                  <a:pt x="773646" y="1974675"/>
                  <a:pt x="610604" y="1871674"/>
                  <a:pt x="734719" y="1933731"/>
                </a:cubicBezTo>
                <a:cubicBezTo>
                  <a:pt x="850955" y="1991848"/>
                  <a:pt x="711623" y="1941023"/>
                  <a:pt x="824660" y="1978701"/>
                </a:cubicBezTo>
                <a:cubicBezTo>
                  <a:pt x="834653" y="1988695"/>
                  <a:pt x="841999" y="2002362"/>
                  <a:pt x="854640" y="2008682"/>
                </a:cubicBezTo>
                <a:cubicBezTo>
                  <a:pt x="923170" y="2042947"/>
                  <a:pt x="1026066" y="2051537"/>
                  <a:pt x="1094483" y="2068642"/>
                </a:cubicBezTo>
                <a:cubicBezTo>
                  <a:pt x="1134457" y="2078636"/>
                  <a:pt x="1173761" y="2091849"/>
                  <a:pt x="1214404" y="2098623"/>
                </a:cubicBezTo>
                <a:cubicBezTo>
                  <a:pt x="1244384" y="2103620"/>
                  <a:pt x="1274675" y="2107020"/>
                  <a:pt x="1304345" y="2113613"/>
                </a:cubicBezTo>
                <a:cubicBezTo>
                  <a:pt x="1319770" y="2117041"/>
                  <a:pt x="1333987" y="2124771"/>
                  <a:pt x="1349316" y="2128603"/>
                </a:cubicBezTo>
                <a:cubicBezTo>
                  <a:pt x="1374033" y="2134782"/>
                  <a:pt x="1399283" y="2138596"/>
                  <a:pt x="1424266" y="2143593"/>
                </a:cubicBezTo>
                <a:cubicBezTo>
                  <a:pt x="1444253" y="2153587"/>
                  <a:pt x="1463807" y="2164498"/>
                  <a:pt x="1484227" y="2173574"/>
                </a:cubicBezTo>
                <a:cubicBezTo>
                  <a:pt x="1546799" y="2201384"/>
                  <a:pt x="1582649" y="2211377"/>
                  <a:pt x="1649119" y="2233534"/>
                </a:cubicBezTo>
                <a:cubicBezTo>
                  <a:pt x="1664109" y="2238531"/>
                  <a:pt x="1678760" y="2244692"/>
                  <a:pt x="1694089" y="2248524"/>
                </a:cubicBezTo>
                <a:cubicBezTo>
                  <a:pt x="1840293" y="2285077"/>
                  <a:pt x="1657761" y="2240452"/>
                  <a:pt x="1829001" y="2278505"/>
                </a:cubicBezTo>
                <a:cubicBezTo>
                  <a:pt x="1849112" y="2282974"/>
                  <a:pt x="1868500" y="2291088"/>
                  <a:pt x="1888961" y="2293495"/>
                </a:cubicBezTo>
                <a:cubicBezTo>
                  <a:pt x="1953664" y="2301107"/>
                  <a:pt x="2018876" y="2303488"/>
                  <a:pt x="2083834" y="2308485"/>
                </a:cubicBezTo>
                <a:cubicBezTo>
                  <a:pt x="2233623" y="2304437"/>
                  <a:pt x="2577995" y="2308558"/>
                  <a:pt x="2788371" y="2278505"/>
                </a:cubicBezTo>
                <a:cubicBezTo>
                  <a:pt x="2808766" y="2275591"/>
                  <a:pt x="2828221" y="2267984"/>
                  <a:pt x="2848332" y="2263515"/>
                </a:cubicBezTo>
                <a:cubicBezTo>
                  <a:pt x="2873204" y="2257988"/>
                  <a:pt x="2898565" y="2254704"/>
                  <a:pt x="2923283" y="2248524"/>
                </a:cubicBezTo>
                <a:cubicBezTo>
                  <a:pt x="2938612" y="2244692"/>
                  <a:pt x="2953060" y="2237875"/>
                  <a:pt x="2968253" y="2233534"/>
                </a:cubicBezTo>
                <a:cubicBezTo>
                  <a:pt x="2988062" y="2227874"/>
                  <a:pt x="3008405" y="2224204"/>
                  <a:pt x="3028214" y="2218544"/>
                </a:cubicBezTo>
                <a:cubicBezTo>
                  <a:pt x="3043407" y="2214203"/>
                  <a:pt x="3057759" y="2206982"/>
                  <a:pt x="3073184" y="2203554"/>
                </a:cubicBezTo>
                <a:cubicBezTo>
                  <a:pt x="3128760" y="2191204"/>
                  <a:pt x="3231183" y="2180057"/>
                  <a:pt x="3283047" y="2173574"/>
                </a:cubicBezTo>
                <a:cubicBezTo>
                  <a:pt x="3487912" y="2178571"/>
                  <a:pt x="3692717" y="2188564"/>
                  <a:pt x="3897643" y="2188564"/>
                </a:cubicBezTo>
                <a:cubicBezTo>
                  <a:pt x="4281715" y="2188564"/>
                  <a:pt x="4218860" y="2194990"/>
                  <a:pt x="4437289" y="2158583"/>
                </a:cubicBezTo>
                <a:cubicBezTo>
                  <a:pt x="4522233" y="2163580"/>
                  <a:pt x="4607031" y="2173574"/>
                  <a:pt x="4692122" y="2173574"/>
                </a:cubicBezTo>
                <a:cubicBezTo>
                  <a:pt x="5191463" y="2173574"/>
                  <a:pt x="5717529" y="2157203"/>
                  <a:pt x="6221119" y="2143593"/>
                </a:cubicBezTo>
                <a:cubicBezTo>
                  <a:pt x="6241106" y="2138596"/>
                  <a:pt x="6261346" y="2134523"/>
                  <a:pt x="6281079" y="2128603"/>
                </a:cubicBezTo>
                <a:cubicBezTo>
                  <a:pt x="6311348" y="2119522"/>
                  <a:pt x="6341040" y="2108616"/>
                  <a:pt x="6371020" y="2098623"/>
                </a:cubicBezTo>
                <a:lnTo>
                  <a:pt x="6415991" y="2083633"/>
                </a:lnTo>
                <a:cubicBezTo>
                  <a:pt x="6416004" y="2083629"/>
                  <a:pt x="6505919" y="2053655"/>
                  <a:pt x="6505932" y="2053652"/>
                </a:cubicBezTo>
                <a:cubicBezTo>
                  <a:pt x="6530916" y="2048655"/>
                  <a:pt x="6556011" y="2044189"/>
                  <a:pt x="6580883" y="2038662"/>
                </a:cubicBezTo>
                <a:cubicBezTo>
                  <a:pt x="6686318" y="2015232"/>
                  <a:pt x="6598177" y="2033721"/>
                  <a:pt x="6685814" y="2008682"/>
                </a:cubicBezTo>
                <a:cubicBezTo>
                  <a:pt x="6844385" y="1963377"/>
                  <a:pt x="6621998" y="2034951"/>
                  <a:pt x="6835716" y="1963711"/>
                </a:cubicBezTo>
                <a:lnTo>
                  <a:pt x="6925657" y="1933731"/>
                </a:lnTo>
                <a:cubicBezTo>
                  <a:pt x="6965631" y="1923738"/>
                  <a:pt x="7006489" y="1916781"/>
                  <a:pt x="7045578" y="1903751"/>
                </a:cubicBezTo>
                <a:lnTo>
                  <a:pt x="7135519" y="1873770"/>
                </a:lnTo>
                <a:cubicBezTo>
                  <a:pt x="7150509" y="1863777"/>
                  <a:pt x="7166810" y="1855514"/>
                  <a:pt x="7180489" y="1843790"/>
                </a:cubicBezTo>
                <a:cubicBezTo>
                  <a:pt x="7307713" y="1734741"/>
                  <a:pt x="7182179" y="1822676"/>
                  <a:pt x="7285420" y="1753849"/>
                </a:cubicBezTo>
                <a:cubicBezTo>
                  <a:pt x="7365368" y="1633929"/>
                  <a:pt x="7260438" y="1778829"/>
                  <a:pt x="7360371" y="1678898"/>
                </a:cubicBezTo>
                <a:cubicBezTo>
                  <a:pt x="7439604" y="1599666"/>
                  <a:pt x="7319459" y="1656207"/>
                  <a:pt x="7465302" y="1558977"/>
                </a:cubicBezTo>
                <a:cubicBezTo>
                  <a:pt x="7539669" y="1509398"/>
                  <a:pt x="7497537" y="1541733"/>
                  <a:pt x="7585224" y="1454046"/>
                </a:cubicBezTo>
                <a:cubicBezTo>
                  <a:pt x="7595218" y="1444052"/>
                  <a:pt x="7607364" y="1435824"/>
                  <a:pt x="7615204" y="1424065"/>
                </a:cubicBezTo>
                <a:cubicBezTo>
                  <a:pt x="7625197" y="1409075"/>
                  <a:pt x="7637127" y="1395209"/>
                  <a:pt x="7645184" y="1379095"/>
                </a:cubicBezTo>
                <a:cubicBezTo>
                  <a:pt x="7652251" y="1364962"/>
                  <a:pt x="7652501" y="1347937"/>
                  <a:pt x="7660175" y="1334124"/>
                </a:cubicBezTo>
                <a:cubicBezTo>
                  <a:pt x="7677674" y="1302627"/>
                  <a:pt x="7704021" y="1276411"/>
                  <a:pt x="7720135" y="1244183"/>
                </a:cubicBezTo>
                <a:cubicBezTo>
                  <a:pt x="7730129" y="1224196"/>
                  <a:pt x="7739029" y="1203625"/>
                  <a:pt x="7750116" y="1184223"/>
                </a:cubicBezTo>
                <a:cubicBezTo>
                  <a:pt x="7759054" y="1168581"/>
                  <a:pt x="7772779" y="1155715"/>
                  <a:pt x="7780096" y="1139252"/>
                </a:cubicBezTo>
                <a:cubicBezTo>
                  <a:pt x="7792931" y="1110374"/>
                  <a:pt x="7800083" y="1079291"/>
                  <a:pt x="7810076" y="1049311"/>
                </a:cubicBezTo>
                <a:lnTo>
                  <a:pt x="7840057" y="959370"/>
                </a:lnTo>
                <a:lnTo>
                  <a:pt x="7855047" y="914400"/>
                </a:lnTo>
                <a:cubicBezTo>
                  <a:pt x="7850050" y="769495"/>
                  <a:pt x="7854023" y="624002"/>
                  <a:pt x="7840057" y="479685"/>
                </a:cubicBezTo>
                <a:cubicBezTo>
                  <a:pt x="7838696" y="465618"/>
                  <a:pt x="7818905" y="460741"/>
                  <a:pt x="7810076" y="449705"/>
                </a:cubicBezTo>
                <a:cubicBezTo>
                  <a:pt x="7798821" y="435637"/>
                  <a:pt x="7791960" y="418292"/>
                  <a:pt x="7780096" y="404734"/>
                </a:cubicBezTo>
                <a:cubicBezTo>
                  <a:pt x="7756830" y="378144"/>
                  <a:pt x="7724744" y="359181"/>
                  <a:pt x="7705145" y="329783"/>
                </a:cubicBezTo>
                <a:cubicBezTo>
                  <a:pt x="7653749" y="252689"/>
                  <a:pt x="7701578" y="311940"/>
                  <a:pt x="7630194" y="254833"/>
                </a:cubicBezTo>
                <a:cubicBezTo>
                  <a:pt x="7619158" y="246004"/>
                  <a:pt x="7612855" y="231172"/>
                  <a:pt x="7600214" y="224852"/>
                </a:cubicBezTo>
                <a:cubicBezTo>
                  <a:pt x="7571948" y="210719"/>
                  <a:pt x="7536568" y="212401"/>
                  <a:pt x="7510273" y="194872"/>
                </a:cubicBezTo>
                <a:cubicBezTo>
                  <a:pt x="7495283" y="184879"/>
                  <a:pt x="7482558" y="170069"/>
                  <a:pt x="7465302" y="164892"/>
                </a:cubicBezTo>
                <a:cubicBezTo>
                  <a:pt x="7431460" y="154739"/>
                  <a:pt x="7395348" y="154898"/>
                  <a:pt x="7360371" y="149901"/>
                </a:cubicBezTo>
                <a:cubicBezTo>
                  <a:pt x="7209250" y="99527"/>
                  <a:pt x="7443652" y="176384"/>
                  <a:pt x="7255440" y="119921"/>
                </a:cubicBezTo>
                <a:cubicBezTo>
                  <a:pt x="7225171" y="110840"/>
                  <a:pt x="7195479" y="99934"/>
                  <a:pt x="7165499" y="89941"/>
                </a:cubicBezTo>
                <a:lnTo>
                  <a:pt x="7030588" y="44970"/>
                </a:lnTo>
                <a:lnTo>
                  <a:pt x="6940647" y="14990"/>
                </a:lnTo>
                <a:lnTo>
                  <a:pt x="6895676" y="0"/>
                </a:lnTo>
                <a:cubicBezTo>
                  <a:pt x="6785748" y="4997"/>
                  <a:pt x="6675655" y="7150"/>
                  <a:pt x="6565893" y="14990"/>
                </a:cubicBezTo>
                <a:cubicBezTo>
                  <a:pt x="6535576" y="17155"/>
                  <a:pt x="6506010" y="25471"/>
                  <a:pt x="6475952" y="29980"/>
                </a:cubicBezTo>
                <a:cubicBezTo>
                  <a:pt x="6406069" y="40462"/>
                  <a:pt x="6336674" y="56599"/>
                  <a:pt x="6266089" y="59960"/>
                </a:cubicBezTo>
                <a:lnTo>
                  <a:pt x="5951296" y="74951"/>
                </a:lnTo>
                <a:cubicBezTo>
                  <a:pt x="5876925" y="124531"/>
                  <a:pt x="5919068" y="92189"/>
                  <a:pt x="5831375" y="179882"/>
                </a:cubicBezTo>
                <a:lnTo>
                  <a:pt x="5756424" y="254833"/>
                </a:lnTo>
                <a:cubicBezTo>
                  <a:pt x="5746430" y="264827"/>
                  <a:pt x="5734283" y="273054"/>
                  <a:pt x="5726443" y="284813"/>
                </a:cubicBezTo>
                <a:lnTo>
                  <a:pt x="5696463" y="329783"/>
                </a:lnTo>
                <a:lnTo>
                  <a:pt x="5666483" y="419724"/>
                </a:lnTo>
                <a:lnTo>
                  <a:pt x="5651493" y="464695"/>
                </a:lnTo>
                <a:cubicBezTo>
                  <a:pt x="5627690" y="702706"/>
                  <a:pt x="5636728" y="587262"/>
                  <a:pt x="5621512" y="914400"/>
                </a:cubicBezTo>
                <a:cubicBezTo>
                  <a:pt x="5616167" y="1029309"/>
                  <a:pt x="5614436" y="1144413"/>
                  <a:pt x="5606522" y="1259174"/>
                </a:cubicBezTo>
                <a:cubicBezTo>
                  <a:pt x="5603845" y="1297993"/>
                  <a:pt x="5588262" y="1368055"/>
                  <a:pt x="5576542" y="1409075"/>
                </a:cubicBezTo>
                <a:cubicBezTo>
                  <a:pt x="5572201" y="1424268"/>
                  <a:pt x="5569226" y="1440233"/>
                  <a:pt x="5561552" y="1454046"/>
                </a:cubicBezTo>
                <a:cubicBezTo>
                  <a:pt x="5544053" y="1485544"/>
                  <a:pt x="5531572" y="1524000"/>
                  <a:pt x="5501591" y="1543987"/>
                </a:cubicBezTo>
                <a:cubicBezTo>
                  <a:pt x="5369288" y="1632187"/>
                  <a:pt x="5580777" y="1496894"/>
                  <a:pt x="5366679" y="1603947"/>
                </a:cubicBezTo>
                <a:cubicBezTo>
                  <a:pt x="5346692" y="1613941"/>
                  <a:pt x="5327467" y="1625629"/>
                  <a:pt x="5306719" y="1633928"/>
                </a:cubicBezTo>
                <a:cubicBezTo>
                  <a:pt x="5277377" y="1645665"/>
                  <a:pt x="5245044" y="1649775"/>
                  <a:pt x="5216778" y="1663908"/>
                </a:cubicBezTo>
                <a:cubicBezTo>
                  <a:pt x="5142684" y="1700954"/>
                  <a:pt x="5178016" y="1686822"/>
                  <a:pt x="5111847" y="1708878"/>
                </a:cubicBezTo>
                <a:cubicBezTo>
                  <a:pt x="5020146" y="1800579"/>
                  <a:pt x="5167109" y="1659936"/>
                  <a:pt x="5021906" y="1768839"/>
                </a:cubicBezTo>
                <a:cubicBezTo>
                  <a:pt x="4999293" y="1785799"/>
                  <a:pt x="4988760" y="1819862"/>
                  <a:pt x="4961945" y="1828800"/>
                </a:cubicBezTo>
                <a:lnTo>
                  <a:pt x="4872004" y="1858780"/>
                </a:lnTo>
                <a:cubicBezTo>
                  <a:pt x="4857014" y="1863777"/>
                  <a:pt x="4842756" y="1872198"/>
                  <a:pt x="4827034" y="1873770"/>
                </a:cubicBezTo>
                <a:lnTo>
                  <a:pt x="4677132" y="1888760"/>
                </a:lnTo>
                <a:cubicBezTo>
                  <a:pt x="4617211" y="1894208"/>
                  <a:pt x="4557051" y="1897106"/>
                  <a:pt x="4497250" y="1903751"/>
                </a:cubicBezTo>
                <a:cubicBezTo>
                  <a:pt x="4467042" y="1907108"/>
                  <a:pt x="4437552" y="1915717"/>
                  <a:pt x="4407309" y="1918741"/>
                </a:cubicBezTo>
                <a:cubicBezTo>
                  <a:pt x="4337525" y="1925719"/>
                  <a:pt x="4267401" y="1928734"/>
                  <a:pt x="4197447" y="1933731"/>
                </a:cubicBezTo>
                <a:lnTo>
                  <a:pt x="4032555" y="1918741"/>
                </a:lnTo>
                <a:cubicBezTo>
                  <a:pt x="3992492" y="1914524"/>
                  <a:pt x="3952719" y="1907760"/>
                  <a:pt x="3912634" y="1903751"/>
                </a:cubicBezTo>
                <a:cubicBezTo>
                  <a:pt x="3808145" y="1893302"/>
                  <a:pt x="3738717" y="1895082"/>
                  <a:pt x="3642811" y="1873770"/>
                </a:cubicBezTo>
                <a:cubicBezTo>
                  <a:pt x="3627386" y="1870342"/>
                  <a:pt x="3613033" y="1863121"/>
                  <a:pt x="3597840" y="1858780"/>
                </a:cubicBezTo>
                <a:cubicBezTo>
                  <a:pt x="3578031" y="1853120"/>
                  <a:pt x="3557688" y="1849450"/>
                  <a:pt x="3537879" y="1843790"/>
                </a:cubicBezTo>
                <a:cubicBezTo>
                  <a:pt x="3490243" y="1830180"/>
                  <a:pt x="3468647" y="1817828"/>
                  <a:pt x="3417958" y="1798819"/>
                </a:cubicBezTo>
                <a:cubicBezTo>
                  <a:pt x="3403163" y="1793271"/>
                  <a:pt x="3387121" y="1790895"/>
                  <a:pt x="3372988" y="1783829"/>
                </a:cubicBezTo>
                <a:cubicBezTo>
                  <a:pt x="3356874" y="1775772"/>
                  <a:pt x="3344480" y="1761166"/>
                  <a:pt x="3328017" y="1753849"/>
                </a:cubicBezTo>
                <a:cubicBezTo>
                  <a:pt x="3299139" y="1741014"/>
                  <a:pt x="3268056" y="1733863"/>
                  <a:pt x="3238076" y="1723869"/>
                </a:cubicBezTo>
                <a:cubicBezTo>
                  <a:pt x="3223086" y="1718872"/>
                  <a:pt x="3206253" y="1717643"/>
                  <a:pt x="3193106" y="1708878"/>
                </a:cubicBezTo>
                <a:cubicBezTo>
                  <a:pt x="3152000" y="1681474"/>
                  <a:pt x="3104876" y="1658551"/>
                  <a:pt x="3073184" y="1618937"/>
                </a:cubicBezTo>
                <a:cubicBezTo>
                  <a:pt x="3061930" y="1604869"/>
                  <a:pt x="3053197" y="1588957"/>
                  <a:pt x="3043204" y="1573967"/>
                </a:cubicBezTo>
                <a:cubicBezTo>
                  <a:pt x="2997715" y="1437497"/>
                  <a:pt x="3067499" y="1653051"/>
                  <a:pt x="3013224" y="1454046"/>
                </a:cubicBezTo>
                <a:cubicBezTo>
                  <a:pt x="3004909" y="1423557"/>
                  <a:pt x="2993237" y="1394085"/>
                  <a:pt x="2983243" y="1364105"/>
                </a:cubicBezTo>
                <a:lnTo>
                  <a:pt x="2953263" y="1274164"/>
                </a:lnTo>
                <a:lnTo>
                  <a:pt x="2923283" y="1184223"/>
                </a:lnTo>
                <a:cubicBezTo>
                  <a:pt x="2880563" y="1141503"/>
                  <a:pt x="2901142" y="1166002"/>
                  <a:pt x="2863322" y="1109272"/>
                </a:cubicBezTo>
                <a:cubicBezTo>
                  <a:pt x="2858325" y="1094282"/>
                  <a:pt x="2856006" y="1078114"/>
                  <a:pt x="2848332" y="1064301"/>
                </a:cubicBezTo>
                <a:cubicBezTo>
                  <a:pt x="2830833" y="1032803"/>
                  <a:pt x="2788371" y="974360"/>
                  <a:pt x="2788371" y="974360"/>
                </a:cubicBezTo>
                <a:cubicBezTo>
                  <a:pt x="2778378" y="944380"/>
                  <a:pt x="2775921" y="910713"/>
                  <a:pt x="2758391" y="884419"/>
                </a:cubicBezTo>
                <a:cubicBezTo>
                  <a:pt x="2748398" y="869429"/>
                  <a:pt x="2736468" y="855563"/>
                  <a:pt x="2728411" y="839449"/>
                </a:cubicBezTo>
                <a:cubicBezTo>
                  <a:pt x="2666349" y="715326"/>
                  <a:pt x="2769357" y="878384"/>
                  <a:pt x="2683440" y="749508"/>
                </a:cubicBezTo>
                <a:cubicBezTo>
                  <a:pt x="2678443" y="734518"/>
                  <a:pt x="2679623" y="715710"/>
                  <a:pt x="2668450" y="704537"/>
                </a:cubicBezTo>
                <a:cubicBezTo>
                  <a:pt x="2657277" y="693364"/>
                  <a:pt x="2637612" y="696613"/>
                  <a:pt x="2623479" y="689547"/>
                </a:cubicBezTo>
                <a:cubicBezTo>
                  <a:pt x="2607365" y="681490"/>
                  <a:pt x="2592349" y="671100"/>
                  <a:pt x="2578509" y="659567"/>
                </a:cubicBezTo>
                <a:cubicBezTo>
                  <a:pt x="2463090" y="563384"/>
                  <a:pt x="2600219" y="659050"/>
                  <a:pt x="2488568" y="584616"/>
                </a:cubicBezTo>
                <a:cubicBezTo>
                  <a:pt x="2469718" y="528065"/>
                  <a:pt x="2465162" y="501252"/>
                  <a:pt x="2413617" y="449705"/>
                </a:cubicBezTo>
                <a:cubicBezTo>
                  <a:pt x="2403624" y="439711"/>
                  <a:pt x="2392466" y="430760"/>
                  <a:pt x="2383637" y="419724"/>
                </a:cubicBezTo>
                <a:cubicBezTo>
                  <a:pt x="2372383" y="405656"/>
                  <a:pt x="2365381" y="388433"/>
                  <a:pt x="2353657" y="374754"/>
                </a:cubicBezTo>
                <a:cubicBezTo>
                  <a:pt x="2335262" y="353293"/>
                  <a:pt x="2309375" y="338312"/>
                  <a:pt x="2293696" y="314793"/>
                </a:cubicBezTo>
                <a:cubicBezTo>
                  <a:pt x="2283703" y="299803"/>
                  <a:pt x="2271033" y="286286"/>
                  <a:pt x="2263716" y="269823"/>
                </a:cubicBezTo>
                <a:cubicBezTo>
                  <a:pt x="2250881" y="240945"/>
                  <a:pt x="2233735" y="179882"/>
                  <a:pt x="2233735" y="179882"/>
                </a:cubicBezTo>
                <a:lnTo>
                  <a:pt x="2218745" y="14990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2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 animBg="1"/>
      <p:bldP spid="34" grpId="1" animBg="1"/>
      <p:bldP spid="2" grpId="0" animBg="1"/>
      <p:bldP spid="2" grpId="1" animBg="1"/>
      <p:bldP spid="35" grpId="0" animBg="1"/>
      <p:bldP spid="35" grpId="1" animBg="1"/>
      <p:bldP spid="58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E44999E-D9A8-4104-9FC1-EF18C0419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0DC7-4D31-4F27-9CD0-BBFB51BA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290C6E3-24E6-B64F-B594-D92CBC9CC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18653"/>
              </p:ext>
            </p:extLst>
          </p:nvPr>
        </p:nvGraphicFramePr>
        <p:xfrm>
          <a:off x="2805659" y="2373421"/>
          <a:ext cx="6580682" cy="198771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86241">
                  <a:extLst>
                    <a:ext uri="{9D8B030D-6E8A-4147-A177-3AD203B41FA5}">
                      <a16:colId xmlns:a16="http://schemas.microsoft.com/office/drawing/2014/main" val="3373951225"/>
                    </a:ext>
                  </a:extLst>
                </a:gridCol>
                <a:gridCol w="4594441">
                  <a:extLst>
                    <a:ext uri="{9D8B030D-6E8A-4147-A177-3AD203B41FA5}">
                      <a16:colId xmlns:a16="http://schemas.microsoft.com/office/drawing/2014/main" val="266779400"/>
                    </a:ext>
                  </a:extLst>
                </a:gridCol>
              </a:tblGrid>
              <a:tr h="6161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0706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NOMODIFY</a:t>
                      </a:r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changes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71547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ELIMINATE</a:t>
                      </a:r>
                      <a:endParaRPr lang="en-US" sz="2400" b="0" i="1" spc="-1" baseline="-25000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Eliminate subtrees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6380"/>
                  </a:ext>
                </a:extLst>
              </a:tr>
              <a:tr h="412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EQUATE</a:t>
                      </a:r>
                      <a:endParaRPr lang="en-US" sz="2400" b="0" i="1" spc="-1" baseline="-25000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Make subtrees consistent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490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70302E-00CA-4742-A8C6-3F3DC3C36CBB}"/>
              </a:ext>
            </a:extLst>
          </p:cNvPr>
          <p:cNvSpPr/>
          <p:nvPr/>
        </p:nvSpPr>
        <p:spPr>
          <a:xfrm>
            <a:off x="868181" y="1369962"/>
            <a:ext cx="7647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Specify three main restrictions on subtrees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7617A8-FD6A-424C-85F3-20E3D1E48F99}"/>
              </a:ext>
            </a:extLst>
          </p:cNvPr>
          <p:cNvSpPr/>
          <p:nvPr/>
        </p:nvSpPr>
        <p:spPr>
          <a:xfrm>
            <a:off x="2526991" y="3444616"/>
            <a:ext cx="6933872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AC6087-3EF1-E746-99A5-FF18A5FD8396}"/>
              </a:ext>
            </a:extLst>
          </p:cNvPr>
          <p:cNvSpPr/>
          <p:nvPr/>
        </p:nvSpPr>
        <p:spPr>
          <a:xfrm>
            <a:off x="2539691" y="3903343"/>
            <a:ext cx="6933872" cy="714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12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E44999E-D9A8-4104-9FC1-EF18C0419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1DCCF9-7478-42C8-8630-DD7C2156B5EC}"/>
              </a:ext>
            </a:extLst>
          </p:cNvPr>
          <p:cNvSpPr txBox="1">
            <a:spLocks/>
          </p:cNvSpPr>
          <p:nvPr/>
        </p:nvSpPr>
        <p:spPr>
          <a:xfrm>
            <a:off x="836115" y="3753777"/>
            <a:ext cx="10996656" cy="226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Subtree selection – </a:t>
            </a:r>
            <a:r>
              <a:rPr lang="en-US" dirty="0" err="1"/>
              <a:t>Xpath</a:t>
            </a:r>
            <a:endParaRPr lang="en-US" dirty="0"/>
          </a:p>
          <a:p>
            <a:pPr lvl="1"/>
            <a:r>
              <a:rPr lang="en-US" i="1" dirty="0"/>
              <a:t>&lt;restriction&gt; //&lt;subtree&gt;</a:t>
            </a:r>
          </a:p>
          <a:p>
            <a:pPr lvl="1"/>
            <a:r>
              <a:rPr lang="en-US" dirty="0"/>
              <a:t>E.g. NOMODIFY //Router[name=‘‘B’’]</a:t>
            </a:r>
          </a:p>
          <a:p>
            <a:r>
              <a:rPr lang="en-US" dirty="0"/>
              <a:t>Delta variables associated with these nodes added as soft constraints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0DC7-4D31-4F27-9CD0-BBFB51BA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19</a:t>
            </a:fld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0845930-4F15-3D4B-914B-B3A2BD51C3B9}"/>
              </a:ext>
            </a:extLst>
          </p:cNvPr>
          <p:cNvGrpSpPr/>
          <p:nvPr/>
        </p:nvGrpSpPr>
        <p:grpSpPr>
          <a:xfrm>
            <a:off x="4165367" y="1249093"/>
            <a:ext cx="3084519" cy="2179907"/>
            <a:chOff x="7536018" y="4049976"/>
            <a:chExt cx="3084519" cy="21799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3918A6-189A-C14F-A949-C97A6CB84BFB}"/>
                </a:ext>
              </a:extLst>
            </p:cNvPr>
            <p:cNvSpPr txBox="1"/>
            <p:nvPr/>
          </p:nvSpPr>
          <p:spPr>
            <a:xfrm>
              <a:off x="8950157" y="4049976"/>
              <a:ext cx="13692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118D00-6C65-D340-948D-1C0C1600838F}"/>
                </a:ext>
              </a:extLst>
            </p:cNvPr>
            <p:cNvSpPr txBox="1"/>
            <p:nvPr/>
          </p:nvSpPr>
          <p:spPr>
            <a:xfrm>
              <a:off x="8176269" y="4640035"/>
              <a:ext cx="115967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 err="1">
                  <a:cs typeface="Calibri"/>
                </a:rPr>
                <a:t>RouterB</a:t>
              </a:r>
              <a:endParaRPr lang="en-US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590194-3359-C04A-9083-1F1D77C580B0}"/>
                </a:ext>
              </a:extLst>
            </p:cNvPr>
            <p:cNvSpPr txBox="1"/>
            <p:nvPr/>
          </p:nvSpPr>
          <p:spPr>
            <a:xfrm>
              <a:off x="7536018" y="5260212"/>
              <a:ext cx="141413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b_rfil</a:t>
              </a:r>
              <a:r>
                <a:rPr lang="en-US" b="1" dirty="0"/>
                <a:t> filter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FDB014-067C-7248-88CB-88C07EBE52DC}"/>
                </a:ext>
              </a:extLst>
            </p:cNvPr>
            <p:cNvSpPr txBox="1"/>
            <p:nvPr/>
          </p:nvSpPr>
          <p:spPr>
            <a:xfrm>
              <a:off x="8328387" y="5260211"/>
              <a:ext cx="171231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cs typeface="Calibri"/>
                </a:rPr>
                <a:t>….</a:t>
              </a:r>
              <a:endParaRPr lang="en-US" b="1" dirty="0"/>
            </a:p>
          </p:txBody>
        </p:sp>
        <p:cxnSp>
          <p:nvCxnSpPr>
            <p:cNvPr id="74" name="Connector: Elbow 2">
              <a:extLst>
                <a:ext uri="{FF2B5EF4-FFF2-40B4-BE49-F238E27FC236}">
                  <a16:creationId xmlns:a16="http://schemas.microsoft.com/office/drawing/2014/main" id="{A0498D1B-6969-1F4E-BC3D-96990F528EA8}"/>
                </a:ext>
              </a:extLst>
            </p:cNvPr>
            <p:cNvCxnSpPr>
              <a:cxnSpLocks/>
              <a:stCxn id="57" idx="2"/>
              <a:endCxn id="65" idx="0"/>
            </p:cNvCxnSpPr>
            <p:nvPr/>
          </p:nvCxnSpPr>
          <p:spPr>
            <a:xfrm rot="5400000">
              <a:off x="9085072" y="4090343"/>
              <a:ext cx="220727" cy="878657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402EE0-005A-754B-B54E-6B72255D0C8C}"/>
                </a:ext>
              </a:extLst>
            </p:cNvPr>
            <p:cNvSpPr txBox="1"/>
            <p:nvPr/>
          </p:nvSpPr>
          <p:spPr>
            <a:xfrm>
              <a:off x="7748501" y="5818043"/>
              <a:ext cx="9926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cs typeface="Calibri"/>
                </a:rPr>
                <a:t>Rule1</a:t>
              </a:r>
              <a:endParaRPr lang="en-US" b="1" dirty="0"/>
            </a:p>
          </p:txBody>
        </p:sp>
        <p:cxnSp>
          <p:nvCxnSpPr>
            <p:cNvPr id="76" name="Connector: Elbow 36">
              <a:extLst>
                <a:ext uri="{FF2B5EF4-FFF2-40B4-BE49-F238E27FC236}">
                  <a16:creationId xmlns:a16="http://schemas.microsoft.com/office/drawing/2014/main" id="{BCCADB60-BB1B-4645-818E-E572AA200184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 rot="5400000">
              <a:off x="8374175" y="4878280"/>
              <a:ext cx="250845" cy="51301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or: Elbow 38">
              <a:extLst>
                <a:ext uri="{FF2B5EF4-FFF2-40B4-BE49-F238E27FC236}">
                  <a16:creationId xmlns:a16="http://schemas.microsoft.com/office/drawing/2014/main" id="{BF5F0CCE-EF7E-784A-B75C-A34FE4B7DEF9}"/>
                </a:ext>
              </a:extLst>
            </p:cNvPr>
            <p:cNvCxnSpPr>
              <a:cxnSpLocks/>
              <a:stCxn id="65" idx="2"/>
              <a:endCxn id="67" idx="0"/>
            </p:cNvCxnSpPr>
            <p:nvPr/>
          </p:nvCxnSpPr>
          <p:spPr>
            <a:xfrm rot="16200000" flipH="1">
              <a:off x="8844903" y="4920570"/>
              <a:ext cx="250844" cy="42843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150">
              <a:extLst>
                <a:ext uri="{FF2B5EF4-FFF2-40B4-BE49-F238E27FC236}">
                  <a16:creationId xmlns:a16="http://schemas.microsoft.com/office/drawing/2014/main" id="{463620E8-C10C-0849-B9AD-80234B2ABECB}"/>
                </a:ext>
              </a:extLst>
            </p:cNvPr>
            <p:cNvCxnSpPr>
              <a:cxnSpLocks/>
              <a:stCxn id="66" idx="2"/>
              <a:endCxn id="75" idx="0"/>
            </p:cNvCxnSpPr>
            <p:nvPr/>
          </p:nvCxnSpPr>
          <p:spPr>
            <a:xfrm rot="16200000" flipH="1">
              <a:off x="8149699" y="5722932"/>
              <a:ext cx="188499" cy="172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or: Elbow 57">
              <a:extLst>
                <a:ext uri="{FF2B5EF4-FFF2-40B4-BE49-F238E27FC236}">
                  <a16:creationId xmlns:a16="http://schemas.microsoft.com/office/drawing/2014/main" id="{FBA55985-8415-0B46-9D2B-69AE2A3AB3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86081" y="6171152"/>
              <a:ext cx="117458" cy="3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647BDD-D384-5244-B838-946AF809C51E}"/>
                </a:ext>
              </a:extLst>
            </p:cNvPr>
            <p:cNvSpPr txBox="1"/>
            <p:nvPr/>
          </p:nvSpPr>
          <p:spPr>
            <a:xfrm>
              <a:off x="9460863" y="4625587"/>
              <a:ext cx="115967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 err="1">
                  <a:cs typeface="Calibri"/>
                </a:rPr>
                <a:t>RouterC</a:t>
              </a:r>
              <a:endParaRPr lang="en-US" b="1" dirty="0"/>
            </a:p>
          </p:txBody>
        </p:sp>
        <p:cxnSp>
          <p:nvCxnSpPr>
            <p:cNvPr id="96" name="Connector: Elbow 2">
              <a:extLst>
                <a:ext uri="{FF2B5EF4-FFF2-40B4-BE49-F238E27FC236}">
                  <a16:creationId xmlns:a16="http://schemas.microsoft.com/office/drawing/2014/main" id="{D1306D30-2851-5B48-B264-31604705824B}"/>
                </a:ext>
              </a:extLst>
            </p:cNvPr>
            <p:cNvCxnSpPr>
              <a:cxnSpLocks/>
              <a:stCxn id="57" idx="2"/>
              <a:endCxn id="95" idx="0"/>
            </p:cNvCxnSpPr>
            <p:nvPr/>
          </p:nvCxnSpPr>
          <p:spPr>
            <a:xfrm rot="16200000" flipH="1">
              <a:off x="9734592" y="4319478"/>
              <a:ext cx="206279" cy="40593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38">
              <a:extLst>
                <a:ext uri="{FF2B5EF4-FFF2-40B4-BE49-F238E27FC236}">
                  <a16:creationId xmlns:a16="http://schemas.microsoft.com/office/drawing/2014/main" id="{99D7F459-F884-D641-811B-EAE344B31037}"/>
                </a:ext>
              </a:extLst>
            </p:cNvPr>
            <p:cNvCxnSpPr>
              <a:cxnSpLocks/>
              <a:stCxn id="95" idx="2"/>
              <a:endCxn id="98" idx="0"/>
            </p:cNvCxnSpPr>
            <p:nvPr/>
          </p:nvCxnSpPr>
          <p:spPr>
            <a:xfrm rot="16200000" flipH="1">
              <a:off x="9938236" y="5097382"/>
              <a:ext cx="208993" cy="406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B0F55F1-F06F-5F4C-98FB-EFABFBB1E0E1}"/>
                </a:ext>
              </a:extLst>
            </p:cNvPr>
            <p:cNvSpPr txBox="1"/>
            <p:nvPr/>
          </p:nvSpPr>
          <p:spPr>
            <a:xfrm>
              <a:off x="9511016" y="5203912"/>
              <a:ext cx="106749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cs typeface="Calibri"/>
                </a:rPr>
                <a:t>….</a:t>
              </a:r>
              <a:endParaRPr lang="en-US" b="1" dirty="0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E700108-D9FB-E543-AC4C-C541D55069B3}"/>
              </a:ext>
            </a:extLst>
          </p:cNvPr>
          <p:cNvSpPr/>
          <p:nvPr/>
        </p:nvSpPr>
        <p:spPr>
          <a:xfrm>
            <a:off x="4310566" y="1839152"/>
            <a:ext cx="1595412" cy="1674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608145F-8C60-FC48-A6CD-D4C99E9C9FC2}"/>
              </a:ext>
            </a:extLst>
          </p:cNvPr>
          <p:cNvSpPr/>
          <p:nvPr/>
        </p:nvSpPr>
        <p:spPr>
          <a:xfrm>
            <a:off x="2515034" y="5022736"/>
            <a:ext cx="7904092" cy="9918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Z3 solver minimizes violation of soft constraints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77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E883-AE85-FC46-8261-130E8469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BC18-E4CB-CB40-9DE0-9F873851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68BE-A08D-D147-9EF9-6AC46422B03E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0F6712-7DD9-B942-83BB-8922753C3667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515959" y="4102358"/>
            <a:ext cx="425369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16B65F-B947-ED4B-9D42-9B781A624269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>
            <a:off x="4138793" y="5432552"/>
            <a:ext cx="2578727" cy="39576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1C82E5-ACF8-1445-97CF-23CB2216DF00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3942908" y="4102358"/>
            <a:ext cx="2799317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498290-8E2B-E24A-BDC0-71F72F2DD2C5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 flipH="1">
            <a:off x="7104387" y="4330673"/>
            <a:ext cx="24705" cy="913139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946814-9CFA-F14D-847F-A4537A87AFE7}"/>
              </a:ext>
            </a:extLst>
          </p:cNvPr>
          <p:cNvCxnSpPr>
            <a:cxnSpLocks/>
            <a:stCxn id="49" idx="2"/>
            <a:endCxn id="61" idx="1"/>
          </p:cNvCxnSpPr>
          <p:nvPr/>
        </p:nvCxnSpPr>
        <p:spPr>
          <a:xfrm>
            <a:off x="3556041" y="4330673"/>
            <a:ext cx="3161479" cy="1141455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4913F0-8573-6147-8E38-5F2D774D551A}"/>
              </a:ext>
            </a:extLst>
          </p:cNvPr>
          <p:cNvSpPr txBox="1"/>
          <p:nvPr/>
        </p:nvSpPr>
        <p:spPr>
          <a:xfrm>
            <a:off x="3592457" y="345038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US" sz="28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F6949-147E-9449-8A57-23743B5E63DA}"/>
              </a:ext>
            </a:extLst>
          </p:cNvPr>
          <p:cNvSpPr txBox="1"/>
          <p:nvPr/>
        </p:nvSpPr>
        <p:spPr>
          <a:xfrm>
            <a:off x="6829115" y="33974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endParaRPr lang="en-US" sz="2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A4618-F4BE-C34D-A40C-07017E03841F}"/>
              </a:ext>
            </a:extLst>
          </p:cNvPr>
          <p:cNvSpPr txBox="1"/>
          <p:nvPr/>
        </p:nvSpPr>
        <p:spPr>
          <a:xfrm>
            <a:off x="6934837" y="563063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US" sz="2800" baseline="-25000" dirty="0"/>
          </a:p>
        </p:txBody>
      </p:sp>
      <p:pic>
        <p:nvPicPr>
          <p:cNvPr id="22" name="Picture 21" descr="desktop-and-monitor1.png">
            <a:extLst>
              <a:ext uri="{FF2B5EF4-FFF2-40B4-BE49-F238E27FC236}">
                <a16:creationId xmlns:a16="http://schemas.microsoft.com/office/drawing/2014/main" id="{08CF922E-E447-234D-A808-DFCE01B262F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5707" y="5235023"/>
            <a:ext cx="562269" cy="387069"/>
          </a:xfrm>
          <a:prstGeom prst="rect">
            <a:avLst/>
          </a:prstGeom>
        </p:spPr>
      </p:pic>
      <p:pic>
        <p:nvPicPr>
          <p:cNvPr id="23" name="Picture 22" descr="desktop-and-monitor1.png">
            <a:extLst>
              <a:ext uri="{FF2B5EF4-FFF2-40B4-BE49-F238E27FC236}">
                <a16:creationId xmlns:a16="http://schemas.microsoft.com/office/drawing/2014/main" id="{A79B9F76-6FEF-A04D-A4EA-E1B733B389E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790" y="3874042"/>
            <a:ext cx="562269" cy="3870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1BA599-2C02-9E41-9705-BD6E183E4B34}"/>
              </a:ext>
            </a:extLst>
          </p:cNvPr>
          <p:cNvSpPr txBox="1"/>
          <p:nvPr/>
        </p:nvSpPr>
        <p:spPr>
          <a:xfrm>
            <a:off x="2649078" y="576363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7ECDEE-9792-714C-BB54-B6DF15E3D864}"/>
              </a:ext>
            </a:extLst>
          </p:cNvPr>
          <p:cNvSpPr txBox="1"/>
          <p:nvPr/>
        </p:nvSpPr>
        <p:spPr>
          <a:xfrm>
            <a:off x="7792890" y="35676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086BE4-FB09-B840-AE33-A147D7E3BE3C}"/>
              </a:ext>
            </a:extLst>
          </p:cNvPr>
          <p:cNvSpPr txBox="1"/>
          <p:nvPr/>
        </p:nvSpPr>
        <p:spPr>
          <a:xfrm>
            <a:off x="3658921" y="5630639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endParaRPr lang="en-US" sz="2800" baseline="-25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68E718-9A33-3444-9413-2E265246A718}"/>
              </a:ext>
            </a:extLst>
          </p:cNvPr>
          <p:cNvCxnSpPr>
            <a:cxnSpLocks/>
            <a:stCxn id="22" idx="3"/>
            <a:endCxn id="57" idx="1"/>
          </p:cNvCxnSpPr>
          <p:nvPr/>
        </p:nvCxnSpPr>
        <p:spPr>
          <a:xfrm>
            <a:off x="3127976" y="5428558"/>
            <a:ext cx="237083" cy="3994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81F2E7-32AD-A74A-9049-FA382DCA69D9}"/>
              </a:ext>
            </a:extLst>
          </p:cNvPr>
          <p:cNvSpPr txBox="1"/>
          <p:nvPr/>
        </p:nvSpPr>
        <p:spPr>
          <a:xfrm>
            <a:off x="2777104" y="1605173"/>
            <a:ext cx="106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Policies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44F0C7-DA32-7341-A359-C2282F48FCFB}"/>
              </a:ext>
            </a:extLst>
          </p:cNvPr>
          <p:cNvGrpSpPr/>
          <p:nvPr/>
        </p:nvGrpSpPr>
        <p:grpSpPr>
          <a:xfrm>
            <a:off x="2827211" y="1968872"/>
            <a:ext cx="1067125" cy="939397"/>
            <a:chOff x="2606905" y="1946015"/>
            <a:chExt cx="1067125" cy="93939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6B10AC1-347D-4843-832A-6830227E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905" y="1946015"/>
              <a:ext cx="1067125" cy="939397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7C605E-2F8D-D24B-9BAE-826E61EF6F85}"/>
                </a:ext>
              </a:extLst>
            </p:cNvPr>
            <p:cNvSpPr/>
            <p:nvPr/>
          </p:nvSpPr>
          <p:spPr>
            <a:xfrm>
              <a:off x="2718560" y="2168440"/>
              <a:ext cx="8066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Y </a:t>
              </a:r>
              <a:r>
                <a:rPr lang="en-US" sz="2000" b="1" dirty="0">
                  <a:sym typeface="Wingdings" pitchFamily="2" charset="2"/>
                </a:rPr>
                <a:t> Z</a:t>
              </a:r>
              <a:endParaRPr lang="en-US" sz="2000" b="1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03FDA50A-0309-A84E-8FDE-C5458E636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74" y="3874042"/>
            <a:ext cx="773734" cy="4566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E6BE96C-35FC-7247-B7C4-E7B3D2CEC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25" y="3874042"/>
            <a:ext cx="773734" cy="4566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A54FA1F-480B-444D-B286-CE357FA42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59" y="5204236"/>
            <a:ext cx="773734" cy="4566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A7C903E-A224-C94E-9694-01B5DA034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20" y="5243812"/>
            <a:ext cx="773734" cy="45663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47D1796B-32B8-0547-8965-1C7F5AC48F21}"/>
              </a:ext>
            </a:extLst>
          </p:cNvPr>
          <p:cNvSpPr/>
          <p:nvPr/>
        </p:nvSpPr>
        <p:spPr>
          <a:xfrm>
            <a:off x="5027137" y="1476512"/>
            <a:ext cx="4267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Configuration Example</a:t>
            </a:r>
          </a:p>
          <a:p>
            <a:r>
              <a:rPr lang="en-US" dirty="0"/>
              <a:t>interface GigabitEthernet0/1</a:t>
            </a:r>
          </a:p>
          <a:p>
            <a:pPr lvl="1"/>
            <a:r>
              <a:rPr lang="en-US" dirty="0" err="1"/>
              <a:t>ip</a:t>
            </a:r>
            <a:r>
              <a:rPr lang="en-US" dirty="0"/>
              <a:t> address 1.0.1.1 255.255.0.0</a:t>
            </a:r>
          </a:p>
          <a:p>
            <a:pPr lvl="1"/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ospf</a:t>
            </a:r>
            <a:r>
              <a:rPr lang="en-US" dirty="0"/>
              <a:t> cost 1</a:t>
            </a:r>
          </a:p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10 </a:t>
            </a:r>
          </a:p>
          <a:p>
            <a:pPr lvl="1"/>
            <a:r>
              <a:rPr lang="en-US" dirty="0"/>
              <a:t>network 3.0.1.2 0.0.255.255 area 0</a:t>
            </a:r>
          </a:p>
        </p:txBody>
      </p:sp>
      <p:pic>
        <p:nvPicPr>
          <p:cNvPr id="73" name="Picture 72" descr="format-justify-fill-4.png">
            <a:extLst>
              <a:ext uri="{FF2B5EF4-FFF2-40B4-BE49-F238E27FC236}">
                <a16:creationId xmlns:a16="http://schemas.microsoft.com/office/drawing/2014/main" id="{18D996C9-C4AA-F947-B0C2-E8579561A81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4465" y="2257733"/>
            <a:ext cx="275278" cy="333086"/>
          </a:xfrm>
          <a:prstGeom prst="rect">
            <a:avLst/>
          </a:prstGeom>
        </p:spPr>
      </p:pic>
      <p:pic>
        <p:nvPicPr>
          <p:cNvPr id="74" name="Picture 73" descr="format-justify-fill-4.png">
            <a:extLst>
              <a:ext uri="{FF2B5EF4-FFF2-40B4-BE49-F238E27FC236}">
                <a16:creationId xmlns:a16="http://schemas.microsoft.com/office/drawing/2014/main" id="{63CDF0EF-B137-6548-ADAC-7E45650DA82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4793" y="2085047"/>
            <a:ext cx="275278" cy="333086"/>
          </a:xfrm>
          <a:prstGeom prst="rect">
            <a:avLst/>
          </a:prstGeom>
        </p:spPr>
      </p:pic>
      <p:pic>
        <p:nvPicPr>
          <p:cNvPr id="75" name="Picture 74" descr="format-justify-fill-4.png">
            <a:extLst>
              <a:ext uri="{FF2B5EF4-FFF2-40B4-BE49-F238E27FC236}">
                <a16:creationId xmlns:a16="http://schemas.microsoft.com/office/drawing/2014/main" id="{69F6A42B-709C-0A47-87BF-319D4C6B23C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08014" y="2085047"/>
            <a:ext cx="275278" cy="333086"/>
          </a:xfrm>
          <a:prstGeom prst="rect">
            <a:avLst/>
          </a:prstGeom>
        </p:spPr>
      </p:pic>
      <p:pic>
        <p:nvPicPr>
          <p:cNvPr id="76" name="Picture 75" descr="format-justify-fill-4.png">
            <a:extLst>
              <a:ext uri="{FF2B5EF4-FFF2-40B4-BE49-F238E27FC236}">
                <a16:creationId xmlns:a16="http://schemas.microsoft.com/office/drawing/2014/main" id="{210502E9-16F8-4C49-B029-47E154811FD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46773" y="2541215"/>
            <a:ext cx="275278" cy="333086"/>
          </a:xfrm>
          <a:prstGeom prst="rect">
            <a:avLst/>
          </a:prstGeom>
        </p:spPr>
      </p:pic>
      <p:pic>
        <p:nvPicPr>
          <p:cNvPr id="77" name="Picture 76" descr="format-justify-fill-4.png">
            <a:extLst>
              <a:ext uri="{FF2B5EF4-FFF2-40B4-BE49-F238E27FC236}">
                <a16:creationId xmlns:a16="http://schemas.microsoft.com/office/drawing/2014/main" id="{1941E810-5115-5C49-89ED-59E2829EB15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8979" y="2525265"/>
            <a:ext cx="275278" cy="333086"/>
          </a:xfrm>
          <a:prstGeom prst="rect">
            <a:avLst/>
          </a:prstGeom>
        </p:spPr>
      </p:pic>
      <p:sp>
        <p:nvSpPr>
          <p:cNvPr id="78" name="CustomShape 23">
            <a:extLst>
              <a:ext uri="{FF2B5EF4-FFF2-40B4-BE49-F238E27FC236}">
                <a16:creationId xmlns:a16="http://schemas.microsoft.com/office/drawing/2014/main" id="{6F334BC8-DBAA-4A43-9AE2-F7BC64412041}"/>
              </a:ext>
            </a:extLst>
          </p:cNvPr>
          <p:cNvSpPr/>
          <p:nvPr/>
        </p:nvSpPr>
        <p:spPr>
          <a:xfrm>
            <a:off x="6610780" y="4212735"/>
            <a:ext cx="759674" cy="317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  <a:rou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3">
            <a:extLst>
              <a:ext uri="{FF2B5EF4-FFF2-40B4-BE49-F238E27FC236}">
                <a16:creationId xmlns:a16="http://schemas.microsoft.com/office/drawing/2014/main" id="{5E8B54F4-5BEC-8D4C-84FF-CCEFDAFA9009}"/>
              </a:ext>
            </a:extLst>
          </p:cNvPr>
          <p:cNvSpPr/>
          <p:nvPr/>
        </p:nvSpPr>
        <p:spPr>
          <a:xfrm>
            <a:off x="3341150" y="4160952"/>
            <a:ext cx="759674" cy="317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  <a:rou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3">
            <a:extLst>
              <a:ext uri="{FF2B5EF4-FFF2-40B4-BE49-F238E27FC236}">
                <a16:creationId xmlns:a16="http://schemas.microsoft.com/office/drawing/2014/main" id="{6C38D487-2057-144F-AF32-34A6069FC256}"/>
              </a:ext>
            </a:extLst>
          </p:cNvPr>
          <p:cNvSpPr/>
          <p:nvPr/>
        </p:nvSpPr>
        <p:spPr>
          <a:xfrm>
            <a:off x="6598428" y="5106605"/>
            <a:ext cx="759674" cy="317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  <a:rou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3">
            <a:extLst>
              <a:ext uri="{FF2B5EF4-FFF2-40B4-BE49-F238E27FC236}">
                <a16:creationId xmlns:a16="http://schemas.microsoft.com/office/drawing/2014/main" id="{B5C915A3-2ED8-6349-95A0-C6FDF484C283}"/>
              </a:ext>
            </a:extLst>
          </p:cNvPr>
          <p:cNvSpPr/>
          <p:nvPr/>
        </p:nvSpPr>
        <p:spPr>
          <a:xfrm>
            <a:off x="3390723" y="5055286"/>
            <a:ext cx="759674" cy="317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  <a:rou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F3B2D9-8A6C-224F-890E-D2E6FD9F64F4}"/>
              </a:ext>
            </a:extLst>
          </p:cNvPr>
          <p:cNvCxnSpPr>
            <a:cxnSpLocks/>
            <a:stCxn id="78" idx="1"/>
            <a:endCxn id="79" idx="3"/>
          </p:cNvCxnSpPr>
          <p:nvPr/>
        </p:nvCxnSpPr>
        <p:spPr>
          <a:xfrm flipH="1" flipV="1">
            <a:off x="4100824" y="4319867"/>
            <a:ext cx="2509956" cy="51783"/>
          </a:xfrm>
          <a:prstGeom prst="straightConnector1">
            <a:avLst/>
          </a:prstGeom>
          <a:solidFill>
            <a:schemeClr val="accent2"/>
          </a:solidFill>
          <a:ln w="19050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938938-8156-A644-AAA3-105622702010}"/>
              </a:ext>
            </a:extLst>
          </p:cNvPr>
          <p:cNvCxnSpPr>
            <a:cxnSpLocks/>
            <a:stCxn id="80" idx="1"/>
            <a:endCxn id="81" idx="3"/>
          </p:cNvCxnSpPr>
          <p:nvPr/>
        </p:nvCxnSpPr>
        <p:spPr>
          <a:xfrm flipH="1" flipV="1">
            <a:off x="4150397" y="5214201"/>
            <a:ext cx="2448031" cy="51319"/>
          </a:xfrm>
          <a:prstGeom prst="straightConnector1">
            <a:avLst/>
          </a:prstGeom>
          <a:solidFill>
            <a:schemeClr val="accent2"/>
          </a:solidFill>
          <a:ln w="19050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754845A-60B7-984F-A319-6C79AB5B12D4}"/>
              </a:ext>
            </a:extLst>
          </p:cNvPr>
          <p:cNvCxnSpPr>
            <a:cxnSpLocks/>
            <a:stCxn id="80" idx="0"/>
            <a:endCxn id="78" idx="2"/>
          </p:cNvCxnSpPr>
          <p:nvPr/>
        </p:nvCxnSpPr>
        <p:spPr>
          <a:xfrm flipV="1">
            <a:off x="6978265" y="4530564"/>
            <a:ext cx="12352" cy="576041"/>
          </a:xfrm>
          <a:prstGeom prst="straightConnector1">
            <a:avLst/>
          </a:prstGeom>
          <a:solidFill>
            <a:schemeClr val="accent2"/>
          </a:solidFill>
          <a:ln w="19050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29">
            <a:extLst>
              <a:ext uri="{FF2B5EF4-FFF2-40B4-BE49-F238E27FC236}">
                <a16:creationId xmlns:a16="http://schemas.microsoft.com/office/drawing/2014/main" id="{59EF1AD4-F8E3-1D43-AB8E-E7FF99180CF8}"/>
              </a:ext>
            </a:extLst>
          </p:cNvPr>
          <p:cNvSpPr/>
          <p:nvPr/>
        </p:nvSpPr>
        <p:spPr>
          <a:xfrm>
            <a:off x="5364105" y="5101106"/>
            <a:ext cx="304800" cy="2720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6" name="Rounded Rectangle 29">
            <a:extLst>
              <a:ext uri="{FF2B5EF4-FFF2-40B4-BE49-F238E27FC236}">
                <a16:creationId xmlns:a16="http://schemas.microsoft.com/office/drawing/2014/main" id="{CC211884-739F-7144-B0DE-AD211F370EEA}"/>
              </a:ext>
            </a:extLst>
          </p:cNvPr>
          <p:cNvSpPr/>
          <p:nvPr/>
        </p:nvSpPr>
        <p:spPr>
          <a:xfrm>
            <a:off x="6840058" y="4673909"/>
            <a:ext cx="304800" cy="2720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C20EAF4-F48F-754D-AD25-5FC6751F04CD}"/>
              </a:ext>
            </a:extLst>
          </p:cNvPr>
          <p:cNvSpPr/>
          <p:nvPr/>
        </p:nvSpPr>
        <p:spPr>
          <a:xfrm>
            <a:off x="8622857" y="3973606"/>
            <a:ext cx="275278" cy="19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Z</a:t>
            </a:r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11724C76-A1C7-524B-BA95-D5B6E117EECF}"/>
              </a:ext>
            </a:extLst>
          </p:cNvPr>
          <p:cNvSpPr/>
          <p:nvPr/>
        </p:nvSpPr>
        <p:spPr>
          <a:xfrm>
            <a:off x="5398416" y="4209955"/>
            <a:ext cx="304800" cy="2720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92ED4E7-E782-274E-9A22-6D43028AD976}"/>
              </a:ext>
            </a:extLst>
          </p:cNvPr>
          <p:cNvSpPr/>
          <p:nvPr/>
        </p:nvSpPr>
        <p:spPr>
          <a:xfrm>
            <a:off x="2964873" y="4003807"/>
            <a:ext cx="5721927" cy="1595054"/>
          </a:xfrm>
          <a:custGeom>
            <a:avLst/>
            <a:gdLst>
              <a:gd name="connsiteX0" fmla="*/ 5721927 w 5721927"/>
              <a:gd name="connsiteY0" fmla="*/ 110993 h 1595054"/>
              <a:gd name="connsiteX1" fmla="*/ 4170218 w 5721927"/>
              <a:gd name="connsiteY1" fmla="*/ 138702 h 1595054"/>
              <a:gd name="connsiteX2" fmla="*/ 4170218 w 5721927"/>
              <a:gd name="connsiteY2" fmla="*/ 1482593 h 1595054"/>
              <a:gd name="connsiteX3" fmla="*/ 0 w 5721927"/>
              <a:gd name="connsiteY3" fmla="*/ 1427175 h 159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1927" h="1595054">
                <a:moveTo>
                  <a:pt x="5721927" y="110993"/>
                </a:moveTo>
                <a:cubicBezTo>
                  <a:pt x="5075381" y="10547"/>
                  <a:pt x="4428836" y="-89898"/>
                  <a:pt x="4170218" y="138702"/>
                </a:cubicBezTo>
                <a:cubicBezTo>
                  <a:pt x="3911600" y="367302"/>
                  <a:pt x="4865254" y="1267847"/>
                  <a:pt x="4170218" y="1482593"/>
                </a:cubicBezTo>
                <a:cubicBezTo>
                  <a:pt x="3475182" y="1697339"/>
                  <a:pt x="1737591" y="1562257"/>
                  <a:pt x="0" y="142717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2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0.00278 L 0.00482 0.00278 C 0.00521 0.02407 0.00534 0.0456 0.00599 0.06713 C 0.00612 0.07083 0.0069 0.07477 0.00729 0.07847 C 0.00781 0.0831 0.0082 0.08773 0.00859 0.09236 C 0.0099 0.10856 0.00977 0.11111 0.0112 0.12685 C 0.01159 0.13055 0.01211 0.13449 0.0125 0.13819 C 0.0155 0.1669 0.01224 0.1412 0.0151 0.15903 C 0.01563 0.1625 0.01667 0.17129 0.01771 0.175 C 0.01836 0.17754 0.0194 0.17963 0.02031 0.18194 C 0.02266 0.19884 0.02148 0.18611 0.02031 0.2118 C 0.01979 0.22338 0.01953 0.23472 0.01901 0.24629 C 0.01862 0.25486 0.0181 0.26319 0.01771 0.27153 C 0.0181 0.28078 0.0181 0.29004 0.01901 0.2993 C 0.0194 0.30393 0.0207 0.30833 0.02161 0.31296 L 0.02292 0.3199 C 0.02331 0.32592 0.0237 0.33217 0.02422 0.33819 C 0.02448 0.34282 0.02513 0.34745 0.02552 0.35208 C 0.02604 0.36134 0.02617 0.37037 0.02682 0.37963 C 0.02826 0.40254 0.028 0.38634 0.028 0.39815 L 0.028 0.39815 " pathEditMode="relative" ptsTypes="AAAAAAAAAAAAAAAAAAAAA">
                                      <p:cBhvr>
                                        <p:cTn id="3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0.01204 L 0.00794 0.01204 C 0.00833 0.02639 0.00846 0.04097 0.00911 0.05556 C 0.0095 0.0632 0.0108 0.06482 0.01171 0.07176 C 0.01276 0.0794 0.01184 0.0882 0.01432 0.09468 C 0.01783 0.10394 0.01692 0.1007 0.01953 0.1132 C 0.02044 0.11759 0.02135 0.12222 0.02213 0.12685 C 0.02265 0.12986 0.02278 0.1331 0.02343 0.13611 C 0.025 0.14491 0.0263 0.14884 0.02851 0.15671 C 0.02942 0.16296 0.02994 0.16921 0.03112 0.17523 C 0.03151 0.17755 0.03177 0.17986 0.03242 0.18218 C 0.03307 0.18449 0.03411 0.18657 0.03502 0.18889 C 0.03541 0.19282 0.03619 0.19653 0.03632 0.20046 C 0.03854 0.28634 0.05351 0.28542 0.03632 0.28542 L 0.03632 0.28542 " pathEditMode="relative" ptsTypes="AAAAAAAAAAAAAAA">
                                      <p:cBhvr>
                                        <p:cTn id="3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44 L 0.00221 -0.0044 C -0.00339 -0.00347 -0.00625 -0.00347 -0.0112 -0.00139 C -0.01211 -0.00093 -0.01302 -0.00023 -0.01394 0.00023 C -0.01628 0.00139 -0.01875 0.00208 -0.0211 0.00347 C -0.02513 0.00579 -0.02279 0.00463 -0.02826 0.00648 C -0.03099 0.00995 -0.03047 0.00995 -0.0336 0.01134 C -0.03594 0.0125 -0.04076 0.01458 -0.04076 0.01458 C -0.04193 0.01551 -0.0431 0.0169 -0.04427 0.01759 C -0.04545 0.01852 -0.04675 0.01875 -0.04792 0.01921 C -0.04883 0.01968 -0.04961 0.02037 -0.05052 0.02083 C -0.0517 0.02153 -0.053 0.02176 -0.05417 0.02245 C -0.0556 0.02338 -0.05703 0.02454 -0.0586 0.0257 C -0.05951 0.02616 -0.06042 0.02662 -0.0612 0.02732 C -0.06341 0.0287 -0.06537 0.03079 -0.06745 0.03195 C -0.07383 0.03565 -0.06993 0.03148 -0.07461 0.03519 C -0.07591 0.03611 -0.07696 0.0375 -0.07826 0.03843 C -0.07969 0.03912 -0.08125 0.03935 -0.08269 0.03982 C -0.08386 0.04028 -0.08503 0.04097 -0.0862 0.04144 C -0.08933 0.04306 -0.08998 0.04398 -0.09336 0.0463 C -0.09519 0.04745 -0.09701 0.04838 -0.0987 0.04954 C -0.09961 0.05 -0.10065 0.05023 -0.10144 0.05093 C -0.11263 0.06088 -0.09701 0.04653 -0.1086 0.05903 C -0.12097 0.07222 -0.10769 0.05671 -0.11836 0.0669 C -0.12149 0.06991 -0.12461 0.07269 -0.12735 0.07639 C -0.13008 0.08009 -0.13256 0.08426 -0.13542 0.0875 C -0.14362 0.09676 -0.13998 0.09329 -0.1461 0.09861 C -0.14675 0.09977 -0.14727 0.10093 -0.14792 0.10185 C -0.1487 0.10301 -0.14974 0.1037 -0.15052 0.10509 C -0.15131 0.10625 -0.1517 0.1081 -0.15235 0.10972 C -0.15274 0.11736 -0.153 0.12593 -0.15417 0.13357 C -0.15469 0.13681 -0.15482 0.14028 -0.15586 0.14306 L -0.15769 0.14792 C -0.15938 0.15949 -0.15756 0.14884 -0.16042 0.16042 C -0.16263 0.16968 -0.15964 0.16088 -0.16302 0.17014 C -0.16328 0.1713 -0.16433 0.17963 -0.16485 0.18125 C -0.16524 0.18241 -0.16602 0.18333 -0.16667 0.18426 C -0.1681 0.19445 -0.1668 0.18889 -0.1711 0.20023 C -0.17292 0.20486 -0.17305 0.20579 -0.17552 0.20972 C -0.17644 0.21088 -0.17735 0.21181 -0.17826 0.21296 C -0.17891 0.21389 -0.1793 0.21528 -0.18008 0.21597 C -0.1849 0.22269 -0.18386 0.22153 -0.18802 0.22407 C -0.19414 0.23472 -0.18464 0.21829 -0.19258 0.23032 C -0.19375 0.23241 -0.19519 0.23426 -0.1961 0.23681 C -0.19831 0.24259 -0.19714 0.24005 -0.19961 0.24468 C -0.2 0.2463 -0.2 0.24792 -0.20052 0.24931 C -0.20157 0.25185 -0.203 0.2537 -0.20417 0.25579 L -0.20586 0.25903 L -0.20586 0.25903 " pathEditMode="relative" ptsTypes="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903 L 0.00195 0.00903 C -0.0056 0.01273 -0.01406 0.01227 -0.02044 0.02014 C -0.06237 0.07176 -0.07083 0.10162 -0.10443 0.15648 C -0.10938 0.16482 -0.11511 0.1713 -0.12044 0.17871 C -0.1211 0.17963 -0.12149 0.18102 -0.12227 0.18195 C -0.13021 0.19167 -0.1388 0.19977 -0.14636 0.21042 C -0.14779 0.2125 -0.14961 0.21435 -0.15078 0.2169 C -0.15768 0.23079 -0.16133 0.24537 -0.16693 0.26135 C -0.16862 0.26621 -0.17057 0.27084 -0.17227 0.2757 C -0.17357 0.27917 -0.17448 0.2831 -0.17578 0.28681 C -0.17891 0.29468 -0.17852 0.2882 -0.18112 0.29792 C -0.18255 0.30301 -0.1836 0.30834 -0.18477 0.31366 C -0.18594 0.31945 -0.18711 0.32547 -0.18828 0.33125 C -0.18985 0.33773 -0.19089 0.34352 -0.19362 0.34861 C -0.1957 0.35232 -0.19727 0.35209 -0.19987 0.35347 C -0.1987 0.36343 -0.19818 0.37385 -0.19636 0.38357 C -0.1961 0.38519 -0.19557 0.38658 -0.19544 0.3882 C -0.19531 0.39144 -0.19544 0.39468 -0.19544 0.39792 L -0.19544 0.3963 " pathEditMode="relative" ptsTypes="AAAAAAAAAAAAAAAAAAAA">
                                      <p:cBhvr>
                                        <p:cTn id="3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-0.00069 L -0.00599 -0.00046 C -0.03815 0.00556 -0.00273 -0.00069 -0.08203 -0.00069 C -0.09036 -0.00069 -0.0987 0.00023 -0.10703 0.00093 C -0.11224 0.00394 -0.10781 0.00162 -0.11471 0.0044 C -0.11836 0.00579 -0.11823 0.00579 -0.12148 0.00764 C -0.1263 0.0206 -0.12292 0.00972 -0.12435 0.04028 C -0.12461 0.04491 -0.12487 0.04931 -0.12526 0.05394 C -0.12656 0.06667 -0.12591 0.05532 -0.12721 0.06597 C -0.1293 0.08171 -0.12878 0.08009 -0.13008 0.09329 C -0.13086 0.10116 -0.13099 0.10139 -0.13203 0.10856 C -0.13229 0.12639 -0.13242 0.14398 -0.13294 0.16157 C -0.13307 0.16343 -0.13372 0.16505 -0.13398 0.16667 C -0.13451 0.1713 -0.13607 0.19282 -0.13685 0.19421 C -0.13841 0.19699 -0.13945 0.19931 -0.14167 0.20093 C -0.14349 0.20255 -0.14544 0.20324 -0.1474 0.2044 C -0.14844 0.20486 -0.14935 0.20579 -0.15026 0.20602 C -0.15443 0.20787 -0.15443 0.2081 -0.15898 0.20949 C -0.16471 0.21134 -0.16419 0.21088 -0.16953 0.21296 C -0.17083 0.21343 -0.17214 0.21435 -0.17344 0.21458 C -0.17747 0.21551 -0.18177 0.21574 -0.18594 0.21644 C -0.18815 0.21667 -0.19036 0.21759 -0.19258 0.21806 C -0.19648 0.21875 -0.20026 0.21921 -0.20417 0.21991 L -0.32721 0.21806 C -0.32956 0.21806 -0.33177 0.21667 -0.33398 0.21644 C -0.34193 0.21505 -0.35 0.21505 -0.35807 0.21296 C -0.36979 0.20995 -0.35964 0.2125 -0.37344 0.20949 C -0.38047 0.2081 -0.38112 0.20787 -0.38789 0.20602 C -0.40885 0.19375 -0.38711 0.20602 -0.4474 0.20278 C -0.45339 0.20231 -0.45208 0.20069 -0.45703 0.19931 C -0.4599 0.19838 -0.46289 0.19815 -0.46576 0.19745 C -0.47057 0.19537 -0.46823 0.19583 -0.4724 0.19583 L -0.4724 0.19606 " pathEditMode="relative" rAng="0" ptsTypes="AAAAAAAAAAAAAAAAAAAAAAAAAAAAAAAAA">
                                      <p:cBhvr>
                                        <p:cTn id="7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20" y="1101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1" grpId="0"/>
      <p:bldP spid="71" grpId="1"/>
      <p:bldP spid="78" grpId="0" animBg="1"/>
      <p:bldP spid="79" grpId="0" animBg="1"/>
      <p:bldP spid="80" grpId="0" animBg="1"/>
      <p:bldP spid="81" grpId="0" animBg="1"/>
      <p:bldP spid="93" grpId="0" animBg="1"/>
      <p:bldP spid="96" grpId="0" animBg="1"/>
      <p:bldP spid="98" grpId="0" animBg="1"/>
      <p:bldP spid="98" grpId="1" animBg="1"/>
      <p:bldP spid="1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3552-CDDE-4B60-AD54-409D1697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AED</a:t>
            </a:r>
          </a:p>
        </p:txBody>
      </p:sp>
      <p:grpSp>
        <p:nvGrpSpPr>
          <p:cNvPr id="41" name="Group 4">
            <a:extLst>
              <a:ext uri="{FF2B5EF4-FFF2-40B4-BE49-F238E27FC236}">
                <a16:creationId xmlns:a16="http://schemas.microsoft.com/office/drawing/2014/main" id="{492311C2-6115-441D-8237-270146C3F590}"/>
              </a:ext>
            </a:extLst>
          </p:cNvPr>
          <p:cNvGrpSpPr/>
          <p:nvPr/>
        </p:nvGrpSpPr>
        <p:grpSpPr>
          <a:xfrm>
            <a:off x="4737678" y="5807927"/>
            <a:ext cx="955661" cy="840937"/>
            <a:chOff x="1113099" y="2270764"/>
            <a:chExt cx="1082036" cy="1747029"/>
          </a:xfrm>
        </p:grpSpPr>
        <p:pic>
          <p:nvPicPr>
            <p:cNvPr id="42" name="Picture 41" descr="format-justify-fill-4.png">
              <a:extLst>
                <a:ext uri="{FF2B5EF4-FFF2-40B4-BE49-F238E27FC236}">
                  <a16:creationId xmlns:a16="http://schemas.microsoft.com/office/drawing/2014/main" id="{D631BE04-A92F-4A4E-8CAE-D6255F5FA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099" y="2438400"/>
              <a:ext cx="685800" cy="685800"/>
            </a:xfrm>
            <a:prstGeom prst="rect">
              <a:avLst/>
            </a:prstGeom>
          </p:spPr>
        </p:pic>
        <p:pic>
          <p:nvPicPr>
            <p:cNvPr id="43" name="Picture 42" descr="format-justify-fill-4.png">
              <a:extLst>
                <a:ext uri="{FF2B5EF4-FFF2-40B4-BE49-F238E27FC236}">
                  <a16:creationId xmlns:a16="http://schemas.microsoft.com/office/drawing/2014/main" id="{2C2F55DE-CAA8-46A3-A2AE-337B62DB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099" y="2270764"/>
              <a:ext cx="701036" cy="701036"/>
            </a:xfrm>
            <a:prstGeom prst="rect">
              <a:avLst/>
            </a:prstGeom>
          </p:spPr>
        </p:pic>
        <p:pic>
          <p:nvPicPr>
            <p:cNvPr id="44" name="Picture 43" descr="format-justify-fill-4.png">
              <a:extLst>
                <a:ext uri="{FF2B5EF4-FFF2-40B4-BE49-F238E27FC236}">
                  <a16:creationId xmlns:a16="http://schemas.microsoft.com/office/drawing/2014/main" id="{F1F6054A-FAB4-4743-B43E-F9ED72BD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699" y="2590800"/>
              <a:ext cx="701036" cy="70103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808522-D639-4028-BE77-AD7CDBE40C37}"/>
                </a:ext>
              </a:extLst>
            </p:cNvPr>
            <p:cNvSpPr txBox="1"/>
            <p:nvPr/>
          </p:nvSpPr>
          <p:spPr>
            <a:xfrm>
              <a:off x="1253249" y="3272128"/>
              <a:ext cx="838853" cy="745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 err="1">
                  <a:latin typeface="Calibri" pitchFamily="34" charset="0"/>
                  <a:cs typeface="Calibri" pitchFamily="34" charset="0"/>
                </a:rPr>
                <a:t>Configs</a:t>
              </a:r>
              <a:endParaRPr lang="en-US" sz="2000" i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9708D66-EEDD-4159-AC69-BFF84852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20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2811F-925A-42FE-AF3B-B13F3E168D74}"/>
              </a:ext>
            </a:extLst>
          </p:cNvPr>
          <p:cNvGrpSpPr/>
          <p:nvPr/>
        </p:nvGrpSpPr>
        <p:grpSpPr>
          <a:xfrm>
            <a:off x="2417836" y="1449276"/>
            <a:ext cx="6540912" cy="4761189"/>
            <a:chOff x="2417836" y="1449276"/>
            <a:chExt cx="6540912" cy="47611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A17694B-2D55-44BC-B7B5-7369F4B3ECBA}"/>
                </a:ext>
              </a:extLst>
            </p:cNvPr>
            <p:cNvGrpSpPr/>
            <p:nvPr/>
          </p:nvGrpSpPr>
          <p:grpSpPr>
            <a:xfrm>
              <a:off x="4865708" y="1476070"/>
              <a:ext cx="1294465" cy="1021400"/>
              <a:chOff x="4120117" y="20496516"/>
              <a:chExt cx="1596261" cy="211616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9C1439-1850-49A2-AB7D-1230A9F6DB97}"/>
                  </a:ext>
                </a:extLst>
              </p:cNvPr>
              <p:cNvGrpSpPr/>
              <p:nvPr/>
            </p:nvGrpSpPr>
            <p:grpSpPr>
              <a:xfrm>
                <a:off x="4306265" y="20496516"/>
                <a:ext cx="1073330" cy="1182303"/>
                <a:chOff x="914018" y="3875519"/>
                <a:chExt cx="1113498" cy="997480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63E1A70A-C55B-41EE-8120-C4BA2AAC22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018" y="3875519"/>
                  <a:ext cx="776169" cy="765252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FA84169-CA49-43E4-B54C-3B6B74153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1570" y="3991633"/>
                  <a:ext cx="776169" cy="765252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AB5F19C-D0B1-4052-86C5-1E2ACC39C3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1347" y="4107747"/>
                  <a:ext cx="776169" cy="765252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8B6A4-0A44-45F7-9C3B-A0853A8CEA5F}"/>
                  </a:ext>
                </a:extLst>
              </p:cNvPr>
              <p:cNvSpPr txBox="1"/>
              <p:nvPr/>
            </p:nvSpPr>
            <p:spPr>
              <a:xfrm>
                <a:off x="4120117" y="21869045"/>
                <a:ext cx="1596261" cy="74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/>
                  <a:t>Policies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DC2529-A906-4BFD-8357-A78A2B3FDD73}"/>
                </a:ext>
              </a:extLst>
            </p:cNvPr>
            <p:cNvGrpSpPr/>
            <p:nvPr/>
          </p:nvGrpSpPr>
          <p:grpSpPr>
            <a:xfrm>
              <a:off x="2417836" y="1449276"/>
              <a:ext cx="1315703" cy="1028824"/>
              <a:chOff x="1527582" y="20441003"/>
              <a:chExt cx="1622451" cy="2131548"/>
            </a:xfrm>
          </p:grpSpPr>
          <p:grpSp>
            <p:nvGrpSpPr>
              <p:cNvPr id="12" name="Group 4">
                <a:extLst>
                  <a:ext uri="{FF2B5EF4-FFF2-40B4-BE49-F238E27FC236}">
                    <a16:creationId xmlns:a16="http://schemas.microsoft.com/office/drawing/2014/main" id="{D90AB890-889A-4F7C-81A1-72220CF359A6}"/>
                  </a:ext>
                </a:extLst>
              </p:cNvPr>
              <p:cNvGrpSpPr/>
              <p:nvPr/>
            </p:nvGrpSpPr>
            <p:grpSpPr>
              <a:xfrm>
                <a:off x="1527582" y="20441003"/>
                <a:ext cx="1499723" cy="2131548"/>
                <a:chOff x="1113099" y="2270764"/>
                <a:chExt cx="1082036" cy="1537892"/>
              </a:xfrm>
            </p:grpSpPr>
            <p:pic>
              <p:nvPicPr>
                <p:cNvPr id="14" name="Picture 13" descr="format-justify-fill-4.png">
                  <a:extLst>
                    <a:ext uri="{FF2B5EF4-FFF2-40B4-BE49-F238E27FC236}">
                      <a16:creationId xmlns:a16="http://schemas.microsoft.com/office/drawing/2014/main" id="{91B5A1DB-7AE2-4833-9AB9-BED8858CAC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113099" y="2438400"/>
                  <a:ext cx="685800" cy="68580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format-justify-fill-4.png">
                  <a:extLst>
                    <a:ext uri="{FF2B5EF4-FFF2-40B4-BE49-F238E27FC236}">
                      <a16:creationId xmlns:a16="http://schemas.microsoft.com/office/drawing/2014/main" id="{165C3FF5-F71D-4A60-9919-A7E28A1DFB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94099" y="2270764"/>
                  <a:ext cx="701036" cy="701036"/>
                </a:xfrm>
                <a:prstGeom prst="rect">
                  <a:avLst/>
                </a:prstGeom>
              </p:spPr>
            </p:pic>
            <p:pic>
              <p:nvPicPr>
                <p:cNvPr id="16" name="Picture 15" descr="format-justify-fill-4.png">
                  <a:extLst>
                    <a:ext uri="{FF2B5EF4-FFF2-40B4-BE49-F238E27FC236}">
                      <a16:creationId xmlns:a16="http://schemas.microsoft.com/office/drawing/2014/main" id="{BDC8996F-0ACD-4BA0-9932-672F31017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341699" y="2590800"/>
                  <a:ext cx="701036" cy="701036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962EAA0-0D89-4D54-A8B8-CEAB41E9F787}"/>
                    </a:ext>
                  </a:extLst>
                </p:cNvPr>
                <p:cNvSpPr txBox="1"/>
                <p:nvPr/>
              </p:nvSpPr>
              <p:spPr>
                <a:xfrm>
                  <a:off x="1337537" y="3272129"/>
                  <a:ext cx="670274" cy="53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i="1" dirty="0" err="1">
                      <a:latin typeface="Calibri" pitchFamily="34" charset="0"/>
                      <a:cs typeface="Calibri" pitchFamily="34" charset="0"/>
                    </a:rPr>
                    <a:t>Configs</a:t>
                  </a:r>
                  <a:endParaRPr lang="en-US" sz="2000" b="1" i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E03CD8E-B189-4AA8-81FE-CE26778A1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4109" y="21058233"/>
                <a:ext cx="1015924" cy="832551"/>
              </a:xfrm>
              <a:prstGeom prst="rect">
                <a:avLst/>
              </a:prstGeom>
            </p:spPr>
          </p:pic>
        </p:grpSp>
        <p:pic>
          <p:nvPicPr>
            <p:cNvPr id="18" name="Picture 4" descr="Image result for aed">
              <a:extLst>
                <a:ext uri="{FF2B5EF4-FFF2-40B4-BE49-F238E27FC236}">
                  <a16:creationId xmlns:a16="http://schemas.microsoft.com/office/drawing/2014/main" id="{C00D05C3-A3E1-4FE6-8B2D-55E9EA78F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116" y="3393479"/>
              <a:ext cx="1814354" cy="1300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06D9119-2BAE-41E6-8CE8-E06C75923F9C}"/>
                </a:ext>
              </a:extLst>
            </p:cNvPr>
            <p:cNvGrpSpPr/>
            <p:nvPr/>
          </p:nvGrpSpPr>
          <p:grpSpPr>
            <a:xfrm>
              <a:off x="6542288" y="1449276"/>
              <a:ext cx="2416460" cy="1504339"/>
              <a:chOff x="6989270" y="20240667"/>
              <a:chExt cx="2979839" cy="3116734"/>
            </a:xfrm>
          </p:grpSpPr>
          <p:pic>
            <p:nvPicPr>
              <p:cNvPr id="20" name="Picture 2" descr="Related image">
                <a:extLst>
                  <a:ext uri="{FF2B5EF4-FFF2-40B4-BE49-F238E27FC236}">
                    <a16:creationId xmlns:a16="http://schemas.microsoft.com/office/drawing/2014/main" id="{35A1BF56-B917-4C6C-95C4-FBBBA4A04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5997" y="20240667"/>
                <a:ext cx="2943112" cy="1765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EFDBC7-7F67-4EFD-AACC-DC3C20852EA3}"/>
                  </a:ext>
                </a:extLst>
              </p:cNvPr>
              <p:cNvSpPr txBox="1"/>
              <p:nvPr/>
            </p:nvSpPr>
            <p:spPr>
              <a:xfrm>
                <a:off x="6989270" y="21890782"/>
                <a:ext cx="2943114" cy="146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/>
                  <a:t>Management objective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3034E8-BAAF-4E8F-A1C0-30B5A5BE44EC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512941" y="2497470"/>
              <a:ext cx="0" cy="8960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0197E43-0023-4C59-9C76-50C9DF63115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3046783" y="2478100"/>
              <a:ext cx="1502859" cy="956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903B87-CA5B-4DFA-825D-DD0696D5188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6145893" y="2953615"/>
              <a:ext cx="1589734" cy="5889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899F686-028A-4F13-BBF9-77579F0D53AB}"/>
                </a:ext>
              </a:extLst>
            </p:cNvPr>
            <p:cNvSpPr/>
            <p:nvPr/>
          </p:nvSpPr>
          <p:spPr>
            <a:xfrm>
              <a:off x="6900567" y="3202175"/>
              <a:ext cx="1588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Encode as soft constraints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9568BF3-887A-46E9-BA8B-A568B65832E1}"/>
                </a:ext>
              </a:extLst>
            </p:cNvPr>
            <p:cNvSpPr/>
            <p:nvPr/>
          </p:nvSpPr>
          <p:spPr>
            <a:xfrm>
              <a:off x="3824311" y="4703144"/>
              <a:ext cx="2949964" cy="4128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Z3 </a:t>
              </a:r>
              <a:r>
                <a:rPr lang="en-US" sz="2000" dirty="0" err="1"/>
                <a:t>MaxSMT</a:t>
              </a:r>
              <a:r>
                <a:rPr lang="en-US" sz="2000" dirty="0"/>
                <a:t> solver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A2AA1D8-000F-403B-A70C-D6773AF14721}"/>
                </a:ext>
              </a:extLst>
            </p:cNvPr>
            <p:cNvCxnSpPr>
              <a:cxnSpLocks/>
            </p:cNvCxnSpPr>
            <p:nvPr/>
          </p:nvCxnSpPr>
          <p:spPr>
            <a:xfrm>
              <a:off x="5276780" y="5122213"/>
              <a:ext cx="0" cy="5350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6" descr="Related image">
              <a:extLst>
                <a:ext uri="{FF2B5EF4-FFF2-40B4-BE49-F238E27FC236}">
                  <a16:creationId xmlns:a16="http://schemas.microsoft.com/office/drawing/2014/main" id="{394685A5-9EBF-411B-910A-E2F64510E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672" y="5814008"/>
              <a:ext cx="718829" cy="39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09EEE66-DEE5-044F-9522-73F342E9072A}"/>
                </a:ext>
              </a:extLst>
            </p:cNvPr>
            <p:cNvSpPr txBox="1"/>
            <p:nvPr/>
          </p:nvSpPr>
          <p:spPr>
            <a:xfrm>
              <a:off x="3519443" y="2813659"/>
              <a:ext cx="2782880" cy="3077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/>
                <a:t>Encode as SMT constraints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81C5B42-A9C3-46EC-A6F0-EFB3AD27A26C}"/>
              </a:ext>
            </a:extLst>
          </p:cNvPr>
          <p:cNvSpPr/>
          <p:nvPr/>
        </p:nvSpPr>
        <p:spPr>
          <a:xfrm>
            <a:off x="5828049" y="4010437"/>
            <a:ext cx="2420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Encode configuration updates</a:t>
            </a:r>
          </a:p>
        </p:txBody>
      </p:sp>
    </p:spTree>
    <p:extLst>
      <p:ext uri="{BB962C8B-B14F-4D97-AF65-F5344CB8AC3E}">
        <p14:creationId xmlns:p14="http://schemas.microsoft.com/office/powerpoint/2010/main" val="215017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0F8-5472-324B-A6CA-578619B2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CFD7-4944-3146-A65F-C9D019C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435"/>
            <a:ext cx="10180320" cy="4129405"/>
          </a:xfrm>
        </p:spPr>
        <p:txBody>
          <a:bodyPr>
            <a:normAutofit/>
          </a:bodyPr>
          <a:lstStyle/>
          <a:p>
            <a:r>
              <a:rPr lang="en-US" dirty="0"/>
              <a:t>Networks used </a:t>
            </a:r>
          </a:p>
          <a:p>
            <a:pPr lvl="1"/>
            <a:r>
              <a:rPr lang="en-US" sz="2800" dirty="0"/>
              <a:t>Real networks: 24 datacenters</a:t>
            </a:r>
          </a:p>
          <a:p>
            <a:pPr lvl="1"/>
            <a:r>
              <a:rPr lang="en-US" sz="2800" dirty="0"/>
              <a:t>Synthetic networks: 10 networks from internet topology zoo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sz="2800" dirty="0"/>
              <a:t>Meeting different management objective</a:t>
            </a:r>
          </a:p>
          <a:p>
            <a:pPr lvl="1"/>
            <a:r>
              <a:rPr lang="en-US" sz="2800"/>
              <a:t>AED synthesis </a:t>
            </a:r>
            <a:r>
              <a:rPr lang="en-US" sz="2800" dirty="0"/>
              <a:t>performance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39332-AF47-2841-B7DE-3DF953C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68BE-A08D-D147-9EF9-6AC46422B03E}" type="slidenum">
              <a:rPr lang="en-US" smtClean="0"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2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0F8-5472-324B-A6CA-578619B2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Update Scope - Minimize </a:t>
            </a:r>
            <a:br>
              <a:rPr lang="en-US" dirty="0"/>
            </a:br>
            <a:r>
              <a:rPr lang="en-US" dirty="0"/>
              <a:t>Devices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CFD7-4944-3146-A65F-C9D019C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8260"/>
            <a:ext cx="10180320" cy="64958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39332-AF47-2841-B7DE-3DF953C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68BE-A08D-D147-9EF9-6AC46422B03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F6505-B39F-9842-B73F-E103DE94C7E5}"/>
              </a:ext>
            </a:extLst>
          </p:cNvPr>
          <p:cNvSpPr/>
          <p:nvPr/>
        </p:nvSpPr>
        <p:spPr>
          <a:xfrm>
            <a:off x="732543" y="1422435"/>
            <a:ext cx="10042533" cy="185747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Manual had the most changes in real networks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Netcomplete</a:t>
            </a:r>
            <a:r>
              <a:rPr lang="en-US" sz="2800" dirty="0">
                <a:solidFill>
                  <a:schemeClr val="tx1"/>
                </a:solidFill>
              </a:rPr>
              <a:t> had the most changes in synthetic networks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AED and CPR had similar results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989C4F-2522-4368-A1A6-1528FE0003D3}"/>
              </a:ext>
            </a:extLst>
          </p:cNvPr>
          <p:cNvGrpSpPr/>
          <p:nvPr/>
        </p:nvGrpSpPr>
        <p:grpSpPr>
          <a:xfrm>
            <a:off x="217467" y="2950131"/>
            <a:ext cx="5456689" cy="3246027"/>
            <a:chOff x="217467" y="2950131"/>
            <a:chExt cx="5456689" cy="324602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79E054E-3D63-446B-BA83-B3759F1DC8F7}"/>
                </a:ext>
              </a:extLst>
            </p:cNvPr>
            <p:cNvGrpSpPr/>
            <p:nvPr/>
          </p:nvGrpSpPr>
          <p:grpSpPr>
            <a:xfrm>
              <a:off x="217467" y="2950131"/>
              <a:ext cx="5456689" cy="2659458"/>
              <a:chOff x="217467" y="2950131"/>
              <a:chExt cx="5456689" cy="265945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D71828-CD18-4F72-82EC-525743091F7C}"/>
                  </a:ext>
                </a:extLst>
              </p:cNvPr>
              <p:cNvGrpSpPr/>
              <p:nvPr/>
            </p:nvGrpSpPr>
            <p:grpSpPr>
              <a:xfrm>
                <a:off x="1000843" y="3356645"/>
                <a:ext cx="4673313" cy="2252944"/>
                <a:chOff x="1000843" y="3356645"/>
                <a:chExt cx="4673313" cy="225294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8344ED8E-6B99-4304-B71F-BCC277D5D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0843" y="3356645"/>
                  <a:ext cx="4673313" cy="1917882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42E7C49-E94B-4707-908E-48A1952D3BAC}"/>
                    </a:ext>
                  </a:extLst>
                </p:cNvPr>
                <p:cNvSpPr txBox="1"/>
                <p:nvPr/>
              </p:nvSpPr>
              <p:spPr>
                <a:xfrm>
                  <a:off x="4504156" y="5202044"/>
                  <a:ext cx="73690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AED</a:t>
                  </a:r>
                  <a:endParaRPr lang="en-US" sz="20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4D671D-15EE-47BA-B943-5CD1E5C6546E}"/>
                    </a:ext>
                  </a:extLst>
                </p:cNvPr>
                <p:cNvSpPr txBox="1"/>
                <p:nvPr/>
              </p:nvSpPr>
              <p:spPr>
                <a:xfrm>
                  <a:off x="2983870" y="5209479"/>
                  <a:ext cx="73690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CPR</a:t>
                  </a:r>
                  <a:endParaRPr lang="en-US" sz="20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856220-445C-46D8-849A-EC7D62D67FFA}"/>
                    </a:ext>
                  </a:extLst>
                </p:cNvPr>
                <p:cNvSpPr txBox="1"/>
                <p:nvPr/>
              </p:nvSpPr>
              <p:spPr>
                <a:xfrm>
                  <a:off x="1293522" y="5199378"/>
                  <a:ext cx="115975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Manual</a:t>
                  </a:r>
                  <a:endParaRPr lang="en-US" sz="2000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46DB37-8AF9-4AA4-B199-63FAB4FB037E}"/>
                  </a:ext>
                </a:extLst>
              </p:cNvPr>
              <p:cNvSpPr txBox="1"/>
              <p:nvPr/>
            </p:nvSpPr>
            <p:spPr>
              <a:xfrm>
                <a:off x="656516" y="4964819"/>
                <a:ext cx="5798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  <a:endParaRPr lang="en-US" sz="20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B941CB-BDF1-43E6-9471-86EB34E73193}"/>
                  </a:ext>
                </a:extLst>
              </p:cNvPr>
              <p:cNvSpPr txBox="1"/>
              <p:nvPr/>
            </p:nvSpPr>
            <p:spPr>
              <a:xfrm>
                <a:off x="662869" y="4115531"/>
                <a:ext cx="5798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50</a:t>
                </a:r>
                <a:endParaRPr lang="en-US" sz="20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7AA840-16F4-47C8-AD87-05AE52B13643}"/>
                  </a:ext>
                </a:extLst>
              </p:cNvPr>
              <p:cNvSpPr txBox="1"/>
              <p:nvPr/>
            </p:nvSpPr>
            <p:spPr>
              <a:xfrm>
                <a:off x="535231" y="3248312"/>
                <a:ext cx="5798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100</a:t>
                </a:r>
                <a:endParaRPr lang="en-US" sz="20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30F5E0-9946-4252-8AEC-F229C0FF1FC2}"/>
                  </a:ext>
                </a:extLst>
              </p:cNvPr>
              <p:cNvSpPr txBox="1"/>
              <p:nvPr/>
            </p:nvSpPr>
            <p:spPr>
              <a:xfrm rot="16200000">
                <a:off x="-803788" y="3971386"/>
                <a:ext cx="24426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% devices changed</a:t>
                </a:r>
                <a:endParaRPr lang="en-US" sz="2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3C9FA5-5FBD-4BC5-A5C4-85F554C6E794}"/>
                </a:ext>
              </a:extLst>
            </p:cNvPr>
            <p:cNvSpPr txBox="1"/>
            <p:nvPr/>
          </p:nvSpPr>
          <p:spPr>
            <a:xfrm>
              <a:off x="2229775" y="5672938"/>
              <a:ext cx="26428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Real networks</a:t>
              </a:r>
              <a:endParaRPr lang="en-US" sz="28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2E116E-DA2A-4030-B26C-3CA79A258722}"/>
              </a:ext>
            </a:extLst>
          </p:cNvPr>
          <p:cNvGrpSpPr/>
          <p:nvPr/>
        </p:nvGrpSpPr>
        <p:grpSpPr>
          <a:xfrm>
            <a:off x="5688205" y="2992946"/>
            <a:ext cx="5330315" cy="3139863"/>
            <a:chOff x="5688205" y="2992946"/>
            <a:chExt cx="5330315" cy="313986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A02AF5A-4BFD-49F9-9BCF-E9D33AC65B6F}"/>
                </a:ext>
              </a:extLst>
            </p:cNvPr>
            <p:cNvGrpSpPr/>
            <p:nvPr/>
          </p:nvGrpSpPr>
          <p:grpSpPr>
            <a:xfrm>
              <a:off x="5688205" y="2992946"/>
              <a:ext cx="5330315" cy="2652929"/>
              <a:chOff x="5688205" y="2992946"/>
              <a:chExt cx="5330315" cy="265292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D65B11-76CD-4104-A6A0-B6E8B1CFB8D8}"/>
                  </a:ext>
                </a:extLst>
              </p:cNvPr>
              <p:cNvGrpSpPr/>
              <p:nvPr/>
            </p:nvGrpSpPr>
            <p:grpSpPr>
              <a:xfrm>
                <a:off x="6517845" y="3370636"/>
                <a:ext cx="4500675" cy="2275239"/>
                <a:chOff x="6517845" y="3370636"/>
                <a:chExt cx="4500675" cy="227523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AD352A3-3961-4802-8BF5-799997A3C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17845" y="3370636"/>
                  <a:ext cx="4500675" cy="1873346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882236-045E-4330-9DD1-28F06D3DC239}"/>
                    </a:ext>
                  </a:extLst>
                </p:cNvPr>
                <p:cNvSpPr txBox="1"/>
                <p:nvPr/>
              </p:nvSpPr>
              <p:spPr>
                <a:xfrm>
                  <a:off x="9897623" y="5214978"/>
                  <a:ext cx="73690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AED</a:t>
                  </a:r>
                  <a:endParaRPr lang="en-US" sz="20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715CC14-CE56-4161-BA45-AF046C54559E}"/>
                    </a:ext>
                  </a:extLst>
                </p:cNvPr>
                <p:cNvSpPr txBox="1"/>
                <p:nvPr/>
              </p:nvSpPr>
              <p:spPr>
                <a:xfrm>
                  <a:off x="8377337" y="5222413"/>
                  <a:ext cx="73690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CPR</a:t>
                  </a:r>
                  <a:endParaRPr lang="en-US" sz="20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75A11CC-E672-4A40-A2F6-6709BB30648A}"/>
                    </a:ext>
                  </a:extLst>
                </p:cNvPr>
                <p:cNvSpPr txBox="1"/>
                <p:nvPr/>
              </p:nvSpPr>
              <p:spPr>
                <a:xfrm>
                  <a:off x="6620083" y="5245765"/>
                  <a:ext cx="169034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 err="1">
                      <a:solidFill>
                        <a:schemeClr val="tx1"/>
                      </a:solidFill>
                    </a:rPr>
                    <a:t>Netcomplete</a:t>
                  </a:r>
                  <a:endParaRPr lang="en-US" sz="2000" dirty="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1F5481-638E-4F22-8D84-C022239732B0}"/>
                  </a:ext>
                </a:extLst>
              </p:cNvPr>
              <p:cNvSpPr txBox="1"/>
              <p:nvPr/>
            </p:nvSpPr>
            <p:spPr>
              <a:xfrm>
                <a:off x="6096000" y="5020730"/>
                <a:ext cx="5798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  <a:endParaRPr lang="en-US" sz="20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CCE6D8-C3FC-4A77-AF0F-87F2615206EF}"/>
                  </a:ext>
                </a:extLst>
              </p:cNvPr>
              <p:cNvSpPr txBox="1"/>
              <p:nvPr/>
            </p:nvSpPr>
            <p:spPr>
              <a:xfrm>
                <a:off x="6102353" y="4171442"/>
                <a:ext cx="5798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50</a:t>
                </a:r>
                <a:endParaRPr lang="en-US" sz="20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D3887D-1B29-4BC4-85C5-406CDFC7B49C}"/>
                  </a:ext>
                </a:extLst>
              </p:cNvPr>
              <p:cNvSpPr txBox="1"/>
              <p:nvPr/>
            </p:nvSpPr>
            <p:spPr>
              <a:xfrm>
                <a:off x="5974715" y="3304223"/>
                <a:ext cx="5798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100</a:t>
                </a:r>
                <a:endParaRPr lang="en-US" sz="2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A4FD54-6494-4A27-B59E-A78810F7E3CC}"/>
                  </a:ext>
                </a:extLst>
              </p:cNvPr>
              <p:cNvSpPr txBox="1"/>
              <p:nvPr/>
            </p:nvSpPr>
            <p:spPr>
              <a:xfrm rot="16200000">
                <a:off x="4666950" y="4014201"/>
                <a:ext cx="24426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% devices changed</a:t>
                </a:r>
                <a:endParaRPr lang="en-US" sz="20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04D3ED-4C93-41E0-B56E-71A873D40FF8}"/>
                </a:ext>
              </a:extLst>
            </p:cNvPr>
            <p:cNvSpPr txBox="1"/>
            <p:nvPr/>
          </p:nvSpPr>
          <p:spPr>
            <a:xfrm>
              <a:off x="7214840" y="5609589"/>
              <a:ext cx="30512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Synthetic networks</a:t>
              </a:r>
              <a:endParaRPr lang="en-US" sz="2800" dirty="0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5A9FA77E-286B-41C1-B3C5-9C8F98E5AA13}"/>
              </a:ext>
            </a:extLst>
          </p:cNvPr>
          <p:cNvSpPr/>
          <p:nvPr/>
        </p:nvSpPr>
        <p:spPr>
          <a:xfrm>
            <a:off x="1386413" y="3911600"/>
            <a:ext cx="964580" cy="12015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9216791-FB80-46F4-97D4-68864ACCC707}"/>
              </a:ext>
            </a:extLst>
          </p:cNvPr>
          <p:cNvSpPr/>
          <p:nvPr/>
        </p:nvSpPr>
        <p:spPr>
          <a:xfrm>
            <a:off x="6873410" y="3304224"/>
            <a:ext cx="964580" cy="40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0A40C7-A5B6-4943-83DE-5CAA0E087DCC}"/>
              </a:ext>
            </a:extLst>
          </p:cNvPr>
          <p:cNvSpPr/>
          <p:nvPr/>
        </p:nvSpPr>
        <p:spPr>
          <a:xfrm>
            <a:off x="2728384" y="4371496"/>
            <a:ext cx="2637893" cy="13522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444F5BE-9C94-4A0E-890B-7611A84673C1}"/>
              </a:ext>
            </a:extLst>
          </p:cNvPr>
          <p:cNvSpPr/>
          <p:nvPr/>
        </p:nvSpPr>
        <p:spPr>
          <a:xfrm>
            <a:off x="8100484" y="4320696"/>
            <a:ext cx="2637894" cy="13522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FCC39-437C-4780-B6AA-BA77F778BA66}"/>
              </a:ext>
            </a:extLst>
          </p:cNvPr>
          <p:cNvSpPr/>
          <p:nvPr/>
        </p:nvSpPr>
        <p:spPr>
          <a:xfrm>
            <a:off x="253843" y="3244940"/>
            <a:ext cx="5834472" cy="2051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0C987D-C439-4767-B325-590A8A82DCAB}"/>
              </a:ext>
            </a:extLst>
          </p:cNvPr>
          <p:cNvSpPr/>
          <p:nvPr/>
        </p:nvSpPr>
        <p:spPr>
          <a:xfrm>
            <a:off x="5679689" y="3309658"/>
            <a:ext cx="5834472" cy="202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1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34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0F8-5472-324B-A6CA-578619B2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AED vs. CPR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CFD7-4944-3146-A65F-C9D019C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8260"/>
            <a:ext cx="10180320" cy="64958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39332-AF47-2841-B7DE-3DF953C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68BE-A08D-D147-9EF9-6AC46422B03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F6505-B39F-9842-B73F-E103DE94C7E5}"/>
              </a:ext>
            </a:extLst>
          </p:cNvPr>
          <p:cNvSpPr/>
          <p:nvPr/>
        </p:nvSpPr>
        <p:spPr>
          <a:xfrm>
            <a:off x="732543" y="1422435"/>
            <a:ext cx="10042533" cy="82144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prstClr val="black"/>
                </a:solidFill>
              </a:rPr>
              <a:t>CPR added more ACLs than AED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prstClr val="black"/>
                </a:solidFill>
              </a:rPr>
              <a:t>CPR violated most templates </a:t>
            </a:r>
            <a:endParaRPr lang="en-US" sz="2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F88663-2444-4648-A745-647A79498A3D}"/>
              </a:ext>
            </a:extLst>
          </p:cNvPr>
          <p:cNvSpPr/>
          <p:nvPr/>
        </p:nvSpPr>
        <p:spPr>
          <a:xfrm>
            <a:off x="2222250" y="3888509"/>
            <a:ext cx="3467240" cy="9973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24112B-F662-4F76-B812-0E3B4F2B0BB6}"/>
              </a:ext>
            </a:extLst>
          </p:cNvPr>
          <p:cNvGrpSpPr/>
          <p:nvPr/>
        </p:nvGrpSpPr>
        <p:grpSpPr>
          <a:xfrm>
            <a:off x="581890" y="2631854"/>
            <a:ext cx="5469638" cy="3207596"/>
            <a:chOff x="581890" y="2631854"/>
            <a:chExt cx="5469638" cy="320759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6D53AF65-7648-EE45-8D1F-94A15C1E0B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6554911"/>
                </p:ext>
              </p:extLst>
            </p:nvPr>
          </p:nvGraphicFramePr>
          <p:xfrm>
            <a:off x="581891" y="2631854"/>
            <a:ext cx="4878049" cy="3002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FBB8F77-EE03-2C43-990A-1CCAC8CC1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623" y="2868590"/>
              <a:ext cx="3743206" cy="17741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04AF6-0ED2-4C45-93F1-2CF6A7A74B66}"/>
                </a:ext>
              </a:extLst>
            </p:cNvPr>
            <p:cNvSpPr txBox="1"/>
            <p:nvPr/>
          </p:nvSpPr>
          <p:spPr>
            <a:xfrm>
              <a:off x="581890" y="5316230"/>
              <a:ext cx="54696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Features used: Minimize ACLs added</a:t>
              </a:r>
              <a:endParaRPr lang="en-US" sz="28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A91E36-DCBB-41B8-900F-5B2C8D266F8E}"/>
              </a:ext>
            </a:extLst>
          </p:cNvPr>
          <p:cNvGrpSpPr/>
          <p:nvPr/>
        </p:nvGrpSpPr>
        <p:grpSpPr>
          <a:xfrm>
            <a:off x="6140474" y="2465372"/>
            <a:ext cx="5469635" cy="3374078"/>
            <a:chOff x="6140474" y="2465372"/>
            <a:chExt cx="5469635" cy="33740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45D1540-F26E-4094-858C-D16FEE0D0C60}"/>
                </a:ext>
              </a:extLst>
            </p:cNvPr>
            <p:cNvGrpSpPr/>
            <p:nvPr/>
          </p:nvGrpSpPr>
          <p:grpSpPr>
            <a:xfrm>
              <a:off x="6207088" y="2465372"/>
              <a:ext cx="4811433" cy="2820634"/>
              <a:chOff x="6207088" y="2465372"/>
              <a:chExt cx="4811433" cy="28206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AECF7B9-FC42-45FC-9879-48A1EC298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8723" y="2726172"/>
                <a:ext cx="3959798" cy="220108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0D3DF0-CADA-4F41-8990-D45EE2CD1A24}"/>
                  </a:ext>
                </a:extLst>
              </p:cNvPr>
              <p:cNvSpPr txBox="1"/>
              <p:nvPr/>
            </p:nvSpPr>
            <p:spPr>
              <a:xfrm>
                <a:off x="10027816" y="4885622"/>
                <a:ext cx="7369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AED</a:t>
                </a:r>
                <a:endParaRPr lang="en-US" sz="20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71CCEE-62B9-475F-BDC8-1C7A6446C823}"/>
                  </a:ext>
                </a:extLst>
              </p:cNvPr>
              <p:cNvSpPr txBox="1"/>
              <p:nvPr/>
            </p:nvSpPr>
            <p:spPr>
              <a:xfrm>
                <a:off x="8741361" y="4885896"/>
                <a:ext cx="7369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CPR</a:t>
                </a:r>
                <a:endParaRPr lang="en-US" sz="20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B9A33-0BC3-42DA-BB52-E0F5C0608CC9}"/>
                  </a:ext>
                </a:extLst>
              </p:cNvPr>
              <p:cNvSpPr txBox="1"/>
              <p:nvPr/>
            </p:nvSpPr>
            <p:spPr>
              <a:xfrm>
                <a:off x="7048674" y="4885896"/>
                <a:ext cx="16903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solidFill>
                      <a:schemeClr val="tx1"/>
                    </a:solidFill>
                  </a:rPr>
                  <a:t>Netcomplete</a:t>
                </a:r>
                <a:endParaRPr lang="en-US" sz="20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F0EF0-2527-443D-B57C-9E09FE5100BE}"/>
                  </a:ext>
                </a:extLst>
              </p:cNvPr>
              <p:cNvSpPr txBox="1"/>
              <p:nvPr/>
            </p:nvSpPr>
            <p:spPr>
              <a:xfrm>
                <a:off x="6614883" y="4493156"/>
                <a:ext cx="5798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  <a:endParaRPr lang="en-US" sz="20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F9101B-582F-476A-B190-10D931BA0E72}"/>
                  </a:ext>
                </a:extLst>
              </p:cNvPr>
              <p:cNvSpPr txBox="1"/>
              <p:nvPr/>
            </p:nvSpPr>
            <p:spPr>
              <a:xfrm>
                <a:off x="6621236" y="3643868"/>
                <a:ext cx="5798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20</a:t>
                </a:r>
                <a:endParaRPr lang="en-US" sz="2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53B6E3-E356-4BB8-8D31-FB571A8E6D68}"/>
                  </a:ext>
                </a:extLst>
              </p:cNvPr>
              <p:cNvSpPr txBox="1"/>
              <p:nvPr/>
            </p:nvSpPr>
            <p:spPr>
              <a:xfrm>
                <a:off x="6638561" y="2776649"/>
                <a:ext cx="5798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40</a:t>
                </a:r>
                <a:endParaRPr lang="en-US" sz="20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B449B1-1E9A-4E34-B148-497ABED449EC}"/>
                  </a:ext>
                </a:extLst>
              </p:cNvPr>
              <p:cNvSpPr txBox="1"/>
              <p:nvPr/>
            </p:nvSpPr>
            <p:spPr>
              <a:xfrm rot="16200000">
                <a:off x="5185833" y="3486627"/>
                <a:ext cx="24426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% violating devices</a:t>
                </a:r>
                <a:endParaRPr lang="en-US" sz="20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39DD56-6F37-425A-B78C-99FE60362630}"/>
                </a:ext>
              </a:extLst>
            </p:cNvPr>
            <p:cNvSpPr txBox="1"/>
            <p:nvPr/>
          </p:nvSpPr>
          <p:spPr>
            <a:xfrm>
              <a:off x="6140474" y="5316230"/>
              <a:ext cx="54696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Config structure: Templates violated</a:t>
              </a:r>
              <a:endParaRPr lang="en-US" sz="2800" dirty="0"/>
            </a:p>
          </p:txBody>
        </p:sp>
      </p:grp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8E11D5BF-297E-46EE-98FF-A1FC006A888C}"/>
              </a:ext>
            </a:extLst>
          </p:cNvPr>
          <p:cNvSpPr/>
          <p:nvPr/>
        </p:nvSpPr>
        <p:spPr>
          <a:xfrm>
            <a:off x="2963351" y="4819287"/>
            <a:ext cx="6720122" cy="9918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AED supports many management objectives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2F7DEC-65B4-477A-B4C7-BD189BC7C0FD}"/>
              </a:ext>
            </a:extLst>
          </p:cNvPr>
          <p:cNvSpPr/>
          <p:nvPr/>
        </p:nvSpPr>
        <p:spPr>
          <a:xfrm>
            <a:off x="8553018" y="2542482"/>
            <a:ext cx="1096270" cy="19506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BFC64-9AC0-4123-A340-10013122216B}"/>
              </a:ext>
            </a:extLst>
          </p:cNvPr>
          <p:cNvSpPr/>
          <p:nvPr/>
        </p:nvSpPr>
        <p:spPr>
          <a:xfrm>
            <a:off x="732543" y="2668405"/>
            <a:ext cx="4956947" cy="276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0BD49-ECFF-49A5-BF0F-FD84EC4EF24F}"/>
              </a:ext>
            </a:extLst>
          </p:cNvPr>
          <p:cNvSpPr/>
          <p:nvPr/>
        </p:nvSpPr>
        <p:spPr>
          <a:xfrm>
            <a:off x="6186020" y="2570016"/>
            <a:ext cx="5233336" cy="2725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93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1" grpId="1" animBg="1"/>
      <p:bldP spid="13" grpId="0" animBg="1"/>
      <p:bldP spid="38" grpId="0" animBg="1"/>
      <p:bldP spid="38" grpId="1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0F8-5472-324B-A6CA-578619B2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AED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CFD7-4944-3146-A65F-C9D019C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3090"/>
            <a:ext cx="10180320" cy="64958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39332-AF47-2841-B7DE-3DF953C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68BE-A08D-D147-9EF9-6AC46422B03E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FFB83FD-AAC7-7F48-ADB6-4FEF9A24F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779925"/>
              </p:ext>
            </p:extLst>
          </p:nvPr>
        </p:nvGraphicFramePr>
        <p:xfrm>
          <a:off x="626479" y="3002828"/>
          <a:ext cx="5284641" cy="301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6198608-AA68-BF42-978B-10038C080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318581"/>
              </p:ext>
            </p:extLst>
          </p:nvPr>
        </p:nvGraphicFramePr>
        <p:xfrm>
          <a:off x="5913759" y="3002828"/>
          <a:ext cx="5284641" cy="301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EE7066D-04CF-9348-840B-643567401B2C}"/>
              </a:ext>
            </a:extLst>
          </p:cNvPr>
          <p:cNvSpPr/>
          <p:nvPr/>
        </p:nvSpPr>
        <p:spPr>
          <a:xfrm>
            <a:off x="712612" y="1631767"/>
            <a:ext cx="10042533" cy="82144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prstClr val="black"/>
                </a:solidFill>
              </a:rPr>
              <a:t>AED is comparable to CPR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prstClr val="black"/>
                </a:solidFill>
              </a:rPr>
              <a:t>CPR has limited management objective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prstClr val="black"/>
                </a:solidFill>
              </a:rPr>
              <a:t>AED significantly outperforms </a:t>
            </a:r>
            <a:r>
              <a:rPr lang="en-US" sz="2900" dirty="0" err="1">
                <a:solidFill>
                  <a:prstClr val="black"/>
                </a:solidFill>
              </a:rPr>
              <a:t>Netcomplete</a:t>
            </a:r>
            <a:endParaRPr lang="en-US" sz="29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37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AA1D-F5A2-4E45-8918-F38F6FBA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170A-3809-482A-9871-30122A29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05"/>
            <a:ext cx="10515600" cy="4269135"/>
          </a:xfrm>
        </p:spPr>
        <p:txBody>
          <a:bodyPr>
            <a:normAutofit/>
          </a:bodyPr>
          <a:lstStyle/>
          <a:p>
            <a:r>
              <a:rPr lang="en-US" dirty="0"/>
              <a:t>AED - synthesis tool to compute correct config updates while accommodating diverse management objectives</a:t>
            </a:r>
          </a:p>
          <a:p>
            <a:r>
              <a:rPr lang="en-US" dirty="0"/>
              <a:t>Encodes network, policy, updates and management objective as SMT constraints</a:t>
            </a:r>
          </a:p>
          <a:p>
            <a:r>
              <a:rPr lang="en-US" dirty="0"/>
              <a:t>Objective language to specify management objectives</a:t>
            </a:r>
          </a:p>
          <a:p>
            <a:r>
              <a:rPr lang="en-US" dirty="0"/>
              <a:t>AED covers multiple management objectives without losing too much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C8A76-8EDC-4726-93C2-2D8852B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5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E883-AE85-FC46-8261-130E8469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are Complex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BC18-E4CB-CB40-9DE0-9F873851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68BE-A08D-D147-9EF9-6AC46422B03E}" type="slidenum">
              <a:rPr lang="en-US" smtClean="0"/>
              <a:t>3</a:t>
            </a:fld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7D1796B-32B8-0547-8965-1C7F5AC48F21}"/>
              </a:ext>
            </a:extLst>
          </p:cNvPr>
          <p:cNvSpPr/>
          <p:nvPr/>
        </p:nvSpPr>
        <p:spPr>
          <a:xfrm>
            <a:off x="1128905" y="1461913"/>
            <a:ext cx="513576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interface GigabitEthernet0/1</a:t>
            </a:r>
          </a:p>
          <a:p>
            <a:r>
              <a:rPr lang="en-US" sz="2000" dirty="0" err="1"/>
              <a:t>ip</a:t>
            </a:r>
            <a:r>
              <a:rPr lang="en-US" sz="2000" dirty="0"/>
              <a:t> address 1.0.1.1 255.255.0.0</a:t>
            </a:r>
          </a:p>
          <a:p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ospf</a:t>
            </a:r>
            <a:r>
              <a:rPr lang="en-US" sz="2000" dirty="0"/>
              <a:t> cost 1</a:t>
            </a:r>
          </a:p>
          <a:p>
            <a:r>
              <a:rPr lang="en-US" sz="2000" dirty="0"/>
              <a:t>!</a:t>
            </a:r>
          </a:p>
          <a:p>
            <a:r>
              <a:rPr lang="en-US" sz="2000" dirty="0"/>
              <a:t>interface GigabitEthernet0/2</a:t>
            </a:r>
          </a:p>
          <a:p>
            <a:r>
              <a:rPr lang="en-US" sz="2000" dirty="0" err="1"/>
              <a:t>ip</a:t>
            </a:r>
            <a:r>
              <a:rPr lang="en-US" sz="2000" dirty="0"/>
              <a:t> address 10.11.11.1 255.255.0.0</a:t>
            </a:r>
          </a:p>
          <a:p>
            <a:r>
              <a:rPr lang="en-US" sz="2000" dirty="0"/>
              <a:t>!</a:t>
            </a:r>
          </a:p>
          <a:p>
            <a:r>
              <a:rPr lang="en-US" sz="2000" dirty="0">
                <a:solidFill>
                  <a:srgbClr val="24292E"/>
                </a:solidFill>
                <a:latin typeface="SFMono-Regular"/>
              </a:rPr>
              <a:t>router </a:t>
            </a:r>
            <a:r>
              <a:rPr lang="en-US" sz="2000" dirty="0" err="1">
                <a:solidFill>
                  <a:srgbClr val="24292E"/>
                </a:solidFill>
                <a:latin typeface="SFMono-Regular"/>
              </a:rPr>
              <a:t>bgp</a:t>
            </a:r>
            <a:r>
              <a:rPr lang="en-US" sz="2000" dirty="0">
                <a:solidFill>
                  <a:srgbClr val="24292E"/>
                </a:solidFill>
                <a:latin typeface="SFMono-Regular"/>
              </a:rPr>
              <a:t> 300</a:t>
            </a:r>
          </a:p>
          <a:p>
            <a:r>
              <a:rPr lang="en-US" sz="2000" dirty="0"/>
              <a:t>neighbor </a:t>
            </a:r>
            <a:r>
              <a:rPr lang="en-US" sz="2000" dirty="0">
                <a:solidFill>
                  <a:srgbClr val="24292E"/>
                </a:solidFill>
                <a:latin typeface="SFMono-Regular"/>
              </a:rPr>
              <a:t>2.2.2.2</a:t>
            </a:r>
            <a:r>
              <a:rPr lang="en-US" sz="2000" dirty="0"/>
              <a:t> route-map COMM out</a:t>
            </a:r>
          </a:p>
          <a:p>
            <a:r>
              <a:rPr lang="en-US" sz="2000" dirty="0"/>
              <a:t>!</a:t>
            </a:r>
          </a:p>
          <a:p>
            <a:r>
              <a:rPr lang="en-US" sz="2000" dirty="0"/>
              <a:t>route-map COMM permit 10 </a:t>
            </a:r>
          </a:p>
          <a:p>
            <a:r>
              <a:rPr lang="en-US" sz="2000" dirty="0"/>
              <a:t>set community 1:1 additive</a:t>
            </a:r>
          </a:p>
          <a:p>
            <a:r>
              <a:rPr lang="en-US" sz="2000" dirty="0"/>
              <a:t>set local-preference 150</a:t>
            </a:r>
          </a:p>
          <a:p>
            <a:r>
              <a:rPr lang="en-US" sz="2000" dirty="0"/>
              <a:t>!</a:t>
            </a:r>
          </a:p>
          <a:p>
            <a:r>
              <a:rPr lang="en-US" sz="2000" dirty="0"/>
              <a:t>router </a:t>
            </a:r>
            <a:r>
              <a:rPr lang="en-US" sz="2000" dirty="0" err="1"/>
              <a:t>ospf</a:t>
            </a:r>
            <a:r>
              <a:rPr lang="en-US" sz="2000" dirty="0"/>
              <a:t> 10 </a:t>
            </a:r>
          </a:p>
          <a:p>
            <a:r>
              <a:rPr lang="en-US" sz="2000" dirty="0"/>
              <a:t>network 3.0.1.2 0.0.255.255 area 0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D24F2-B0D3-1F4C-8327-A213C27C88FA}"/>
              </a:ext>
            </a:extLst>
          </p:cNvPr>
          <p:cNvSpPr/>
          <p:nvPr/>
        </p:nvSpPr>
        <p:spPr>
          <a:xfrm>
            <a:off x="1128905" y="5804512"/>
            <a:ext cx="1701796" cy="304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FE4AF140-F8FE-1E4E-88CB-78AD9245FE80}"/>
              </a:ext>
            </a:extLst>
          </p:cNvPr>
          <p:cNvSpPr txBox="1">
            <a:spLocks/>
          </p:cNvSpPr>
          <p:nvPr/>
        </p:nvSpPr>
        <p:spPr>
          <a:xfrm>
            <a:off x="6637535" y="1461913"/>
            <a:ext cx="4343400" cy="1754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Multiple routing protocols</a:t>
            </a:r>
          </a:p>
          <a:p>
            <a:pPr lvl="1"/>
            <a:r>
              <a:rPr lang="en-US" dirty="0"/>
              <a:t>BGP</a:t>
            </a:r>
          </a:p>
          <a:p>
            <a:pPr lvl="1"/>
            <a:r>
              <a:rPr lang="en-US" dirty="0"/>
              <a:t>OSPF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sz="2400" dirty="0"/>
              <a:t>Multiple routing metrics</a:t>
            </a:r>
          </a:p>
          <a:p>
            <a:pPr lvl="1"/>
            <a:r>
              <a:rPr lang="en-US" dirty="0" err="1"/>
              <a:t>ospf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local preference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sz="2400" dirty="0"/>
              <a:t>Multiple filters</a:t>
            </a:r>
          </a:p>
          <a:p>
            <a:pPr lvl="1"/>
            <a:r>
              <a:rPr lang="en-US" dirty="0"/>
              <a:t>Community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B9A86D0-989B-CC4B-886D-F4ABB90BBF70}"/>
              </a:ext>
            </a:extLst>
          </p:cNvPr>
          <p:cNvSpPr/>
          <p:nvPr/>
        </p:nvSpPr>
        <p:spPr>
          <a:xfrm>
            <a:off x="1128905" y="3684414"/>
            <a:ext cx="1701796" cy="304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C6E92-094A-C441-8250-E16BAFC79730}"/>
              </a:ext>
            </a:extLst>
          </p:cNvPr>
          <p:cNvSpPr/>
          <p:nvPr/>
        </p:nvSpPr>
        <p:spPr>
          <a:xfrm>
            <a:off x="1115842" y="2147388"/>
            <a:ext cx="1701796" cy="304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7FC7B9-47C3-7047-8B5D-E56C22E9C751}"/>
              </a:ext>
            </a:extLst>
          </p:cNvPr>
          <p:cNvSpPr/>
          <p:nvPr/>
        </p:nvSpPr>
        <p:spPr>
          <a:xfrm>
            <a:off x="1153419" y="5167128"/>
            <a:ext cx="2594009" cy="267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6897EC-E03E-3C49-B52D-AE5500D1DC1C}"/>
              </a:ext>
            </a:extLst>
          </p:cNvPr>
          <p:cNvSpPr/>
          <p:nvPr/>
        </p:nvSpPr>
        <p:spPr>
          <a:xfrm>
            <a:off x="1128904" y="4591924"/>
            <a:ext cx="3077335" cy="546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8" grpId="0" uiExpand="1" build="p"/>
      <p:bldP spid="54" grpId="0" animBg="1"/>
      <p:bldP spid="54" grpId="1" animBg="1"/>
      <p:bldP spid="55" grpId="0" animBg="1"/>
      <p:bldP spid="55" grpId="1" animBg="1"/>
      <p:bldP spid="58" grpId="0" animBg="1"/>
      <p:bldP spid="58" grpId="1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878"/>
            <a:ext cx="10183368" cy="1325563"/>
          </a:xfrm>
        </p:spPr>
        <p:txBody>
          <a:bodyPr/>
          <a:lstStyle/>
          <a:p>
            <a:r>
              <a:rPr lang="en-US" dirty="0"/>
              <a:t>Configuration Synthesis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326599" y="1196768"/>
            <a:ext cx="1696879" cy="1363211"/>
            <a:chOff x="4479871" y="4130815"/>
            <a:chExt cx="1696879" cy="1363211"/>
          </a:xfrm>
        </p:grpSpPr>
        <p:grpSp>
          <p:nvGrpSpPr>
            <p:cNvPr id="40" name="Group 39"/>
            <p:cNvGrpSpPr/>
            <p:nvPr/>
          </p:nvGrpSpPr>
          <p:grpSpPr>
            <a:xfrm>
              <a:off x="4502445" y="4130815"/>
              <a:ext cx="1674305" cy="1363211"/>
              <a:chOff x="-193244" y="1717753"/>
              <a:chExt cx="2413492" cy="169686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-193244" y="1717753"/>
                <a:ext cx="2413492" cy="881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Correct</a:t>
                </a:r>
                <a:br>
                  <a:rPr lang="en-US" sz="2000" dirty="0"/>
                </a:br>
                <a:r>
                  <a:rPr lang="en-US" sz="2000" dirty="0"/>
                  <a:t>configurations</a:t>
                </a:r>
              </a:p>
            </p:txBody>
          </p:sp>
          <p:pic>
            <p:nvPicPr>
              <p:cNvPr id="49" name="Content Placeholder 4" descr="format-justify-fill-4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54996" y="2576417"/>
                <a:ext cx="638626" cy="638626"/>
              </a:xfrm>
              <a:prstGeom prst="rect">
                <a:avLst/>
              </a:prstGeom>
            </p:spPr>
          </p:pic>
          <p:pic>
            <p:nvPicPr>
              <p:cNvPr id="50" name="Content Placeholder 4" descr="format-justify-fill-4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0014" y="2692530"/>
                <a:ext cx="638627" cy="638627"/>
              </a:xfrm>
              <a:prstGeom prst="rect">
                <a:avLst/>
              </a:prstGeom>
            </p:spPr>
          </p:pic>
          <p:pic>
            <p:nvPicPr>
              <p:cNvPr id="51" name="Content Placeholder 4" descr="format-justify-fill-4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5996" y="2775993"/>
                <a:ext cx="638626" cy="638627"/>
              </a:xfrm>
              <a:prstGeom prst="rect">
                <a:avLst/>
              </a:prstGeom>
            </p:spPr>
          </p:pic>
        </p:grpSp>
        <p:sp>
          <p:nvSpPr>
            <p:cNvPr id="41" name="Right Arrow 40"/>
            <p:cNvSpPr>
              <a:spLocks noChangeAspect="1"/>
            </p:cNvSpPr>
            <p:nvPr/>
          </p:nvSpPr>
          <p:spPr>
            <a:xfrm>
              <a:off x="4479871" y="4963546"/>
              <a:ext cx="274320" cy="273953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40819" y="1235087"/>
            <a:ext cx="1384180" cy="1039611"/>
            <a:chOff x="994092" y="4169134"/>
            <a:chExt cx="1384180" cy="1039611"/>
          </a:xfrm>
        </p:grpSpPr>
        <p:grpSp>
          <p:nvGrpSpPr>
            <p:cNvPr id="42" name="Group 41"/>
            <p:cNvGrpSpPr/>
            <p:nvPr/>
          </p:nvGrpSpPr>
          <p:grpSpPr>
            <a:xfrm>
              <a:off x="994092" y="4169134"/>
              <a:ext cx="1060877" cy="1039611"/>
              <a:chOff x="483728" y="2721902"/>
              <a:chExt cx="1666471" cy="1633063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924" y="3357484"/>
                <a:ext cx="776169" cy="76525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76" y="3473599"/>
                <a:ext cx="776169" cy="76525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253" y="3589713"/>
                <a:ext cx="776169" cy="765252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483728" y="2721902"/>
                <a:ext cx="1666471" cy="628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Policies</a:t>
                </a:r>
              </a:p>
            </p:txBody>
          </p:sp>
        </p:grpSp>
        <p:sp>
          <p:nvSpPr>
            <p:cNvPr id="43" name="Right Arrow 42"/>
            <p:cNvSpPr>
              <a:spLocks noChangeAspect="1"/>
            </p:cNvSpPr>
            <p:nvPr/>
          </p:nvSpPr>
          <p:spPr>
            <a:xfrm rot="2219288">
              <a:off x="1971600" y="4845702"/>
              <a:ext cx="406672" cy="336785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66CFF8-C0C5-4C30-A8C0-623484E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4</a:t>
            </a:fld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1383B47-B41C-0349-8B59-2C83150CABC5}"/>
              </a:ext>
            </a:extLst>
          </p:cNvPr>
          <p:cNvSpPr>
            <a:spLocks noChangeAspect="1"/>
          </p:cNvSpPr>
          <p:nvPr/>
        </p:nvSpPr>
        <p:spPr>
          <a:xfrm rot="19644470">
            <a:off x="4870039" y="2616662"/>
            <a:ext cx="406672" cy="3367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49E484-D100-3D43-83A9-5E536A6B2174}"/>
              </a:ext>
            </a:extLst>
          </p:cNvPr>
          <p:cNvGrpSpPr/>
          <p:nvPr/>
        </p:nvGrpSpPr>
        <p:grpSpPr>
          <a:xfrm>
            <a:off x="7349173" y="2611894"/>
            <a:ext cx="1904873" cy="598181"/>
            <a:chOff x="6851827" y="2900848"/>
            <a:chExt cx="2633706" cy="68688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E3F2E4F-C195-E542-A9B6-30ED3DB4B9E6}"/>
                </a:ext>
              </a:extLst>
            </p:cNvPr>
            <p:cNvCxnSpPr>
              <a:stCxn id="60" idx="3"/>
            </p:cNvCxnSpPr>
            <p:nvPr/>
          </p:nvCxnSpPr>
          <p:spPr>
            <a:xfrm>
              <a:off x="7669657" y="3064604"/>
              <a:ext cx="1353821" cy="31867"/>
            </a:xfrm>
            <a:prstGeom prst="line">
              <a:avLst/>
            </a:prstGeom>
            <a:noFill/>
            <a:ln w="25400" cap="flat" cmpd="sng" algn="ctr">
              <a:solidFill>
                <a:srgbClr val="E5E8E8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4D2D88-F3F2-6C47-A25F-A3B5E7660F34}"/>
                </a:ext>
              </a:extLst>
            </p:cNvPr>
            <p:cNvCxnSpPr>
              <a:stCxn id="60" idx="3"/>
            </p:cNvCxnSpPr>
            <p:nvPr/>
          </p:nvCxnSpPr>
          <p:spPr>
            <a:xfrm>
              <a:off x="7669657" y="3064604"/>
              <a:ext cx="210528" cy="297931"/>
            </a:xfrm>
            <a:prstGeom prst="line">
              <a:avLst/>
            </a:prstGeom>
            <a:noFill/>
            <a:ln w="25400" cap="flat" cmpd="sng" algn="ctr">
              <a:solidFill>
                <a:srgbClr val="E5E8E8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3E576A-2B60-C342-B359-7E514C7EC75C}"/>
                </a:ext>
              </a:extLst>
            </p:cNvPr>
            <p:cNvCxnSpPr>
              <a:stCxn id="56" idx="3"/>
            </p:cNvCxnSpPr>
            <p:nvPr/>
          </p:nvCxnSpPr>
          <p:spPr>
            <a:xfrm flipV="1">
              <a:off x="8530899" y="3145999"/>
              <a:ext cx="650714" cy="277983"/>
            </a:xfrm>
            <a:prstGeom prst="line">
              <a:avLst/>
            </a:prstGeom>
            <a:noFill/>
            <a:ln w="25400" cap="flat" cmpd="sng" algn="ctr">
              <a:solidFill>
                <a:srgbClr val="E5E8E8">
                  <a:lumMod val="75000"/>
                </a:srgbClr>
              </a:solidFill>
              <a:prstDash val="solid"/>
            </a:ln>
            <a:effectLst/>
          </p:spPr>
        </p:cxnSp>
        <p:pic>
          <p:nvPicPr>
            <p:cNvPr id="56" name="Picture 41">
              <a:extLst>
                <a:ext uri="{FF2B5EF4-FFF2-40B4-BE49-F238E27FC236}">
                  <a16:creationId xmlns:a16="http://schemas.microsoft.com/office/drawing/2014/main" id="{E4B111C0-6DBA-874B-9B77-988ADEE9F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13069" y="3260226"/>
              <a:ext cx="817830" cy="32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41">
              <a:extLst>
                <a:ext uri="{FF2B5EF4-FFF2-40B4-BE49-F238E27FC236}">
                  <a16:creationId xmlns:a16="http://schemas.microsoft.com/office/drawing/2014/main" id="{BA98DA6C-25AA-E646-BD52-7A7BE5EDE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667703" y="2991703"/>
              <a:ext cx="817830" cy="32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41">
              <a:extLst>
                <a:ext uri="{FF2B5EF4-FFF2-40B4-BE49-F238E27FC236}">
                  <a16:creationId xmlns:a16="http://schemas.microsoft.com/office/drawing/2014/main" id="{9DA67F01-901D-054E-B884-2BED5AE5B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51827" y="2900848"/>
              <a:ext cx="817830" cy="32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C01B02-99CB-2B45-9413-9DB9500D8F0F}"/>
              </a:ext>
            </a:extLst>
          </p:cNvPr>
          <p:cNvGrpSpPr/>
          <p:nvPr/>
        </p:nvGrpSpPr>
        <p:grpSpPr>
          <a:xfrm>
            <a:off x="3959914" y="2620724"/>
            <a:ext cx="950902" cy="912196"/>
            <a:chOff x="1179245" y="20441002"/>
            <a:chExt cx="2247838" cy="2472335"/>
          </a:xfrm>
        </p:grpSpPr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C02F33D3-21DE-7149-8CF0-92F20A77C85B}"/>
                </a:ext>
              </a:extLst>
            </p:cNvPr>
            <p:cNvGrpSpPr/>
            <p:nvPr/>
          </p:nvGrpSpPr>
          <p:grpSpPr>
            <a:xfrm>
              <a:off x="1179245" y="20441002"/>
              <a:ext cx="2247838" cy="2472335"/>
              <a:chOff x="861777" y="2270764"/>
              <a:chExt cx="1621794" cy="1783767"/>
            </a:xfrm>
          </p:grpSpPr>
          <p:pic>
            <p:nvPicPr>
              <p:cNvPr id="35" name="Picture 34" descr="format-justify-fill-4.png">
                <a:extLst>
                  <a:ext uri="{FF2B5EF4-FFF2-40B4-BE49-F238E27FC236}">
                    <a16:creationId xmlns:a16="http://schemas.microsoft.com/office/drawing/2014/main" id="{971796DC-1CC1-3A40-832B-3D3071587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3099" y="2438400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36" name="Picture 35" descr="format-justify-fill-4.png">
                <a:extLst>
                  <a:ext uri="{FF2B5EF4-FFF2-40B4-BE49-F238E27FC236}">
                    <a16:creationId xmlns:a16="http://schemas.microsoft.com/office/drawing/2014/main" id="{270C41CA-F5F5-8F43-9AEA-28C21C9F6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94099" y="2270764"/>
                <a:ext cx="701036" cy="701036"/>
              </a:xfrm>
              <a:prstGeom prst="rect">
                <a:avLst/>
              </a:prstGeom>
            </p:spPr>
          </p:pic>
          <p:pic>
            <p:nvPicPr>
              <p:cNvPr id="55" name="Picture 54" descr="format-justify-fill-4.png">
                <a:extLst>
                  <a:ext uri="{FF2B5EF4-FFF2-40B4-BE49-F238E27FC236}">
                    <a16:creationId xmlns:a16="http://schemas.microsoft.com/office/drawing/2014/main" id="{4D3DF9E0-1CE8-8D4D-8F37-FB335BB93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41699" y="2590800"/>
                <a:ext cx="701036" cy="701036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1FACDD-0806-4542-94A0-518280037395}"/>
                  </a:ext>
                </a:extLst>
              </p:cNvPr>
              <p:cNvSpPr txBox="1"/>
              <p:nvPr/>
            </p:nvSpPr>
            <p:spPr>
              <a:xfrm>
                <a:off x="861777" y="3272130"/>
                <a:ext cx="1621794" cy="782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 err="1">
                    <a:latin typeface="Calibri" pitchFamily="34" charset="0"/>
                    <a:cs typeface="Calibri" pitchFamily="34" charset="0"/>
                  </a:rPr>
                  <a:t>Configs</a:t>
                </a:r>
                <a:endParaRPr lang="en-US" sz="2000" i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41AB790-D5B7-9A46-B56C-090C181F4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109" y="21058233"/>
              <a:ext cx="1015924" cy="832551"/>
            </a:xfrm>
            <a:prstGeom prst="rect">
              <a:avLst/>
            </a:prstGeom>
          </p:spPr>
        </p:pic>
      </p:grpSp>
      <p:sp>
        <p:nvSpPr>
          <p:cNvPr id="61" name="Rounded Rectangle 37">
            <a:extLst>
              <a:ext uri="{FF2B5EF4-FFF2-40B4-BE49-F238E27FC236}">
                <a16:creationId xmlns:a16="http://schemas.microsoft.com/office/drawing/2014/main" id="{AC3B705E-FA30-4AC8-9EA3-5816CBFD7919}"/>
              </a:ext>
            </a:extLst>
          </p:cNvPr>
          <p:cNvSpPr/>
          <p:nvPr/>
        </p:nvSpPr>
        <p:spPr>
          <a:xfrm>
            <a:off x="5328249" y="1810679"/>
            <a:ext cx="1841163" cy="875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Synthesizer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9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878"/>
            <a:ext cx="10183368" cy="1325563"/>
          </a:xfrm>
        </p:spPr>
        <p:txBody>
          <a:bodyPr/>
          <a:lstStyle/>
          <a:p>
            <a:r>
              <a:rPr lang="en-US" dirty="0"/>
              <a:t>Configuration Synthesis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A0ECD-3E7A-8940-B545-6346CA4AD7B9}"/>
              </a:ext>
            </a:extLst>
          </p:cNvPr>
          <p:cNvGrpSpPr/>
          <p:nvPr/>
        </p:nvGrpSpPr>
        <p:grpSpPr>
          <a:xfrm>
            <a:off x="3840819" y="1196768"/>
            <a:ext cx="5182659" cy="1502157"/>
            <a:chOff x="3840819" y="1196768"/>
            <a:chExt cx="5182659" cy="1502157"/>
          </a:xfrm>
        </p:grpSpPr>
        <p:sp>
          <p:nvSpPr>
            <p:cNvPr id="38" name="Rounded Rectangle 37"/>
            <p:cNvSpPr/>
            <p:nvPr/>
          </p:nvSpPr>
          <p:spPr>
            <a:xfrm>
              <a:off x="5328249" y="1823205"/>
              <a:ext cx="1841163" cy="875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Synthesizer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326599" y="1196768"/>
              <a:ext cx="1696879" cy="1363211"/>
              <a:chOff x="4479871" y="4130815"/>
              <a:chExt cx="1696879" cy="136321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502445" y="4130815"/>
                <a:ext cx="1674305" cy="1363211"/>
                <a:chOff x="-193244" y="1717753"/>
                <a:chExt cx="2413492" cy="1696867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-193244" y="1717753"/>
                  <a:ext cx="2413492" cy="881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/>
                    <a:t>Correct</a:t>
                  </a:r>
                  <a:br>
                    <a:rPr lang="en-US" sz="2000" dirty="0"/>
                  </a:br>
                  <a:r>
                    <a:rPr lang="en-US" sz="2000" dirty="0"/>
                    <a:t>configurations</a:t>
                  </a:r>
                </a:p>
              </p:txBody>
            </p:sp>
            <p:pic>
              <p:nvPicPr>
                <p:cNvPr id="49" name="Content Placeholder 4" descr="format-justify-fill-4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54996" y="2576417"/>
                  <a:ext cx="638626" cy="638626"/>
                </a:xfrm>
                <a:prstGeom prst="rect">
                  <a:avLst/>
                </a:prstGeom>
              </p:spPr>
            </p:pic>
            <p:pic>
              <p:nvPicPr>
                <p:cNvPr id="50" name="Content Placeholder 4" descr="format-justify-fill-4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60014" y="2692530"/>
                  <a:ext cx="638627" cy="638627"/>
                </a:xfrm>
                <a:prstGeom prst="rect">
                  <a:avLst/>
                </a:prstGeom>
              </p:spPr>
            </p:pic>
            <p:pic>
              <p:nvPicPr>
                <p:cNvPr id="51" name="Content Placeholder 4" descr="format-justify-fill-4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35996" y="2775993"/>
                  <a:ext cx="638626" cy="638627"/>
                </a:xfrm>
                <a:prstGeom prst="rect">
                  <a:avLst/>
                </a:prstGeom>
              </p:spPr>
            </p:pic>
          </p:grpSp>
          <p:sp>
            <p:nvSpPr>
              <p:cNvPr id="41" name="Right Arrow 40"/>
              <p:cNvSpPr>
                <a:spLocks noChangeAspect="1"/>
              </p:cNvSpPr>
              <p:nvPr/>
            </p:nvSpPr>
            <p:spPr>
              <a:xfrm>
                <a:off x="4479871" y="4963546"/>
                <a:ext cx="274320" cy="273953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840819" y="1235087"/>
              <a:ext cx="1384180" cy="1039611"/>
              <a:chOff x="994092" y="4169134"/>
              <a:chExt cx="1384180" cy="10396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94092" y="4169134"/>
                <a:ext cx="1060877" cy="1039611"/>
                <a:chOff x="483728" y="2721902"/>
                <a:chExt cx="1666471" cy="1633063"/>
              </a:xfrm>
            </p:grpSpPr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924" y="3357484"/>
                  <a:ext cx="776169" cy="765252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4476" y="3473599"/>
                  <a:ext cx="776169" cy="765252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4253" y="3589713"/>
                  <a:ext cx="776169" cy="765252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483728" y="2721902"/>
                  <a:ext cx="1666471" cy="628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Policies</a:t>
                  </a:r>
                </a:p>
              </p:txBody>
            </p:sp>
          </p:grpSp>
          <p:sp>
            <p:nvSpPr>
              <p:cNvPr id="43" name="Right Arrow 42"/>
              <p:cNvSpPr>
                <a:spLocks noChangeAspect="1"/>
              </p:cNvSpPr>
              <p:nvPr/>
            </p:nvSpPr>
            <p:spPr>
              <a:xfrm rot="2219288">
                <a:off x="1971600" y="4845702"/>
                <a:ext cx="406672" cy="336785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66CFF8-C0C5-4C30-A8C0-623484E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F28780BB-EE69-ED48-BBE0-4165097310F6}"/>
              </a:ext>
            </a:extLst>
          </p:cNvPr>
          <p:cNvGraphicFramePr/>
          <p:nvPr/>
        </p:nvGraphicFramePr>
        <p:xfrm>
          <a:off x="6226185" y="3023199"/>
          <a:ext cx="5284641" cy="3200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2833E8F-59B6-0A4C-89CB-6619394B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1" y="3787790"/>
            <a:ext cx="6148754" cy="2355101"/>
          </a:xfrm>
        </p:spPr>
        <p:txBody>
          <a:bodyPr>
            <a:normAutofit/>
          </a:bodyPr>
          <a:lstStyle/>
          <a:p>
            <a:r>
              <a:rPr lang="en-US" dirty="0"/>
              <a:t>Surveyed 54 network operators</a:t>
            </a:r>
          </a:p>
          <a:p>
            <a:r>
              <a:rPr lang="en-US" dirty="0"/>
              <a:t>2/3</a:t>
            </a:r>
            <a:r>
              <a:rPr lang="en-US" baseline="30000" dirty="0"/>
              <a:t>rd</a:t>
            </a:r>
            <a:r>
              <a:rPr lang="en-US" dirty="0"/>
              <a:t> synthesize from template</a:t>
            </a:r>
          </a:p>
          <a:p>
            <a:r>
              <a:rPr lang="en-US" dirty="0"/>
              <a:t>1/3</a:t>
            </a:r>
            <a:r>
              <a:rPr lang="en-US" baseline="30000" dirty="0"/>
              <a:t>rd</a:t>
            </a:r>
            <a:r>
              <a:rPr lang="en-US" dirty="0"/>
              <a:t> synthesize from high-level specifications</a:t>
            </a:r>
          </a:p>
          <a:p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780FFE9-3F60-2744-959B-818B8A93830D}"/>
              </a:ext>
            </a:extLst>
          </p:cNvPr>
          <p:cNvSpPr/>
          <p:nvPr/>
        </p:nvSpPr>
        <p:spPr>
          <a:xfrm>
            <a:off x="1589678" y="4002629"/>
            <a:ext cx="9642230" cy="12187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all changes are automated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2/3</a:t>
            </a:r>
            <a:r>
              <a:rPr lang="en-US" sz="2800" baseline="30000" dirty="0">
                <a:solidFill>
                  <a:schemeClr val="tx1"/>
                </a:solidFill>
              </a:rPr>
              <a:t>rd</a:t>
            </a:r>
            <a:r>
              <a:rPr lang="en-US" sz="2800" dirty="0">
                <a:solidFill>
                  <a:schemeClr val="tx1"/>
                </a:solidFill>
              </a:rPr>
              <a:t> operators still need manual intervention to make changes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E0EB2DC8-968D-2848-B96D-5E53EFE146F8}"/>
              </a:ext>
            </a:extLst>
          </p:cNvPr>
          <p:cNvSpPr/>
          <p:nvPr/>
        </p:nvSpPr>
        <p:spPr>
          <a:xfrm rot="20132025">
            <a:off x="7502337" y="3312631"/>
            <a:ext cx="197163" cy="21873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153D608F-F8BB-AA4E-8D1A-730BE9477B2A}"/>
              </a:ext>
            </a:extLst>
          </p:cNvPr>
          <p:cNvSpPr/>
          <p:nvPr/>
        </p:nvSpPr>
        <p:spPr>
          <a:xfrm rot="20132025">
            <a:off x="9254755" y="3164051"/>
            <a:ext cx="197163" cy="21873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CA6EF42A-1E14-AD4A-BD9C-D028D4140AF3}"/>
              </a:ext>
            </a:extLst>
          </p:cNvPr>
          <p:cNvSpPr/>
          <p:nvPr/>
        </p:nvSpPr>
        <p:spPr>
          <a:xfrm rot="20132025">
            <a:off x="10018642" y="3179262"/>
            <a:ext cx="197163" cy="21873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C2B558C5-E1E8-0548-AF00-E51CE22B2886}"/>
              </a:ext>
            </a:extLst>
          </p:cNvPr>
          <p:cNvSpPr/>
          <p:nvPr/>
        </p:nvSpPr>
        <p:spPr>
          <a:xfrm rot="20132025">
            <a:off x="7723567" y="3741295"/>
            <a:ext cx="197163" cy="21873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F84CAA50-E48F-B248-94B1-D0551EB52D1A}"/>
              </a:ext>
            </a:extLst>
          </p:cNvPr>
          <p:cNvSpPr/>
          <p:nvPr/>
        </p:nvSpPr>
        <p:spPr>
          <a:xfrm rot="20132025">
            <a:off x="9475985" y="3682655"/>
            <a:ext cx="197163" cy="21873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ED7D8D84-FCA3-DB42-8855-EECAEA9CCBB2}"/>
              </a:ext>
            </a:extLst>
          </p:cNvPr>
          <p:cNvSpPr/>
          <p:nvPr/>
        </p:nvSpPr>
        <p:spPr>
          <a:xfrm rot="20132025">
            <a:off x="10299832" y="3577946"/>
            <a:ext cx="197163" cy="21873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1383B47-B41C-0349-8B59-2C83150CABC5}"/>
              </a:ext>
            </a:extLst>
          </p:cNvPr>
          <p:cNvSpPr>
            <a:spLocks noChangeAspect="1"/>
          </p:cNvSpPr>
          <p:nvPr/>
        </p:nvSpPr>
        <p:spPr>
          <a:xfrm rot="19644470">
            <a:off x="4870039" y="2616662"/>
            <a:ext cx="406672" cy="3367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71579B-1F95-D34B-B9CE-E94B616878F2}"/>
              </a:ext>
            </a:extLst>
          </p:cNvPr>
          <p:cNvGrpSpPr/>
          <p:nvPr/>
        </p:nvGrpSpPr>
        <p:grpSpPr>
          <a:xfrm>
            <a:off x="7349173" y="2611894"/>
            <a:ext cx="1904873" cy="598181"/>
            <a:chOff x="6851827" y="2900848"/>
            <a:chExt cx="2633706" cy="68688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2C1192D-3F63-4044-AF4D-4073A360446A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7669657" y="3064604"/>
              <a:ext cx="1353821" cy="31867"/>
            </a:xfrm>
            <a:prstGeom prst="line">
              <a:avLst/>
            </a:prstGeom>
            <a:noFill/>
            <a:ln w="25400" cap="flat" cmpd="sng" algn="ctr">
              <a:solidFill>
                <a:srgbClr val="E5E8E8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EF67A4-9D02-874E-B03B-DD13EFE8F59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7669657" y="3064604"/>
              <a:ext cx="210528" cy="297931"/>
            </a:xfrm>
            <a:prstGeom prst="line">
              <a:avLst/>
            </a:prstGeom>
            <a:noFill/>
            <a:ln w="25400" cap="flat" cmpd="sng" algn="ctr">
              <a:solidFill>
                <a:srgbClr val="E5E8E8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D11518-0109-0949-9C55-85646514FE73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8530899" y="3145999"/>
              <a:ext cx="650714" cy="277983"/>
            </a:xfrm>
            <a:prstGeom prst="line">
              <a:avLst/>
            </a:prstGeom>
            <a:noFill/>
            <a:ln w="25400" cap="flat" cmpd="sng" algn="ctr">
              <a:solidFill>
                <a:srgbClr val="E5E8E8">
                  <a:lumMod val="75000"/>
                </a:srgbClr>
              </a:solidFill>
              <a:prstDash val="solid"/>
            </a:ln>
            <a:effectLst/>
          </p:spPr>
        </p:cxnSp>
        <p:pic>
          <p:nvPicPr>
            <p:cNvPr id="37" name="Picture 41">
              <a:extLst>
                <a:ext uri="{FF2B5EF4-FFF2-40B4-BE49-F238E27FC236}">
                  <a16:creationId xmlns:a16="http://schemas.microsoft.com/office/drawing/2014/main" id="{E8BCCB1E-93D7-624A-B5DB-0CB88864C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13069" y="3260226"/>
              <a:ext cx="817830" cy="32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41">
              <a:extLst>
                <a:ext uri="{FF2B5EF4-FFF2-40B4-BE49-F238E27FC236}">
                  <a16:creationId xmlns:a16="http://schemas.microsoft.com/office/drawing/2014/main" id="{B60D3F45-567A-A042-B9B0-4F231CB6A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667703" y="2991703"/>
              <a:ext cx="817830" cy="32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41">
              <a:extLst>
                <a:ext uri="{FF2B5EF4-FFF2-40B4-BE49-F238E27FC236}">
                  <a16:creationId xmlns:a16="http://schemas.microsoft.com/office/drawing/2014/main" id="{E18EF8FA-81BF-704D-AD94-7026C05F4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51827" y="2900848"/>
              <a:ext cx="817830" cy="32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E866D4-C07E-3445-A730-083B9995CB90}"/>
              </a:ext>
            </a:extLst>
          </p:cNvPr>
          <p:cNvGrpSpPr/>
          <p:nvPr/>
        </p:nvGrpSpPr>
        <p:grpSpPr>
          <a:xfrm>
            <a:off x="3959914" y="2620724"/>
            <a:ext cx="950902" cy="912196"/>
            <a:chOff x="1179245" y="20441002"/>
            <a:chExt cx="2247838" cy="2472335"/>
          </a:xfrm>
        </p:grpSpPr>
        <p:grpSp>
          <p:nvGrpSpPr>
            <p:cNvPr id="57" name="Group 4">
              <a:extLst>
                <a:ext uri="{FF2B5EF4-FFF2-40B4-BE49-F238E27FC236}">
                  <a16:creationId xmlns:a16="http://schemas.microsoft.com/office/drawing/2014/main" id="{8FD72651-A01F-6847-A16B-381B4B200E15}"/>
                </a:ext>
              </a:extLst>
            </p:cNvPr>
            <p:cNvGrpSpPr/>
            <p:nvPr/>
          </p:nvGrpSpPr>
          <p:grpSpPr>
            <a:xfrm>
              <a:off x="1179245" y="20441002"/>
              <a:ext cx="2247838" cy="2472335"/>
              <a:chOff x="861777" y="2270764"/>
              <a:chExt cx="1621794" cy="1783767"/>
            </a:xfrm>
          </p:grpSpPr>
          <p:pic>
            <p:nvPicPr>
              <p:cNvPr id="61" name="Picture 60" descr="format-justify-fill-4.png">
                <a:extLst>
                  <a:ext uri="{FF2B5EF4-FFF2-40B4-BE49-F238E27FC236}">
                    <a16:creationId xmlns:a16="http://schemas.microsoft.com/office/drawing/2014/main" id="{9398AC1F-80E7-214C-809E-5E4782412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3099" y="2438400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62" name="Picture 61" descr="format-justify-fill-4.png">
                <a:extLst>
                  <a:ext uri="{FF2B5EF4-FFF2-40B4-BE49-F238E27FC236}">
                    <a16:creationId xmlns:a16="http://schemas.microsoft.com/office/drawing/2014/main" id="{542A6773-F8D9-814E-89DC-9BCE8FEFC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94099" y="2270764"/>
                <a:ext cx="701036" cy="701036"/>
              </a:xfrm>
              <a:prstGeom prst="rect">
                <a:avLst/>
              </a:prstGeom>
            </p:spPr>
          </p:pic>
          <p:pic>
            <p:nvPicPr>
              <p:cNvPr id="63" name="Picture 62" descr="format-justify-fill-4.png">
                <a:extLst>
                  <a:ext uri="{FF2B5EF4-FFF2-40B4-BE49-F238E27FC236}">
                    <a16:creationId xmlns:a16="http://schemas.microsoft.com/office/drawing/2014/main" id="{D4E014DF-31D6-444C-B73C-C4EBAF0CF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41699" y="2590800"/>
                <a:ext cx="701036" cy="701036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09F809-F7C4-174B-A4A0-251EF185EA63}"/>
                  </a:ext>
                </a:extLst>
              </p:cNvPr>
              <p:cNvSpPr txBox="1"/>
              <p:nvPr/>
            </p:nvSpPr>
            <p:spPr>
              <a:xfrm>
                <a:off x="861777" y="3272130"/>
                <a:ext cx="1621794" cy="782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 err="1">
                    <a:latin typeface="Calibri" pitchFamily="34" charset="0"/>
                    <a:cs typeface="Calibri" pitchFamily="34" charset="0"/>
                  </a:rPr>
                  <a:t>Configs</a:t>
                </a:r>
                <a:endParaRPr lang="en-US" sz="2000" i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B6E7271-F65C-384D-9960-3409E2AA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109" y="21058233"/>
              <a:ext cx="1015924" cy="83255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220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  <p:bldP spid="59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878"/>
            <a:ext cx="10183368" cy="1325563"/>
          </a:xfrm>
        </p:spPr>
        <p:txBody>
          <a:bodyPr/>
          <a:lstStyle/>
          <a:p>
            <a:r>
              <a:rPr lang="en-US" dirty="0"/>
              <a:t>Operators have Different Management Objectives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66CFF8-C0C5-4C30-A8C0-623484E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6</a:t>
            </a:fld>
            <a:endParaRPr lang="en-US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2833E8F-59B6-0A4C-89CB-6619394B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20" y="1628793"/>
            <a:ext cx="10728179" cy="10201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Other than correctness, operators care about multiple factors while updating network</a:t>
            </a:r>
          </a:p>
          <a:p>
            <a:pPr lvl="1"/>
            <a:r>
              <a:rPr lang="en-US" dirty="0"/>
              <a:t>We term these factors as management objectives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570767-97A6-7C42-966F-2B7FC57B9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295302"/>
              </p:ext>
            </p:extLst>
          </p:nvPr>
        </p:nvGraphicFramePr>
        <p:xfrm>
          <a:off x="625620" y="2578308"/>
          <a:ext cx="10395948" cy="386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: Rounded Corners 69">
            <a:extLst>
              <a:ext uri="{FF2B5EF4-FFF2-40B4-BE49-F238E27FC236}">
                <a16:creationId xmlns:a16="http://schemas.microsoft.com/office/drawing/2014/main" id="{27E95785-7B01-7F4C-84A3-C33F99A2EE0E}"/>
              </a:ext>
            </a:extLst>
          </p:cNvPr>
          <p:cNvSpPr/>
          <p:nvPr/>
        </p:nvSpPr>
        <p:spPr>
          <a:xfrm>
            <a:off x="1765689" y="3578957"/>
            <a:ext cx="8448039" cy="85538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Different management objectives create different network updates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0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02A2-10B2-42F6-82EF-88507060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6C5326-018B-48AF-9B82-15C660624A95}"/>
              </a:ext>
            </a:extLst>
          </p:cNvPr>
          <p:cNvGrpSpPr/>
          <p:nvPr/>
        </p:nvGrpSpPr>
        <p:grpSpPr>
          <a:xfrm>
            <a:off x="1477027" y="2255913"/>
            <a:ext cx="7494528" cy="1267263"/>
            <a:chOff x="3879942" y="8330425"/>
            <a:chExt cx="3059634" cy="6597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D9EE4E-A50B-4C66-9BB8-9DDBFF89DF9E}"/>
                </a:ext>
              </a:extLst>
            </p:cNvPr>
            <p:cNvSpPr/>
            <p:nvPr/>
          </p:nvSpPr>
          <p:spPr>
            <a:xfrm>
              <a:off x="6309604" y="8653810"/>
              <a:ext cx="336322" cy="33632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099E45-299E-47B1-8934-3C0CADB7EE78}"/>
                </a:ext>
              </a:extLst>
            </p:cNvPr>
            <p:cNvSpPr/>
            <p:nvPr/>
          </p:nvSpPr>
          <p:spPr>
            <a:xfrm>
              <a:off x="5027380" y="8631547"/>
              <a:ext cx="336322" cy="33632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7B3E14-B056-45A3-AE64-857020F1D1E2}"/>
                </a:ext>
              </a:extLst>
            </p:cNvPr>
            <p:cNvCxnSpPr>
              <a:cxnSpLocks/>
              <a:stCxn id="25" idx="1"/>
              <a:endCxn id="16" idx="3"/>
            </p:cNvCxnSpPr>
            <p:nvPr/>
          </p:nvCxnSpPr>
          <p:spPr>
            <a:xfrm flipV="1">
              <a:off x="5274664" y="8790184"/>
              <a:ext cx="1084195" cy="6521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58">
              <a:extLst>
                <a:ext uri="{FF2B5EF4-FFF2-40B4-BE49-F238E27FC236}">
                  <a16:creationId xmlns:a16="http://schemas.microsoft.com/office/drawing/2014/main" id="{095FB201-7225-426D-BAA1-700D8BE9620B}"/>
                </a:ext>
              </a:extLst>
            </p:cNvPr>
            <p:cNvSpPr/>
            <p:nvPr/>
          </p:nvSpPr>
          <p:spPr>
            <a:xfrm>
              <a:off x="6596676" y="8734351"/>
              <a:ext cx="342900" cy="16715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BGP</a:t>
              </a:r>
            </a:p>
          </p:txBody>
        </p:sp>
        <p:sp>
          <p:nvSpPr>
            <p:cNvPr id="16" name="Rounded Rectangle 60">
              <a:extLst>
                <a:ext uri="{FF2B5EF4-FFF2-40B4-BE49-F238E27FC236}">
                  <a16:creationId xmlns:a16="http://schemas.microsoft.com/office/drawing/2014/main" id="{027BC133-E5E7-4514-993C-B9B79110540E}"/>
                </a:ext>
              </a:extLst>
            </p:cNvPr>
            <p:cNvSpPr/>
            <p:nvPr/>
          </p:nvSpPr>
          <p:spPr>
            <a:xfrm>
              <a:off x="5895215" y="8709360"/>
              <a:ext cx="463644" cy="16164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OSPF</a:t>
              </a:r>
            </a:p>
          </p:txBody>
        </p:sp>
        <p:cxnSp>
          <p:nvCxnSpPr>
            <p:cNvPr id="18" name="Straight Connector 88">
              <a:extLst>
                <a:ext uri="{FF2B5EF4-FFF2-40B4-BE49-F238E27FC236}">
                  <a16:creationId xmlns:a16="http://schemas.microsoft.com/office/drawing/2014/main" id="{DEABF5F1-B36B-4049-A220-07BF9D9D48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7897" y="8575719"/>
              <a:ext cx="2555" cy="641089"/>
            </a:xfrm>
            <a:prstGeom prst="curvedConnector3">
              <a:avLst>
                <a:gd name="adj1" fmla="val 4757702"/>
              </a:avLst>
            </a:prstGeom>
            <a:ln w="28575">
              <a:solidFill>
                <a:schemeClr val="accent6"/>
              </a:solidFill>
              <a:prstDash val="sysDot"/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F12D3D-6E71-498B-8E45-5189FC24F3FF}"/>
                </a:ext>
              </a:extLst>
            </p:cNvPr>
            <p:cNvCxnSpPr>
              <a:cxnSpLocks/>
              <a:stCxn id="6" idx="0"/>
              <a:endCxn id="24" idx="2"/>
            </p:cNvCxnSpPr>
            <p:nvPr/>
          </p:nvCxnSpPr>
          <p:spPr>
            <a:xfrm flipH="1" flipV="1">
              <a:off x="6476503" y="8577461"/>
              <a:ext cx="1262" cy="76349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ounded Rectangle 96">
              <a:extLst>
                <a:ext uri="{FF2B5EF4-FFF2-40B4-BE49-F238E27FC236}">
                  <a16:creationId xmlns:a16="http://schemas.microsoft.com/office/drawing/2014/main" id="{0E3784CF-CD76-46DB-86B2-EAE2A982DF88}"/>
                </a:ext>
              </a:extLst>
            </p:cNvPr>
            <p:cNvSpPr/>
            <p:nvPr/>
          </p:nvSpPr>
          <p:spPr>
            <a:xfrm>
              <a:off x="6380491" y="8385437"/>
              <a:ext cx="192024" cy="192024"/>
            </a:xfrm>
            <a:prstGeom prst="roundRect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25" name="Rounded Rectangle 61">
              <a:extLst>
                <a:ext uri="{FF2B5EF4-FFF2-40B4-BE49-F238E27FC236}">
                  <a16:creationId xmlns:a16="http://schemas.microsoft.com/office/drawing/2014/main" id="{D4158A2A-5E24-42DA-8E22-05D467A29754}"/>
                </a:ext>
              </a:extLst>
            </p:cNvPr>
            <p:cNvSpPr/>
            <p:nvPr/>
          </p:nvSpPr>
          <p:spPr>
            <a:xfrm>
              <a:off x="5274664" y="8715881"/>
              <a:ext cx="424245" cy="16164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OSPF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4F7CFC1-E552-4C21-B1D2-40970BED24A9}"/>
                </a:ext>
              </a:extLst>
            </p:cNvPr>
            <p:cNvSpPr/>
            <p:nvPr/>
          </p:nvSpPr>
          <p:spPr>
            <a:xfrm>
              <a:off x="3879942" y="8646208"/>
              <a:ext cx="336322" cy="33632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A3EB2F-7FEC-4F5E-9458-6D6CB9EF4777}"/>
                </a:ext>
              </a:extLst>
            </p:cNvPr>
            <p:cNvCxnSpPr>
              <a:stCxn id="33" idx="6"/>
              <a:endCxn id="9" idx="2"/>
            </p:cNvCxnSpPr>
            <p:nvPr/>
          </p:nvCxnSpPr>
          <p:spPr>
            <a:xfrm flipV="1">
              <a:off x="4216264" y="8799708"/>
              <a:ext cx="811116" cy="14661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88">
              <a:extLst>
                <a:ext uri="{FF2B5EF4-FFF2-40B4-BE49-F238E27FC236}">
                  <a16:creationId xmlns:a16="http://schemas.microsoft.com/office/drawing/2014/main" id="{10907FF6-9653-4B6D-A0BC-3EF7BE4C965F}"/>
                </a:ext>
              </a:extLst>
            </p:cNvPr>
            <p:cNvCxnSpPr>
              <a:cxnSpLocks/>
              <a:stCxn id="16" idx="2"/>
              <a:endCxn id="25" idx="2"/>
            </p:cNvCxnSpPr>
            <p:nvPr/>
          </p:nvCxnSpPr>
          <p:spPr>
            <a:xfrm rot="5400000">
              <a:off x="5803651" y="8554143"/>
              <a:ext cx="6521" cy="640250"/>
            </a:xfrm>
            <a:prstGeom prst="curvedConnector3">
              <a:avLst>
                <a:gd name="adj1" fmla="val 1925004"/>
              </a:avLst>
            </a:prstGeom>
            <a:ln w="28575">
              <a:solidFill>
                <a:schemeClr val="accent6"/>
              </a:solidFill>
              <a:prstDash val="sysDot"/>
              <a:headEnd type="triangle" w="med" len="sm"/>
              <a:tailEnd type="triangle" w="med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68">
              <a:extLst>
                <a:ext uri="{FF2B5EF4-FFF2-40B4-BE49-F238E27FC236}">
                  <a16:creationId xmlns:a16="http://schemas.microsoft.com/office/drawing/2014/main" id="{5680E906-A67D-4911-B31D-185BCB9D4FE5}"/>
                </a:ext>
              </a:extLst>
            </p:cNvPr>
            <p:cNvSpPr/>
            <p:nvPr/>
          </p:nvSpPr>
          <p:spPr>
            <a:xfrm>
              <a:off x="4741648" y="8725739"/>
              <a:ext cx="376545" cy="14793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BGP</a:t>
              </a:r>
            </a:p>
          </p:txBody>
        </p:sp>
        <p:sp>
          <p:nvSpPr>
            <p:cNvPr id="39" name="Rounded Rectangle 70">
              <a:extLst>
                <a:ext uri="{FF2B5EF4-FFF2-40B4-BE49-F238E27FC236}">
                  <a16:creationId xmlns:a16="http://schemas.microsoft.com/office/drawing/2014/main" id="{7FF76982-289D-4CDE-AFE8-084AD413D97D}"/>
                </a:ext>
              </a:extLst>
            </p:cNvPr>
            <p:cNvSpPr/>
            <p:nvPr/>
          </p:nvSpPr>
          <p:spPr>
            <a:xfrm>
              <a:off x="4110805" y="8723861"/>
              <a:ext cx="367731" cy="15942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BGP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BB342EF-433F-4FAC-B91C-7E862C27DCE8}"/>
                </a:ext>
              </a:extLst>
            </p:cNvPr>
            <p:cNvCxnSpPr/>
            <p:nvPr/>
          </p:nvCxnSpPr>
          <p:spPr>
            <a:xfrm flipH="1">
              <a:off x="4478536" y="8770512"/>
              <a:ext cx="274320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  <a:headEnd type="triangle" w="med" len="sm"/>
              <a:tailEnd type="triangle" w="med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E6C499-378B-4DF6-B606-15F492E86D98}"/>
                </a:ext>
              </a:extLst>
            </p:cNvPr>
            <p:cNvCxnSpPr>
              <a:stCxn id="42" idx="2"/>
              <a:endCxn id="33" idx="0"/>
            </p:cNvCxnSpPr>
            <p:nvPr/>
          </p:nvCxnSpPr>
          <p:spPr>
            <a:xfrm flipH="1">
              <a:off x="4048103" y="8522449"/>
              <a:ext cx="279" cy="123759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ounded Rectangle 77">
              <a:extLst>
                <a:ext uri="{FF2B5EF4-FFF2-40B4-BE49-F238E27FC236}">
                  <a16:creationId xmlns:a16="http://schemas.microsoft.com/office/drawing/2014/main" id="{ED82D70F-7011-4CD9-AE99-69D31F6DEC79}"/>
                </a:ext>
              </a:extLst>
            </p:cNvPr>
            <p:cNvSpPr/>
            <p:nvPr/>
          </p:nvSpPr>
          <p:spPr>
            <a:xfrm>
              <a:off x="3952370" y="8330425"/>
              <a:ext cx="192024" cy="192024"/>
            </a:xfrm>
            <a:prstGeom prst="roundRect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U</a:t>
              </a:r>
            </a:p>
          </p:txBody>
        </p:sp>
      </p:grpSp>
      <p:cxnSp>
        <p:nvCxnSpPr>
          <p:cNvPr id="67" name="Straight Connector 88">
            <a:extLst>
              <a:ext uri="{FF2B5EF4-FFF2-40B4-BE49-F238E27FC236}">
                <a16:creationId xmlns:a16="http://schemas.microsoft.com/office/drawing/2014/main" id="{90FA97FB-F217-4654-9329-A90F8DED4EB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760051" y="2248504"/>
            <a:ext cx="6228" cy="1519901"/>
          </a:xfrm>
          <a:prstGeom prst="curvedConnector3">
            <a:avLst>
              <a:gd name="adj1" fmla="val -3670520"/>
            </a:avLst>
          </a:prstGeom>
          <a:ln w="76200">
            <a:solidFill>
              <a:srgbClr val="FF0000"/>
            </a:solidFill>
            <a:prstDash val="sysDot"/>
            <a:headEnd type="triangle" w="med" len="sm"/>
            <a:tailEnd type="triangle" w="med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55593A7-2ED9-4D80-8347-FC66E61F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55" y="5088708"/>
            <a:ext cx="4689379" cy="1168635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346466" algn="l"/>
              </a:tabLst>
            </a:pPr>
            <a:r>
              <a:rPr lang="en-US" sz="2400" dirty="0"/>
              <a:t>Case 1: Enable redistribution on D</a:t>
            </a:r>
          </a:p>
          <a:p>
            <a:pPr>
              <a:tabLst>
                <a:tab pos="4346466" algn="l"/>
              </a:tabLst>
            </a:pPr>
            <a:r>
              <a:rPr lang="en-US" sz="2400" dirty="0"/>
              <a:t>Adds single line on one router D </a:t>
            </a:r>
          </a:p>
          <a:p>
            <a:pPr>
              <a:tabLst>
                <a:tab pos="4346466" algn="l"/>
              </a:tabLst>
            </a:pPr>
            <a:r>
              <a:rPr lang="en-US" sz="2400" dirty="0"/>
              <a:t>Enables redistribution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9E8C7D0-5313-471E-B584-41B691ADBD45}"/>
              </a:ext>
            </a:extLst>
          </p:cNvPr>
          <p:cNvSpPr/>
          <p:nvPr/>
        </p:nvSpPr>
        <p:spPr>
          <a:xfrm>
            <a:off x="6220456" y="5077964"/>
            <a:ext cx="4452538" cy="135674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6C9A2785-95E3-4747-9873-40EF7546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7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AA18EBF-2952-ED44-9FB5-FBE203C9F2DE}"/>
              </a:ext>
            </a:extLst>
          </p:cNvPr>
          <p:cNvGrpSpPr/>
          <p:nvPr/>
        </p:nvGrpSpPr>
        <p:grpSpPr>
          <a:xfrm>
            <a:off x="4822743" y="1096506"/>
            <a:ext cx="1471081" cy="1390118"/>
            <a:chOff x="969213" y="4327871"/>
            <a:chExt cx="1471081" cy="1390118"/>
          </a:xfrm>
        </p:grpSpPr>
        <p:sp>
          <p:nvSpPr>
            <p:cNvPr id="63" name="Scroll: Vertical 53">
              <a:extLst>
                <a:ext uri="{FF2B5EF4-FFF2-40B4-BE49-F238E27FC236}">
                  <a16:creationId xmlns:a16="http://schemas.microsoft.com/office/drawing/2014/main" id="{4AF6B08D-774D-F94F-9AFB-D0CB8F28519C}"/>
                </a:ext>
              </a:extLst>
            </p:cNvPr>
            <p:cNvSpPr/>
            <p:nvPr/>
          </p:nvSpPr>
          <p:spPr>
            <a:xfrm flipV="1">
              <a:off x="969213" y="4392425"/>
              <a:ext cx="1471081" cy="1325564"/>
            </a:xfrm>
            <a:prstGeom prst="verticalScroll">
              <a:avLst>
                <a:gd name="adj" fmla="val 10051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398E97-3A2D-2643-B3CB-E11942BAFAFD}"/>
                </a:ext>
              </a:extLst>
            </p:cNvPr>
            <p:cNvSpPr/>
            <p:nvPr/>
          </p:nvSpPr>
          <p:spPr>
            <a:xfrm>
              <a:off x="1079082" y="4327871"/>
              <a:ext cx="126324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/>
                <a:t>Policy</a:t>
              </a:r>
            </a:p>
            <a:p>
              <a:pPr algn="ctr"/>
              <a:r>
                <a:rPr lang="en-US" sz="2600" dirty="0"/>
                <a:t>U can reach Z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3D597DD-4413-254B-BF3C-0411A4273023}"/>
              </a:ext>
            </a:extLst>
          </p:cNvPr>
          <p:cNvGrpSpPr/>
          <p:nvPr/>
        </p:nvGrpSpPr>
        <p:grpSpPr>
          <a:xfrm>
            <a:off x="383411" y="5057014"/>
            <a:ext cx="7240129" cy="830997"/>
            <a:chOff x="660655" y="5456975"/>
            <a:chExt cx="5048317" cy="830997"/>
          </a:xfrm>
        </p:grpSpPr>
        <p:sp>
          <p:nvSpPr>
            <p:cNvPr id="36" name="Rectangle: Rounded Corners 69">
              <a:extLst>
                <a:ext uri="{FF2B5EF4-FFF2-40B4-BE49-F238E27FC236}">
                  <a16:creationId xmlns:a16="http://schemas.microsoft.com/office/drawing/2014/main" id="{4F846E7B-C3AC-3347-9622-65ABB56EA43B}"/>
                </a:ext>
              </a:extLst>
            </p:cNvPr>
            <p:cNvSpPr/>
            <p:nvPr/>
          </p:nvSpPr>
          <p:spPr>
            <a:xfrm>
              <a:off x="660655" y="5499909"/>
              <a:ext cx="4787018" cy="73662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587F42-437E-4747-B9E7-05B09948E843}"/>
                </a:ext>
              </a:extLst>
            </p:cNvPr>
            <p:cNvSpPr txBox="1"/>
            <p:nvPr/>
          </p:nvSpPr>
          <p:spPr>
            <a:xfrm>
              <a:off x="688108" y="5456975"/>
              <a:ext cx="5020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Not ideal when objective is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Avoid redistribution (known to cause routing loops)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2BE3B0-72B4-D749-A363-21EDB1DF1580}"/>
              </a:ext>
            </a:extLst>
          </p:cNvPr>
          <p:cNvGrpSpPr/>
          <p:nvPr/>
        </p:nvGrpSpPr>
        <p:grpSpPr>
          <a:xfrm>
            <a:off x="4153919" y="3979422"/>
            <a:ext cx="3292813" cy="461665"/>
            <a:chOff x="660656" y="5456975"/>
            <a:chExt cx="1196063" cy="461665"/>
          </a:xfrm>
        </p:grpSpPr>
        <p:sp>
          <p:nvSpPr>
            <p:cNvPr id="44" name="Rectangle: Rounded Corners 69">
              <a:extLst>
                <a:ext uri="{FF2B5EF4-FFF2-40B4-BE49-F238E27FC236}">
                  <a16:creationId xmlns:a16="http://schemas.microsoft.com/office/drawing/2014/main" id="{788E20F6-FCE7-CB43-867A-D5554AA2C0CF}"/>
                </a:ext>
              </a:extLst>
            </p:cNvPr>
            <p:cNvSpPr/>
            <p:nvPr/>
          </p:nvSpPr>
          <p:spPr>
            <a:xfrm>
              <a:off x="660656" y="5467417"/>
              <a:ext cx="1196063" cy="4292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2B4B52-CEEF-3B40-8248-D917E4531D2E}"/>
                </a:ext>
              </a:extLst>
            </p:cNvPr>
            <p:cNvSpPr txBox="1"/>
            <p:nvPr/>
          </p:nvSpPr>
          <p:spPr>
            <a:xfrm>
              <a:off x="714310" y="5456975"/>
              <a:ext cx="1142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Factor 1: Features Used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4DB333F-3330-C84A-B480-687ADED56EBF}"/>
              </a:ext>
            </a:extLst>
          </p:cNvPr>
          <p:cNvSpPr/>
          <p:nvPr/>
        </p:nvSpPr>
        <p:spPr>
          <a:xfrm>
            <a:off x="2102566" y="2862516"/>
            <a:ext cx="2446574" cy="566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73AF75-C1B2-2242-9584-5731AE745FFA}"/>
              </a:ext>
            </a:extLst>
          </p:cNvPr>
          <p:cNvSpPr/>
          <p:nvPr/>
        </p:nvSpPr>
        <p:spPr>
          <a:xfrm>
            <a:off x="4896151" y="2924368"/>
            <a:ext cx="2652945" cy="566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7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70" grpId="0" animBg="1"/>
      <p:bldP spid="7" grpId="0" animBg="1"/>
      <p:bldP spid="7" grpId="1" animBg="1"/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02A2-10B2-42F6-82EF-88507060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Size/Scope</a:t>
            </a:r>
          </a:p>
        </p:txBody>
      </p:sp>
      <p:cxnSp>
        <p:nvCxnSpPr>
          <p:cNvPr id="67" name="Straight Connector 88">
            <a:extLst>
              <a:ext uri="{FF2B5EF4-FFF2-40B4-BE49-F238E27FC236}">
                <a16:creationId xmlns:a16="http://schemas.microsoft.com/office/drawing/2014/main" id="{90FA97FB-F217-4654-9329-A90F8DED4EB6}"/>
              </a:ext>
            </a:extLst>
          </p:cNvPr>
          <p:cNvCxnSpPr>
            <a:cxnSpLocks/>
            <a:stCxn id="75" idx="2"/>
            <a:endCxn id="84" idx="2"/>
          </p:cNvCxnSpPr>
          <p:nvPr/>
        </p:nvCxnSpPr>
        <p:spPr>
          <a:xfrm rot="5400000" flipH="1">
            <a:off x="6799625" y="1140529"/>
            <a:ext cx="53462" cy="4502657"/>
          </a:xfrm>
          <a:prstGeom prst="curvedConnector3">
            <a:avLst>
              <a:gd name="adj1" fmla="val -1107061"/>
            </a:avLst>
          </a:prstGeom>
          <a:ln w="76200">
            <a:solidFill>
              <a:srgbClr val="FF0000"/>
            </a:solidFill>
            <a:prstDash val="sysDot"/>
            <a:headEnd type="triangle" w="med" len="sm"/>
            <a:tailEnd type="triangle" w="med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194D204B-4272-4D90-A70C-9CB09DD912ED}"/>
              </a:ext>
            </a:extLst>
          </p:cNvPr>
          <p:cNvSpPr txBox="1">
            <a:spLocks/>
          </p:cNvSpPr>
          <p:nvPr/>
        </p:nvSpPr>
        <p:spPr>
          <a:xfrm>
            <a:off x="4916314" y="5088708"/>
            <a:ext cx="7159067" cy="1168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4346466" algn="l"/>
              </a:tabLst>
            </a:pPr>
            <a:r>
              <a:rPr lang="en-US" sz="2400" dirty="0"/>
              <a:t>Case 2: BGP peering between C and D for Z</a:t>
            </a:r>
          </a:p>
          <a:p>
            <a:pPr>
              <a:tabLst>
                <a:tab pos="4346466" algn="l"/>
              </a:tabLst>
            </a:pPr>
            <a:r>
              <a:rPr lang="en-US" sz="2400" dirty="0"/>
              <a:t>Adds statements on both routers C and D </a:t>
            </a:r>
          </a:p>
          <a:p>
            <a:pPr>
              <a:tabLst>
                <a:tab pos="4346466" algn="l"/>
              </a:tabLst>
            </a:pPr>
            <a:r>
              <a:rPr lang="en-US" sz="2400" dirty="0"/>
              <a:t>Adds BGP peering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B5C463F-7799-4F17-96DD-62953BBFA27D}"/>
              </a:ext>
            </a:extLst>
          </p:cNvPr>
          <p:cNvSpPr/>
          <p:nvPr/>
        </p:nvSpPr>
        <p:spPr>
          <a:xfrm>
            <a:off x="4916314" y="5077964"/>
            <a:ext cx="5806815" cy="135674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0C9F7388-BCD4-40B3-94DB-5DE9B2B1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67590F-13CA-9E48-A764-5937525D62AB}"/>
              </a:ext>
            </a:extLst>
          </p:cNvPr>
          <p:cNvGrpSpPr/>
          <p:nvPr/>
        </p:nvGrpSpPr>
        <p:grpSpPr>
          <a:xfrm>
            <a:off x="456350" y="5034456"/>
            <a:ext cx="6384964" cy="918480"/>
            <a:chOff x="660654" y="5366094"/>
            <a:chExt cx="6384964" cy="918480"/>
          </a:xfrm>
        </p:grpSpPr>
        <p:sp>
          <p:nvSpPr>
            <p:cNvPr id="43" name="Rectangle: Rounded Corners 69">
              <a:extLst>
                <a:ext uri="{FF2B5EF4-FFF2-40B4-BE49-F238E27FC236}">
                  <a16:creationId xmlns:a16="http://schemas.microsoft.com/office/drawing/2014/main" id="{800795DC-A093-B647-8129-C6EE50489450}"/>
                </a:ext>
              </a:extLst>
            </p:cNvPr>
            <p:cNvSpPr/>
            <p:nvPr/>
          </p:nvSpPr>
          <p:spPr>
            <a:xfrm>
              <a:off x="660654" y="5366094"/>
              <a:ext cx="6247319" cy="91810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D4BC65-265F-7248-9551-11C5AB8C0CB1}"/>
                </a:ext>
              </a:extLst>
            </p:cNvPr>
            <p:cNvSpPr txBox="1"/>
            <p:nvPr/>
          </p:nvSpPr>
          <p:spPr>
            <a:xfrm>
              <a:off x="798299" y="5453577"/>
              <a:ext cx="62473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Not ideal when objective is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Minimize devices changed or config changes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6856AA-ECAC-D547-95FB-BD2A20BE4D77}"/>
              </a:ext>
            </a:extLst>
          </p:cNvPr>
          <p:cNvGrpSpPr/>
          <p:nvPr/>
        </p:nvGrpSpPr>
        <p:grpSpPr>
          <a:xfrm>
            <a:off x="6073088" y="1345249"/>
            <a:ext cx="1471081" cy="1390118"/>
            <a:chOff x="969213" y="4327871"/>
            <a:chExt cx="1471081" cy="1390118"/>
          </a:xfrm>
        </p:grpSpPr>
        <p:sp>
          <p:nvSpPr>
            <p:cNvPr id="46" name="Scroll: Vertical 53">
              <a:extLst>
                <a:ext uri="{FF2B5EF4-FFF2-40B4-BE49-F238E27FC236}">
                  <a16:creationId xmlns:a16="http://schemas.microsoft.com/office/drawing/2014/main" id="{469D2EDD-0488-584B-9D86-1A9545743124}"/>
                </a:ext>
              </a:extLst>
            </p:cNvPr>
            <p:cNvSpPr/>
            <p:nvPr/>
          </p:nvSpPr>
          <p:spPr>
            <a:xfrm flipV="1">
              <a:off x="969213" y="4392425"/>
              <a:ext cx="1471081" cy="1325564"/>
            </a:xfrm>
            <a:prstGeom prst="verticalScroll">
              <a:avLst>
                <a:gd name="adj" fmla="val 10051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1AA49A-A6B6-F946-89BE-7FE94F0C5D5B}"/>
                </a:ext>
              </a:extLst>
            </p:cNvPr>
            <p:cNvSpPr/>
            <p:nvPr/>
          </p:nvSpPr>
          <p:spPr>
            <a:xfrm>
              <a:off x="1079082" y="4327871"/>
              <a:ext cx="126324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/>
                <a:t>Policy</a:t>
              </a:r>
            </a:p>
            <a:p>
              <a:pPr algn="ctr"/>
              <a:r>
                <a:rPr lang="en-US" sz="2600" dirty="0"/>
                <a:t>U can reach Z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EFE8C5-C086-E741-AD1E-F509E9B10612}"/>
              </a:ext>
            </a:extLst>
          </p:cNvPr>
          <p:cNvGrpSpPr/>
          <p:nvPr/>
        </p:nvGrpSpPr>
        <p:grpSpPr>
          <a:xfrm>
            <a:off x="4884290" y="4329960"/>
            <a:ext cx="4217328" cy="830997"/>
            <a:chOff x="660656" y="5456975"/>
            <a:chExt cx="1316349" cy="830997"/>
          </a:xfrm>
        </p:grpSpPr>
        <p:sp>
          <p:nvSpPr>
            <p:cNvPr id="49" name="Rectangle: Rounded Corners 69">
              <a:extLst>
                <a:ext uri="{FF2B5EF4-FFF2-40B4-BE49-F238E27FC236}">
                  <a16:creationId xmlns:a16="http://schemas.microsoft.com/office/drawing/2014/main" id="{BD9D0446-DCCD-A649-B59C-1EB858890C05}"/>
                </a:ext>
              </a:extLst>
            </p:cNvPr>
            <p:cNvSpPr/>
            <p:nvPr/>
          </p:nvSpPr>
          <p:spPr>
            <a:xfrm>
              <a:off x="660656" y="5467417"/>
              <a:ext cx="1196063" cy="4292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5CBC90-3ABC-E64C-BA8D-3754F6150906}"/>
                </a:ext>
              </a:extLst>
            </p:cNvPr>
            <p:cNvSpPr txBox="1"/>
            <p:nvPr/>
          </p:nvSpPr>
          <p:spPr>
            <a:xfrm>
              <a:off x="714310" y="5456975"/>
              <a:ext cx="12626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Factor 2: Update Size/Scope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273127-E7C2-7441-8D64-6D4A746236C6}"/>
              </a:ext>
            </a:extLst>
          </p:cNvPr>
          <p:cNvGrpSpPr/>
          <p:nvPr/>
        </p:nvGrpSpPr>
        <p:grpSpPr>
          <a:xfrm>
            <a:off x="2003120" y="2321569"/>
            <a:ext cx="7494528" cy="1267263"/>
            <a:chOff x="3879942" y="8330425"/>
            <a:chExt cx="3059634" cy="65970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6FBC4E2-A25B-9E41-A8BF-0EA6C102A6C0}"/>
                </a:ext>
              </a:extLst>
            </p:cNvPr>
            <p:cNvSpPr/>
            <p:nvPr/>
          </p:nvSpPr>
          <p:spPr>
            <a:xfrm>
              <a:off x="6309604" y="8653810"/>
              <a:ext cx="336322" cy="33632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093239-A102-804B-8443-001C48E0DA2B}"/>
                </a:ext>
              </a:extLst>
            </p:cNvPr>
            <p:cNvSpPr/>
            <p:nvPr/>
          </p:nvSpPr>
          <p:spPr>
            <a:xfrm>
              <a:off x="5027380" y="8631547"/>
              <a:ext cx="336322" cy="33632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4CA8F44-1CE1-3E45-9A60-9250F02090CA}"/>
                </a:ext>
              </a:extLst>
            </p:cNvPr>
            <p:cNvCxnSpPr>
              <a:cxnSpLocks/>
              <a:stCxn id="80" idx="1"/>
              <a:endCxn id="76" idx="3"/>
            </p:cNvCxnSpPr>
            <p:nvPr/>
          </p:nvCxnSpPr>
          <p:spPr>
            <a:xfrm>
              <a:off x="5274664" y="8807982"/>
              <a:ext cx="1084195" cy="9054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ounded Rectangle 58">
              <a:extLst>
                <a:ext uri="{FF2B5EF4-FFF2-40B4-BE49-F238E27FC236}">
                  <a16:creationId xmlns:a16="http://schemas.microsoft.com/office/drawing/2014/main" id="{06429ED7-CD75-9D40-908B-6FA1D80618A5}"/>
                </a:ext>
              </a:extLst>
            </p:cNvPr>
            <p:cNvSpPr/>
            <p:nvPr/>
          </p:nvSpPr>
          <p:spPr>
            <a:xfrm>
              <a:off x="6596676" y="8734351"/>
              <a:ext cx="342900" cy="16715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BGP</a:t>
              </a:r>
            </a:p>
          </p:txBody>
        </p:sp>
        <p:sp>
          <p:nvSpPr>
            <p:cNvPr id="76" name="Rounded Rectangle 60">
              <a:extLst>
                <a:ext uri="{FF2B5EF4-FFF2-40B4-BE49-F238E27FC236}">
                  <a16:creationId xmlns:a16="http://schemas.microsoft.com/office/drawing/2014/main" id="{1B56DB20-D648-5942-A44C-4B01A0DDD204}"/>
                </a:ext>
              </a:extLst>
            </p:cNvPr>
            <p:cNvSpPr/>
            <p:nvPr/>
          </p:nvSpPr>
          <p:spPr>
            <a:xfrm>
              <a:off x="5895215" y="8730009"/>
              <a:ext cx="463644" cy="17405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OSPF</a:t>
              </a:r>
            </a:p>
          </p:txBody>
        </p:sp>
        <p:cxnSp>
          <p:nvCxnSpPr>
            <p:cNvPr id="77" name="Straight Connector 88">
              <a:extLst>
                <a:ext uri="{FF2B5EF4-FFF2-40B4-BE49-F238E27FC236}">
                  <a16:creationId xmlns:a16="http://schemas.microsoft.com/office/drawing/2014/main" id="{79277C87-2B11-E447-A459-E44DEDC4AB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33239" y="8582240"/>
              <a:ext cx="2555" cy="641089"/>
            </a:xfrm>
            <a:prstGeom prst="curvedConnector3">
              <a:avLst>
                <a:gd name="adj1" fmla="val 4757702"/>
              </a:avLst>
            </a:prstGeom>
            <a:ln w="28575">
              <a:solidFill>
                <a:schemeClr val="accent6"/>
              </a:solidFill>
              <a:prstDash val="sysDot"/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4A9497-4D8F-B64D-9F97-513B2514EA51}"/>
                </a:ext>
              </a:extLst>
            </p:cNvPr>
            <p:cNvCxnSpPr>
              <a:cxnSpLocks/>
              <a:stCxn id="72" idx="0"/>
              <a:endCxn id="79" idx="2"/>
            </p:cNvCxnSpPr>
            <p:nvPr/>
          </p:nvCxnSpPr>
          <p:spPr>
            <a:xfrm flipH="1" flipV="1">
              <a:off x="6476503" y="8577461"/>
              <a:ext cx="1262" cy="76349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ounded Rectangle 96">
              <a:extLst>
                <a:ext uri="{FF2B5EF4-FFF2-40B4-BE49-F238E27FC236}">
                  <a16:creationId xmlns:a16="http://schemas.microsoft.com/office/drawing/2014/main" id="{B7798EBC-EA59-8C41-A568-76CEFC695053}"/>
                </a:ext>
              </a:extLst>
            </p:cNvPr>
            <p:cNvSpPr/>
            <p:nvPr/>
          </p:nvSpPr>
          <p:spPr>
            <a:xfrm>
              <a:off x="6380491" y="8385437"/>
              <a:ext cx="192024" cy="192024"/>
            </a:xfrm>
            <a:prstGeom prst="roundRect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80" name="Rounded Rectangle 61">
              <a:extLst>
                <a:ext uri="{FF2B5EF4-FFF2-40B4-BE49-F238E27FC236}">
                  <a16:creationId xmlns:a16="http://schemas.microsoft.com/office/drawing/2014/main" id="{8B8BE4C7-BEE6-3B46-A1CA-6E1A15D23054}"/>
                </a:ext>
              </a:extLst>
            </p:cNvPr>
            <p:cNvSpPr/>
            <p:nvPr/>
          </p:nvSpPr>
          <p:spPr>
            <a:xfrm>
              <a:off x="5274664" y="8715881"/>
              <a:ext cx="424245" cy="1842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OSPF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A5B64E8-E43B-2646-94A0-FF1512E19CC6}"/>
                </a:ext>
              </a:extLst>
            </p:cNvPr>
            <p:cNvSpPr/>
            <p:nvPr/>
          </p:nvSpPr>
          <p:spPr>
            <a:xfrm>
              <a:off x="3879942" y="8646208"/>
              <a:ext cx="336322" cy="33632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43973E-A352-BC4C-B601-3389DB68389A}"/>
                </a:ext>
              </a:extLst>
            </p:cNvPr>
            <p:cNvCxnSpPr>
              <a:stCxn id="81" idx="6"/>
              <a:endCxn id="73" idx="2"/>
            </p:cNvCxnSpPr>
            <p:nvPr/>
          </p:nvCxnSpPr>
          <p:spPr>
            <a:xfrm flipV="1">
              <a:off x="4216264" y="8799708"/>
              <a:ext cx="811116" cy="14661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8">
              <a:extLst>
                <a:ext uri="{FF2B5EF4-FFF2-40B4-BE49-F238E27FC236}">
                  <a16:creationId xmlns:a16="http://schemas.microsoft.com/office/drawing/2014/main" id="{C8FF0CB1-4612-5F4B-81ED-97B0A219548B}"/>
                </a:ext>
              </a:extLst>
            </p:cNvPr>
            <p:cNvCxnSpPr>
              <a:cxnSpLocks/>
              <a:stCxn id="76" idx="2"/>
              <a:endCxn id="80" idx="2"/>
            </p:cNvCxnSpPr>
            <p:nvPr/>
          </p:nvCxnSpPr>
          <p:spPr>
            <a:xfrm rot="5400000" flipH="1">
              <a:off x="5804921" y="8581947"/>
              <a:ext cx="3981" cy="640250"/>
            </a:xfrm>
            <a:prstGeom prst="curvedConnector3">
              <a:avLst>
                <a:gd name="adj1" fmla="val -2989408"/>
              </a:avLst>
            </a:prstGeom>
            <a:ln w="28575">
              <a:solidFill>
                <a:schemeClr val="accent6"/>
              </a:solidFill>
              <a:prstDash val="sysDot"/>
              <a:headEnd type="triangle" w="med" len="sm"/>
              <a:tailEnd type="triangle" w="med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ounded Rectangle 68">
              <a:extLst>
                <a:ext uri="{FF2B5EF4-FFF2-40B4-BE49-F238E27FC236}">
                  <a16:creationId xmlns:a16="http://schemas.microsoft.com/office/drawing/2014/main" id="{33F601F8-F8D0-CB4B-A881-F78DE696B049}"/>
                </a:ext>
              </a:extLst>
            </p:cNvPr>
            <p:cNvSpPr/>
            <p:nvPr/>
          </p:nvSpPr>
          <p:spPr>
            <a:xfrm>
              <a:off x="4741648" y="8725739"/>
              <a:ext cx="376545" cy="14793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BGP</a:t>
              </a:r>
            </a:p>
          </p:txBody>
        </p:sp>
        <p:sp>
          <p:nvSpPr>
            <p:cNvPr id="85" name="Rounded Rectangle 70">
              <a:extLst>
                <a:ext uri="{FF2B5EF4-FFF2-40B4-BE49-F238E27FC236}">
                  <a16:creationId xmlns:a16="http://schemas.microsoft.com/office/drawing/2014/main" id="{D7B30CC8-1556-004B-8356-C2906D13CF9F}"/>
                </a:ext>
              </a:extLst>
            </p:cNvPr>
            <p:cNvSpPr/>
            <p:nvPr/>
          </p:nvSpPr>
          <p:spPr>
            <a:xfrm>
              <a:off x="4110805" y="8723861"/>
              <a:ext cx="367731" cy="159425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BGP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32D19A-9865-B243-9B8E-D269D920A1B2}"/>
                </a:ext>
              </a:extLst>
            </p:cNvPr>
            <p:cNvCxnSpPr/>
            <p:nvPr/>
          </p:nvCxnSpPr>
          <p:spPr>
            <a:xfrm flipH="1">
              <a:off x="4478536" y="8770512"/>
              <a:ext cx="274320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  <a:headEnd type="triangle" w="med" len="sm"/>
              <a:tailEnd type="triangle" w="med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4AA5B73-746E-E941-AE34-CBE11E486868}"/>
                </a:ext>
              </a:extLst>
            </p:cNvPr>
            <p:cNvCxnSpPr>
              <a:stCxn id="88" idx="2"/>
              <a:endCxn id="81" idx="0"/>
            </p:cNvCxnSpPr>
            <p:nvPr/>
          </p:nvCxnSpPr>
          <p:spPr>
            <a:xfrm flipH="1">
              <a:off x="4048103" y="8522449"/>
              <a:ext cx="279" cy="123759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ounded Rectangle 77">
              <a:extLst>
                <a:ext uri="{FF2B5EF4-FFF2-40B4-BE49-F238E27FC236}">
                  <a16:creationId xmlns:a16="http://schemas.microsoft.com/office/drawing/2014/main" id="{150A8C1C-CF73-4D44-A6BE-D249F1AE740A}"/>
                </a:ext>
              </a:extLst>
            </p:cNvPr>
            <p:cNvSpPr/>
            <p:nvPr/>
          </p:nvSpPr>
          <p:spPr>
            <a:xfrm>
              <a:off x="3952370" y="8330425"/>
              <a:ext cx="192024" cy="192024"/>
            </a:xfrm>
            <a:prstGeom prst="roundRect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U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6478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878"/>
            <a:ext cx="10183368" cy="1325563"/>
          </a:xfrm>
        </p:spPr>
        <p:txBody>
          <a:bodyPr/>
          <a:lstStyle/>
          <a:p>
            <a:r>
              <a:rPr lang="en-US" dirty="0"/>
              <a:t>Configuration Structure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66CFF8-C0C5-4C30-A8C0-623484E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C97-C744-4458-80A8-70EA69FFDFB0}" type="slidenum">
              <a:rPr lang="en-US" smtClean="0"/>
              <a:t>9</a:t>
            </a:fld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E492BA4-A88E-6743-9010-F33A3417E212}"/>
              </a:ext>
            </a:extLst>
          </p:cNvPr>
          <p:cNvSpPr txBox="1">
            <a:spLocks/>
          </p:cNvSpPr>
          <p:nvPr/>
        </p:nvSpPr>
        <p:spPr>
          <a:xfrm>
            <a:off x="1115260" y="3803751"/>
            <a:ext cx="4980740" cy="224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i="1" dirty="0"/>
              <a:t>1</a:t>
            </a:r>
            <a:r>
              <a:rPr lang="en-US" sz="2300" i="1" dirty="0"/>
              <a:t> </a:t>
            </a:r>
            <a:r>
              <a:rPr lang="en-US" sz="2300" b="1" i="1" dirty="0"/>
              <a:t>router D</a:t>
            </a:r>
          </a:p>
          <a:p>
            <a:pPr marL="0" indent="0">
              <a:buNone/>
            </a:pPr>
            <a:r>
              <a:rPr lang="en-US" sz="2300" i="1" dirty="0"/>
              <a:t>2 interface Ethernet0/1</a:t>
            </a:r>
          </a:p>
          <a:p>
            <a:pPr marL="0" indent="0">
              <a:buNone/>
            </a:pPr>
            <a:r>
              <a:rPr lang="en-US" sz="2300" i="1" dirty="0"/>
              <a:t>3      </a:t>
            </a:r>
            <a:r>
              <a:rPr lang="en-US" sz="2300" i="1" dirty="0" err="1"/>
              <a:t>ip</a:t>
            </a:r>
            <a:r>
              <a:rPr lang="en-US" sz="2300" i="1" dirty="0"/>
              <a:t> access-group ACL1 in</a:t>
            </a:r>
          </a:p>
          <a:p>
            <a:pPr marL="0" indent="0">
              <a:buNone/>
            </a:pPr>
            <a:r>
              <a:rPr lang="en-US" sz="2300" i="1" dirty="0"/>
              <a:t>4 access-list ACL1 deny </a:t>
            </a:r>
            <a:r>
              <a:rPr lang="en-US" sz="2300" i="1" dirty="0" err="1"/>
              <a:t>ip</a:t>
            </a:r>
            <a:r>
              <a:rPr lang="en-US" sz="2300" i="1" dirty="0"/>
              <a:t> any 4.*.*.*</a:t>
            </a:r>
          </a:p>
          <a:p>
            <a:pPr marL="0" indent="0">
              <a:buNone/>
            </a:pPr>
            <a:r>
              <a:rPr lang="en-US" sz="2300" i="1" dirty="0"/>
              <a:t>5 access-list ACL1 permit </a:t>
            </a:r>
            <a:r>
              <a:rPr lang="en-US" sz="2300" i="1" dirty="0" err="1"/>
              <a:t>ip</a:t>
            </a:r>
            <a:r>
              <a:rPr lang="en-US" sz="2300" i="1" dirty="0"/>
              <a:t> any 7.*.*.*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8EAF04A-3496-CA40-8976-8F9CC9198F3B}"/>
              </a:ext>
            </a:extLst>
          </p:cNvPr>
          <p:cNvSpPr txBox="1">
            <a:spLocks/>
          </p:cNvSpPr>
          <p:nvPr/>
        </p:nvSpPr>
        <p:spPr>
          <a:xfrm>
            <a:off x="6508932" y="3803751"/>
            <a:ext cx="4844868" cy="224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300" b="1" i="1" dirty="0"/>
              <a:t>1 router C</a:t>
            </a:r>
          </a:p>
          <a:p>
            <a:pPr algn="l"/>
            <a:r>
              <a:rPr lang="en-US" sz="2300" i="1" dirty="0"/>
              <a:t>2 interface Ethernet0/1</a:t>
            </a:r>
          </a:p>
          <a:p>
            <a:pPr algn="l"/>
            <a:r>
              <a:rPr lang="en-US" sz="2300" i="1" dirty="0"/>
              <a:t>3      </a:t>
            </a:r>
            <a:r>
              <a:rPr lang="en-US" sz="2300" i="1" dirty="0" err="1"/>
              <a:t>ip</a:t>
            </a:r>
            <a:r>
              <a:rPr lang="en-US" sz="2300" i="1" dirty="0"/>
              <a:t> access-group ACL1 in</a:t>
            </a:r>
          </a:p>
          <a:p>
            <a:pPr algn="l"/>
            <a:r>
              <a:rPr lang="en-US" sz="2300" i="1" dirty="0"/>
              <a:t>4 access-list ACL1 deny </a:t>
            </a:r>
            <a:r>
              <a:rPr lang="en-US" sz="2300" i="1" dirty="0" err="1"/>
              <a:t>ip</a:t>
            </a:r>
            <a:r>
              <a:rPr lang="en-US" sz="2300" i="1" dirty="0"/>
              <a:t> any 4.*.*.*</a:t>
            </a:r>
          </a:p>
          <a:p>
            <a:pPr algn="l"/>
            <a:r>
              <a:rPr lang="en-US" sz="2300" i="1" dirty="0"/>
              <a:t>5 access-list ACL1 permit </a:t>
            </a:r>
            <a:r>
              <a:rPr lang="en-US" sz="2300" i="1" dirty="0" err="1"/>
              <a:t>ip</a:t>
            </a:r>
            <a:r>
              <a:rPr lang="en-US" sz="2300" i="1" dirty="0"/>
              <a:t> any 7. *.*.*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21480E-7B6F-FB40-A204-799C55AB8567}"/>
              </a:ext>
            </a:extLst>
          </p:cNvPr>
          <p:cNvGrpSpPr/>
          <p:nvPr/>
        </p:nvGrpSpPr>
        <p:grpSpPr>
          <a:xfrm>
            <a:off x="3389430" y="1515621"/>
            <a:ext cx="7347268" cy="1301414"/>
            <a:chOff x="4812602" y="8325732"/>
            <a:chExt cx="2999512" cy="67748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78B809-04D4-FB4A-89B0-60A8429F5EE4}"/>
                </a:ext>
              </a:extLst>
            </p:cNvPr>
            <p:cNvSpPr/>
            <p:nvPr/>
          </p:nvSpPr>
          <p:spPr>
            <a:xfrm>
              <a:off x="6094827" y="8666899"/>
              <a:ext cx="336322" cy="33632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1CAB69-28DD-1640-A6A6-CCB249619A3C}"/>
                </a:ext>
              </a:extLst>
            </p:cNvPr>
            <p:cNvSpPr/>
            <p:nvPr/>
          </p:nvSpPr>
          <p:spPr>
            <a:xfrm>
              <a:off x="4812602" y="8631547"/>
              <a:ext cx="336322" cy="33632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4E1DFA-F023-D24C-90E2-FC5F04992182}"/>
                </a:ext>
              </a:extLst>
            </p:cNvPr>
            <p:cNvSpPr/>
            <p:nvPr/>
          </p:nvSpPr>
          <p:spPr>
            <a:xfrm>
              <a:off x="7464285" y="8650107"/>
              <a:ext cx="347829" cy="33832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18288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AD68B8-6FE3-AA48-BC1C-A9C3B6284C0B}"/>
                </a:ext>
              </a:extLst>
            </p:cNvPr>
            <p:cNvCxnSpPr>
              <a:cxnSpLocks/>
              <a:stCxn id="19" idx="1"/>
              <a:endCxn id="14" idx="3"/>
            </p:cNvCxnSpPr>
            <p:nvPr/>
          </p:nvCxnSpPr>
          <p:spPr>
            <a:xfrm>
              <a:off x="5059886" y="8821851"/>
              <a:ext cx="1084194" cy="8276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E72233-65AE-B24E-B158-B1A46C7A57F1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 flipH="1">
              <a:off x="6381895" y="8819271"/>
              <a:ext cx="1133321" cy="11687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58">
              <a:extLst>
                <a:ext uri="{FF2B5EF4-FFF2-40B4-BE49-F238E27FC236}">
                  <a16:creationId xmlns:a16="http://schemas.microsoft.com/office/drawing/2014/main" id="{AAED847A-0933-074F-90A8-A056582D7699}"/>
                </a:ext>
              </a:extLst>
            </p:cNvPr>
            <p:cNvSpPr/>
            <p:nvPr/>
          </p:nvSpPr>
          <p:spPr>
            <a:xfrm>
              <a:off x="6381895" y="8747380"/>
              <a:ext cx="412913" cy="16715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OSPF</a:t>
              </a:r>
            </a:p>
          </p:txBody>
        </p:sp>
        <p:sp>
          <p:nvSpPr>
            <p:cNvPr id="14" name="Rounded Rectangle 60">
              <a:extLst>
                <a:ext uri="{FF2B5EF4-FFF2-40B4-BE49-F238E27FC236}">
                  <a16:creationId xmlns:a16="http://schemas.microsoft.com/office/drawing/2014/main" id="{FC08A73E-3DED-B246-AEBA-041206728C07}"/>
                </a:ext>
              </a:extLst>
            </p:cNvPr>
            <p:cNvSpPr/>
            <p:nvPr/>
          </p:nvSpPr>
          <p:spPr>
            <a:xfrm>
              <a:off x="5680436" y="8743100"/>
              <a:ext cx="463644" cy="17405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OSPF</a:t>
              </a:r>
            </a:p>
          </p:txBody>
        </p:sp>
        <p:sp>
          <p:nvSpPr>
            <p:cNvPr id="15" name="Rounded Rectangle 69">
              <a:extLst>
                <a:ext uri="{FF2B5EF4-FFF2-40B4-BE49-F238E27FC236}">
                  <a16:creationId xmlns:a16="http://schemas.microsoft.com/office/drawing/2014/main" id="{3ED9CECE-BBA4-8340-8830-AC3FEA7658FD}"/>
                </a:ext>
              </a:extLst>
            </p:cNvPr>
            <p:cNvSpPr/>
            <p:nvPr/>
          </p:nvSpPr>
          <p:spPr>
            <a:xfrm>
              <a:off x="7066046" y="8735693"/>
              <a:ext cx="449170" cy="16715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OSPF</a:t>
              </a:r>
            </a:p>
          </p:txBody>
        </p:sp>
        <p:cxnSp>
          <p:nvCxnSpPr>
            <p:cNvPr id="16" name="Straight Connector 88">
              <a:extLst>
                <a:ext uri="{FF2B5EF4-FFF2-40B4-BE49-F238E27FC236}">
                  <a16:creationId xmlns:a16="http://schemas.microsoft.com/office/drawing/2014/main" id="{F78E3801-53BE-A846-86F0-C7945D1DC4B5}"/>
                </a:ext>
              </a:extLst>
            </p:cNvPr>
            <p:cNvCxnSpPr>
              <a:cxnSpLocks/>
              <a:stCxn id="13" idx="2"/>
              <a:endCxn id="14" idx="2"/>
            </p:cNvCxnSpPr>
            <p:nvPr/>
          </p:nvCxnSpPr>
          <p:spPr>
            <a:xfrm rot="5400000">
              <a:off x="6248996" y="8577798"/>
              <a:ext cx="2617" cy="676094"/>
            </a:xfrm>
            <a:prstGeom prst="curvedConnector3">
              <a:avLst>
                <a:gd name="adj1" fmla="val 4646539"/>
              </a:avLst>
            </a:prstGeom>
            <a:ln w="28575">
              <a:solidFill>
                <a:schemeClr val="accent6"/>
              </a:solidFill>
              <a:prstDash val="sysDot"/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61">
              <a:extLst>
                <a:ext uri="{FF2B5EF4-FFF2-40B4-BE49-F238E27FC236}">
                  <a16:creationId xmlns:a16="http://schemas.microsoft.com/office/drawing/2014/main" id="{312CE33A-BCB9-7645-8AF2-F5305D6126EA}"/>
                </a:ext>
              </a:extLst>
            </p:cNvPr>
            <p:cNvSpPr/>
            <p:nvPr/>
          </p:nvSpPr>
          <p:spPr>
            <a:xfrm>
              <a:off x="5059886" y="8720619"/>
              <a:ext cx="514181" cy="20246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OSPF</a:t>
              </a:r>
            </a:p>
          </p:txBody>
        </p:sp>
        <p:cxnSp>
          <p:nvCxnSpPr>
            <p:cNvPr id="24" name="Straight Connector 88">
              <a:extLst>
                <a:ext uri="{FF2B5EF4-FFF2-40B4-BE49-F238E27FC236}">
                  <a16:creationId xmlns:a16="http://schemas.microsoft.com/office/drawing/2014/main" id="{928BA339-FDCC-264E-90FE-34213B3D1698}"/>
                </a:ext>
              </a:extLst>
            </p:cNvPr>
            <p:cNvCxnSpPr>
              <a:cxnSpLocks/>
              <a:stCxn id="13" idx="2"/>
              <a:endCxn id="15" idx="2"/>
            </p:cNvCxnSpPr>
            <p:nvPr/>
          </p:nvCxnSpPr>
          <p:spPr>
            <a:xfrm rot="5400000" flipH="1" flipV="1">
              <a:off x="6933648" y="8557552"/>
              <a:ext cx="11687" cy="702279"/>
            </a:xfrm>
            <a:prstGeom prst="curvedConnector3">
              <a:avLst>
                <a:gd name="adj1" fmla="val -1018263"/>
              </a:avLst>
            </a:prstGeom>
            <a:ln w="28575">
              <a:solidFill>
                <a:schemeClr val="accent6"/>
              </a:solidFill>
              <a:prstDash val="sysDot"/>
              <a:headEnd type="triangle" w="med" len="sm"/>
              <a:tailEnd type="triangle" w="med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88">
              <a:extLst>
                <a:ext uri="{FF2B5EF4-FFF2-40B4-BE49-F238E27FC236}">
                  <a16:creationId xmlns:a16="http://schemas.microsoft.com/office/drawing/2014/main" id="{E36E866C-8849-614B-944C-7D1C0451A396}"/>
                </a:ext>
              </a:extLst>
            </p:cNvPr>
            <p:cNvCxnSpPr>
              <a:cxnSpLocks/>
              <a:stCxn id="14" idx="2"/>
              <a:endCxn id="19" idx="2"/>
            </p:cNvCxnSpPr>
            <p:nvPr/>
          </p:nvCxnSpPr>
          <p:spPr>
            <a:xfrm rot="5400000">
              <a:off x="5611653" y="8622477"/>
              <a:ext cx="5930" cy="595282"/>
            </a:xfrm>
            <a:prstGeom prst="curvedConnector3">
              <a:avLst>
                <a:gd name="adj1" fmla="val 2106848"/>
              </a:avLst>
            </a:prstGeom>
            <a:ln w="28575">
              <a:solidFill>
                <a:schemeClr val="accent6"/>
              </a:solidFill>
              <a:prstDash val="sysDot"/>
              <a:headEnd type="triangle" w="med" len="sm"/>
              <a:tailEnd type="triangle" w="med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73489C-0A84-A44E-AEC1-6D53900848BE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>
            <a:xfrm flipH="1">
              <a:off x="4980763" y="8468878"/>
              <a:ext cx="3289" cy="162668"/>
            </a:xfrm>
            <a:prstGeom prst="line">
              <a:avLst/>
            </a:prstGeom>
            <a:ln w="28575">
              <a:solidFill>
                <a:schemeClr val="accent5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77">
              <a:extLst>
                <a:ext uri="{FF2B5EF4-FFF2-40B4-BE49-F238E27FC236}">
                  <a16:creationId xmlns:a16="http://schemas.microsoft.com/office/drawing/2014/main" id="{1F0AF096-93F0-B94E-BC9E-D1C76B407490}"/>
                </a:ext>
              </a:extLst>
            </p:cNvPr>
            <p:cNvSpPr/>
            <p:nvPr/>
          </p:nvSpPr>
          <p:spPr>
            <a:xfrm>
              <a:off x="4812602" y="8325732"/>
              <a:ext cx="342900" cy="143146"/>
            </a:xfrm>
            <a:prstGeom prst="roundRect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4.*.*.*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247AC6-BFBE-634A-B591-9D04FC663460}"/>
              </a:ext>
            </a:extLst>
          </p:cNvPr>
          <p:cNvGrpSpPr/>
          <p:nvPr/>
        </p:nvGrpSpPr>
        <p:grpSpPr>
          <a:xfrm>
            <a:off x="1036212" y="1712372"/>
            <a:ext cx="1949032" cy="1326229"/>
            <a:chOff x="953278" y="4391760"/>
            <a:chExt cx="1949032" cy="1326229"/>
          </a:xfrm>
        </p:grpSpPr>
        <p:sp>
          <p:nvSpPr>
            <p:cNvPr id="33" name="Scroll: Vertical 53">
              <a:extLst>
                <a:ext uri="{FF2B5EF4-FFF2-40B4-BE49-F238E27FC236}">
                  <a16:creationId xmlns:a16="http://schemas.microsoft.com/office/drawing/2014/main" id="{3F06C686-0633-184D-9BB1-D2D7B8242333}"/>
                </a:ext>
              </a:extLst>
            </p:cNvPr>
            <p:cNvSpPr/>
            <p:nvPr/>
          </p:nvSpPr>
          <p:spPr>
            <a:xfrm flipV="1">
              <a:off x="969213" y="4392425"/>
              <a:ext cx="1933097" cy="1325564"/>
            </a:xfrm>
            <a:prstGeom prst="verticalScroll">
              <a:avLst>
                <a:gd name="adj" fmla="val 10051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994E6E3-7D2D-8149-B504-9110907582F6}"/>
                </a:ext>
              </a:extLst>
            </p:cNvPr>
            <p:cNvSpPr/>
            <p:nvPr/>
          </p:nvSpPr>
          <p:spPr>
            <a:xfrm>
              <a:off x="953278" y="4391760"/>
              <a:ext cx="1933097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/>
                <a:t>Policy</a:t>
              </a:r>
            </a:p>
            <a:p>
              <a:pPr algn="ctr"/>
              <a:r>
                <a:rPr lang="en-US" sz="2600" dirty="0"/>
                <a:t>4.*.*.* </a:t>
              </a:r>
            </a:p>
            <a:p>
              <a:pPr algn="ctr"/>
              <a:r>
                <a:rPr lang="en-US" sz="2600" dirty="0"/>
                <a:t>can reach D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575D57-0E77-5A42-AB73-2CD7D11E3FCC}"/>
              </a:ext>
            </a:extLst>
          </p:cNvPr>
          <p:cNvCxnSpPr/>
          <p:nvPr/>
        </p:nvCxnSpPr>
        <p:spPr>
          <a:xfrm>
            <a:off x="973582" y="5308983"/>
            <a:ext cx="46711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C3154B-BE97-D74D-8F17-BCE3319D0C81}"/>
              </a:ext>
            </a:extLst>
          </p:cNvPr>
          <p:cNvGrpSpPr/>
          <p:nvPr/>
        </p:nvGrpSpPr>
        <p:grpSpPr>
          <a:xfrm>
            <a:off x="538706" y="4178418"/>
            <a:ext cx="5520710" cy="966685"/>
            <a:chOff x="660653" y="5366094"/>
            <a:chExt cx="4815552" cy="966685"/>
          </a:xfrm>
        </p:grpSpPr>
        <p:sp>
          <p:nvSpPr>
            <p:cNvPr id="38" name="Rectangle: Rounded Corners 69">
              <a:extLst>
                <a:ext uri="{FF2B5EF4-FFF2-40B4-BE49-F238E27FC236}">
                  <a16:creationId xmlns:a16="http://schemas.microsoft.com/office/drawing/2014/main" id="{DE902F9E-CC08-6C48-912D-BED09CFC815B}"/>
                </a:ext>
              </a:extLst>
            </p:cNvPr>
            <p:cNvSpPr/>
            <p:nvPr/>
          </p:nvSpPr>
          <p:spPr>
            <a:xfrm>
              <a:off x="660653" y="5366094"/>
              <a:ext cx="4677905" cy="96668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2F52-FBD4-5F41-9089-797720D20EF1}"/>
                </a:ext>
              </a:extLst>
            </p:cNvPr>
            <p:cNvSpPr txBox="1"/>
            <p:nvPr/>
          </p:nvSpPr>
          <p:spPr>
            <a:xfrm>
              <a:off x="798300" y="5453577"/>
              <a:ext cx="46779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Not ideal for objective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Maintain similarity between D and C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849242-474C-2B4B-9CC0-1E2C923C6D21}"/>
              </a:ext>
            </a:extLst>
          </p:cNvPr>
          <p:cNvGrpSpPr/>
          <p:nvPr/>
        </p:nvGrpSpPr>
        <p:grpSpPr>
          <a:xfrm>
            <a:off x="4275182" y="3520459"/>
            <a:ext cx="4980740" cy="830997"/>
            <a:chOff x="660656" y="5456975"/>
            <a:chExt cx="1316349" cy="830997"/>
          </a:xfrm>
        </p:grpSpPr>
        <p:sp>
          <p:nvSpPr>
            <p:cNvPr id="41" name="Rectangle: Rounded Corners 69">
              <a:extLst>
                <a:ext uri="{FF2B5EF4-FFF2-40B4-BE49-F238E27FC236}">
                  <a16:creationId xmlns:a16="http://schemas.microsoft.com/office/drawing/2014/main" id="{2D9C5A24-103C-874C-A0FD-EE08A3551C12}"/>
                </a:ext>
              </a:extLst>
            </p:cNvPr>
            <p:cNvSpPr/>
            <p:nvPr/>
          </p:nvSpPr>
          <p:spPr>
            <a:xfrm>
              <a:off x="660656" y="5467417"/>
              <a:ext cx="1196063" cy="4292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EEBB32-BE10-AC41-A485-12A3B31D704E}"/>
                </a:ext>
              </a:extLst>
            </p:cNvPr>
            <p:cNvSpPr txBox="1"/>
            <p:nvPr/>
          </p:nvSpPr>
          <p:spPr>
            <a:xfrm>
              <a:off x="714310" y="5456975"/>
              <a:ext cx="12626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Factor 3: Configuration Structure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040ED494-8937-3244-A68F-5812FBA91928}"/>
              </a:ext>
            </a:extLst>
          </p:cNvPr>
          <p:cNvSpPr/>
          <p:nvPr/>
        </p:nvSpPr>
        <p:spPr>
          <a:xfrm>
            <a:off x="6530224" y="2172392"/>
            <a:ext cx="823817" cy="646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: Rounded Corners 69">
            <a:extLst>
              <a:ext uri="{FF2B5EF4-FFF2-40B4-BE49-F238E27FC236}">
                <a16:creationId xmlns:a16="http://schemas.microsoft.com/office/drawing/2014/main" id="{A7F51F01-8157-F34A-A806-0B41CCF70121}"/>
              </a:ext>
            </a:extLst>
          </p:cNvPr>
          <p:cNvSpPr/>
          <p:nvPr/>
        </p:nvSpPr>
        <p:spPr>
          <a:xfrm>
            <a:off x="1871980" y="4074963"/>
            <a:ext cx="8448039" cy="85538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Different management objectives create different network updates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37C397-BBE3-C24A-9BAD-2FB7D51FB142}"/>
              </a:ext>
            </a:extLst>
          </p:cNvPr>
          <p:cNvSpPr/>
          <p:nvPr/>
        </p:nvSpPr>
        <p:spPr>
          <a:xfrm>
            <a:off x="942855" y="5168610"/>
            <a:ext cx="4827323" cy="351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7" grpId="0" animBg="1"/>
      <p:bldP spid="35" grpId="0" animBg="1"/>
      <p:bldP spid="43" grpId="0" animBg="1"/>
      <p:bldP spid="4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7|11.7|0.9|3.1|5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2.6|1.8|3.5|1.8|3.2|2.1|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7.5|1.3|5.1|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.2|1.5|1.2|15.8|4.4|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|2.5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5.2|5.3|3.6|6.7|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6|7.8|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6.2|4.6|4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8|5.6|3.4|5.4|7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.9|5.3|1.1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.5|0.9|3.1|3.6|0.7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4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.3|0.8|3.8|6.4|2.7|1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.7|6.1|13.5|5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5.5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.8|5.2|4.2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7|3.1|6.3|20.5|4.5|12.8|14|0.6|1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3.3|4.8|1.3|5.4|0.8|2.9|7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4.4|0.6|2.2|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4.6|8.1|4.6|13.2|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6.4|7.7|6.5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17672</TotalTime>
  <Words>1703</Words>
  <Application>Microsoft Office PowerPoint</Application>
  <PresentationFormat>Widescreen</PresentationFormat>
  <Paragraphs>511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SFMono-Regular</vt:lpstr>
      <vt:lpstr>Office Theme</vt:lpstr>
      <vt:lpstr>AED: Synthesizing Network Updates that Satisfy Management Objectives</vt:lpstr>
      <vt:lpstr>Network Configurations</vt:lpstr>
      <vt:lpstr>Configurations are Complex</vt:lpstr>
      <vt:lpstr>Configuration Synthesis</vt:lpstr>
      <vt:lpstr>Configuration Synthesis</vt:lpstr>
      <vt:lpstr>Operators have Different Management Objectives</vt:lpstr>
      <vt:lpstr>Features Used</vt:lpstr>
      <vt:lpstr>Update Size/Scope</vt:lpstr>
      <vt:lpstr>Configuration Structure</vt:lpstr>
      <vt:lpstr>Multiple Synthesis/Update Tools</vt:lpstr>
      <vt:lpstr>Insight on Modeling Networks</vt:lpstr>
      <vt:lpstr>Insight on Modeling Networks</vt:lpstr>
      <vt:lpstr>Insight on Updating Networks</vt:lpstr>
      <vt:lpstr>AED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AED</vt:lpstr>
      <vt:lpstr>Evaluation</vt:lpstr>
      <vt:lpstr>Evaluation: Update Scope - Minimize  Devices Changed</vt:lpstr>
      <vt:lpstr>Evaluation: AED vs. CPR</vt:lpstr>
      <vt:lpstr>Evaluation: AED Performance</vt:lpstr>
      <vt:lpstr>AED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Automated Network Policy Management</dc:title>
  <dc:creator>Archie Abhashkumar</dc:creator>
  <cp:lastModifiedBy>anubhav nidhi</cp:lastModifiedBy>
  <cp:revision>374</cp:revision>
  <dcterms:created xsi:type="dcterms:W3CDTF">2020-03-14T04:06:55Z</dcterms:created>
  <dcterms:modified xsi:type="dcterms:W3CDTF">2020-12-06T01:37:12Z</dcterms:modified>
</cp:coreProperties>
</file>