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371"/>
  </p:normalViewPr>
  <p:slideViewPr>
    <p:cSldViewPr snapToGrid="0" snapToObjects="1">
      <p:cViewPr varScale="1">
        <p:scale>
          <a:sx n="118" d="100"/>
          <a:sy n="118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302E-30E2-D841-94D8-D5B4ABBB15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Using C Lab (RCS355)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126"/>
            <a:ext cx="8588829" cy="1325563"/>
          </a:xfrm>
        </p:spPr>
        <p:txBody>
          <a:bodyPr/>
          <a:lstStyle/>
          <a:p>
            <a:r>
              <a:rPr lang="en-US" dirty="0" smtClean="0"/>
              <a:t>DSUC Lab practicals that have been completed in last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(Write a program) to insert an element at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remove an element from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cyclically shift elements of an array 1 position towards right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9516"/>
              </p:ext>
            </p:extLst>
          </p:nvPr>
        </p:nvGraphicFramePr>
        <p:xfrm>
          <a:off x="1703613" y="469537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351563" y="5201147"/>
            <a:ext cx="440873" cy="5878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67"/>
              </p:ext>
            </p:extLst>
          </p:nvPr>
        </p:nvGraphicFramePr>
        <p:xfrm>
          <a:off x="1703613" y="58672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43915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reverse array without using any additional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shift all the odd elements of an array towards end of the array and even elements towards beginning of the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addition </a:t>
            </a:r>
            <a:r>
              <a:rPr lang="en-US" dirty="0" smtClean="0"/>
              <a:t>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</a:t>
            </a:r>
            <a:r>
              <a:rPr lang="en-US" dirty="0" smtClean="0"/>
              <a:t>multiplication 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transpose a 2D array. 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118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Data Structures Using C Lab (RCS355)</vt:lpstr>
      <vt:lpstr>DSUC Lab practicals that have been completed in last lab</vt:lpstr>
      <vt:lpstr>13th Aug 2018 DSUC Lab Practicals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Using C Lab (RCS355)</dc:title>
  <dc:creator>Anubhav Patrick</dc:creator>
  <cp:lastModifiedBy>Anubhav Patrick</cp:lastModifiedBy>
  <cp:revision>3</cp:revision>
  <dcterms:created xsi:type="dcterms:W3CDTF">2018-08-12T17:02:14Z</dcterms:created>
  <dcterms:modified xsi:type="dcterms:W3CDTF">2018-08-12T17:15:46Z</dcterms:modified>
</cp:coreProperties>
</file>