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 snapToObjects="1">
      <p:cViewPr varScale="1">
        <p:scale>
          <a:sx n="118" d="100"/>
          <a:sy n="118" d="100"/>
        </p:scale>
        <p:origin x="2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302E-30E2-D841-94D8-D5B4ABBB1556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3558-E51B-F64C-9079-7B9B339A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Using C Lab (RCS355)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5126"/>
            <a:ext cx="8588829" cy="1325563"/>
          </a:xfrm>
        </p:spPr>
        <p:txBody>
          <a:bodyPr/>
          <a:lstStyle/>
          <a:p>
            <a:r>
              <a:rPr lang="en-US" dirty="0" smtClean="0"/>
              <a:t>DSUC Lab practicals that have been completed in last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(Write a program) to insert an element at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remove an element from a given position in an array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WAP to cyclically shift elements of an array 1 position towards right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29516"/>
              </p:ext>
            </p:extLst>
          </p:nvPr>
        </p:nvGraphicFramePr>
        <p:xfrm>
          <a:off x="1703613" y="469537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4351563" y="5201147"/>
            <a:ext cx="440873" cy="58782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567"/>
              </p:ext>
            </p:extLst>
          </p:nvPr>
        </p:nvGraphicFramePr>
        <p:xfrm>
          <a:off x="1703613" y="5867258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43915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reverse array without using any additional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shift all the odd elements of an array towards end of the array and even elements towards beginning of the array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addition </a:t>
            </a:r>
            <a:r>
              <a:rPr lang="en-US" dirty="0" smtClean="0"/>
              <a:t>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implement </a:t>
            </a:r>
            <a:r>
              <a:rPr lang="en-US" dirty="0" smtClean="0"/>
              <a:t>multiplication of </a:t>
            </a:r>
            <a:r>
              <a:rPr lang="en-US" dirty="0"/>
              <a:t>two 2D arrays.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 smtClean="0"/>
              <a:t>WAP to </a:t>
            </a:r>
            <a:r>
              <a:rPr lang="en-US" dirty="0"/>
              <a:t>transpose a 2D array. </a:t>
            </a:r>
          </a:p>
          <a:p>
            <a:pPr marL="514350" indent="-514350" algn="just">
              <a:buFont typeface="+mj-lt"/>
              <a:buAutoNum type="arabicPeriod" startAt="4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Write a program to represent sparse matrix using compact matrix notation.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 smtClean="0"/>
              <a:t>WAP to verify the formula of address finding of 1D array learnt in class.</a:t>
            </a:r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WAP to verify the formula of address finding of </a:t>
            </a:r>
            <a:r>
              <a:rPr lang="en-US" dirty="0" smtClean="0"/>
              <a:t>2D array/matrix </a:t>
            </a:r>
            <a:r>
              <a:rPr lang="en-US" dirty="0"/>
              <a:t>learnt in class</a:t>
            </a:r>
            <a:r>
              <a:rPr lang="en-US" dirty="0" smtClean="0"/>
              <a:t>. </a:t>
            </a:r>
            <a:r>
              <a:rPr lang="en-US" i="1" dirty="0" smtClean="0">
                <a:solidFill>
                  <a:schemeClr val="accent1"/>
                </a:solidFill>
              </a:rPr>
              <a:t>(Note: In C programming 2D arrays are stored in </a:t>
            </a:r>
            <a:r>
              <a:rPr lang="en-US" b="1" i="1" dirty="0" smtClean="0">
                <a:solidFill>
                  <a:schemeClr val="accent1"/>
                </a:solidFill>
              </a:rPr>
              <a:t>row major </a:t>
            </a:r>
            <a:r>
              <a:rPr lang="en-US" i="1" dirty="0" smtClean="0">
                <a:solidFill>
                  <a:schemeClr val="accent1"/>
                </a:solidFill>
              </a:rPr>
              <a:t>form)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: for practical 10 and 11 use </a:t>
            </a:r>
            <a:r>
              <a:rPr lang="en-US" b="1" dirty="0" smtClean="0"/>
              <a:t>%u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format specifier to display address of an element of array</a:t>
            </a:r>
          </a:p>
        </p:txBody>
      </p:sp>
    </p:spTree>
    <p:extLst>
      <p:ext uri="{BB962C8B-B14F-4D97-AF65-F5344CB8AC3E}">
        <p14:creationId xmlns:p14="http://schemas.microsoft.com/office/powerpoint/2010/main" val="50781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Aug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WAP to create a singly linked list and insert elements at the beginning. 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the </a:t>
            </a:r>
            <a:r>
              <a:rPr lang="en-US" dirty="0" smtClean="0"/>
              <a:t>end.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WAP to create a singly linked list and insert elements at </a:t>
            </a:r>
            <a:r>
              <a:rPr lang="en-US" dirty="0" smtClean="0"/>
              <a:t>a given position. </a:t>
            </a:r>
            <a:r>
              <a:rPr lang="en-US" dirty="0"/>
              <a:t>Display the list.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8461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singly linked 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given position</a:t>
            </a:r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performing each operation before 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0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Sep 2018 DSUC Lab Practicals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23464" cy="51673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15"/>
            </a:pPr>
            <a:r>
              <a:rPr lang="en-US" dirty="0" smtClean="0"/>
              <a:t>WAP to perform following operations on </a:t>
            </a:r>
            <a:r>
              <a:rPr lang="en-US" b="1" dirty="0" smtClean="0"/>
              <a:t>doubly linked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Insertion at given position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beginning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end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 smtClean="0"/>
              <a:t>Deletion at given position</a:t>
            </a:r>
          </a:p>
          <a:p>
            <a:pPr marL="0" indent="0" algn="just">
              <a:buNone/>
            </a:pPr>
            <a:r>
              <a:rPr lang="en-US" dirty="0" smtClean="0"/>
              <a:t>After each operation, display (traverse) the linked list.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Hint: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Test your program after 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</a:rPr>
              <a:t>writing each function (corresponding to part a to f) before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coding the next operation</a:t>
            </a:r>
          </a:p>
          <a:p>
            <a:pPr marL="971550" lvl="1" indent="-514350" algn="just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394</Words>
  <Application>Microsoft Macintosh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Data Structures Using C Lab (RCS355)</vt:lpstr>
      <vt:lpstr>DSUC Lab practicals that have been completed in last lab</vt:lpstr>
      <vt:lpstr>13th Aug 2018 DSUC Lab Practicals</vt:lpstr>
      <vt:lpstr>19th Aug 2018 DSUC Lab Practicals</vt:lpstr>
      <vt:lpstr>27th Aug 2018 DSUC Lab Practicals</vt:lpstr>
      <vt:lpstr>17th Sep 2018 DSUC Lab Practicals</vt:lpstr>
      <vt:lpstr>24th Sep 2018 DSUC Lab Practicals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Using C Lab (RCS355)</dc:title>
  <dc:creator>Anubhav Patrick</dc:creator>
  <cp:lastModifiedBy>Anubhav Patrick</cp:lastModifiedBy>
  <cp:revision>8</cp:revision>
  <dcterms:created xsi:type="dcterms:W3CDTF">2018-08-12T17:02:14Z</dcterms:created>
  <dcterms:modified xsi:type="dcterms:W3CDTF">2018-09-23T19:52:12Z</dcterms:modified>
</cp:coreProperties>
</file>