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38"/>
  </p:notesMasterIdLst>
  <p:sldIdLst>
    <p:sldId id="256" r:id="rId2"/>
    <p:sldId id="262" r:id="rId3"/>
    <p:sldId id="263" r:id="rId4"/>
    <p:sldId id="300" r:id="rId5"/>
    <p:sldId id="272" r:id="rId6"/>
    <p:sldId id="299" r:id="rId7"/>
    <p:sldId id="270" r:id="rId8"/>
    <p:sldId id="271" r:id="rId9"/>
    <p:sldId id="276" r:id="rId10"/>
    <p:sldId id="278" r:id="rId11"/>
    <p:sldId id="281" r:id="rId12"/>
    <p:sldId id="280" r:id="rId13"/>
    <p:sldId id="277" r:id="rId14"/>
    <p:sldId id="282" r:id="rId15"/>
    <p:sldId id="301" r:id="rId16"/>
    <p:sldId id="302" r:id="rId17"/>
    <p:sldId id="303" r:id="rId18"/>
    <p:sldId id="306" r:id="rId19"/>
    <p:sldId id="304" r:id="rId20"/>
    <p:sldId id="305" r:id="rId21"/>
    <p:sldId id="286" r:id="rId22"/>
    <p:sldId id="287" r:id="rId23"/>
    <p:sldId id="288" r:id="rId24"/>
    <p:sldId id="295" r:id="rId25"/>
    <p:sldId id="289" r:id="rId26"/>
    <p:sldId id="296" r:id="rId27"/>
    <p:sldId id="283" r:id="rId28"/>
    <p:sldId id="290" r:id="rId29"/>
    <p:sldId id="284" r:id="rId30"/>
    <p:sldId id="293" r:id="rId31"/>
    <p:sldId id="294" r:id="rId32"/>
    <p:sldId id="292" r:id="rId33"/>
    <p:sldId id="291" r:id="rId34"/>
    <p:sldId id="297" r:id="rId35"/>
    <p:sldId id="298" r:id="rId36"/>
    <p:sldId id="268" r:id="rId37"/>
  </p:sldIdLst>
  <p:sldSz cx="10287000" cy="6858000" type="35mm"/>
  <p:notesSz cx="6761163" cy="99425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4721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42" y="-102"/>
      </p:cViewPr>
      <p:guideLst>
        <p:guide orient="horz" pos="2160"/>
        <p:guide pos="32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03B1E-9761-40BE-B2D5-F918708C775A}"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en-US"/>
        </a:p>
      </dgm:t>
    </dgm:pt>
    <dgm:pt modelId="{063149FF-F532-4E4D-A01F-2A3127033D6D}">
      <dgm:prSet phldrT="[Text]"/>
      <dgm:spPr/>
      <dgm:t>
        <a:bodyPr/>
        <a:lstStyle/>
        <a:p>
          <a:r>
            <a:rPr lang="en-US" dirty="0" smtClean="0"/>
            <a:t>Claim for a kind of support</a:t>
          </a:r>
          <a:endParaRPr lang="en-US" dirty="0"/>
        </a:p>
      </dgm:t>
    </dgm:pt>
    <dgm:pt modelId="{128364D8-DDB0-4D0E-863A-DDEA1A519714}" type="parTrans" cxnId="{7B7B7C3F-79B9-41B9-BBF3-EECE1A1EF8C2}">
      <dgm:prSet/>
      <dgm:spPr/>
      <dgm:t>
        <a:bodyPr/>
        <a:lstStyle/>
        <a:p>
          <a:endParaRPr lang="en-US"/>
        </a:p>
      </dgm:t>
    </dgm:pt>
    <dgm:pt modelId="{09252794-34CE-4B7D-A7B7-F4D37B8E2C08}" type="sibTrans" cxnId="{7B7B7C3F-79B9-41B9-BBF3-EECE1A1EF8C2}">
      <dgm:prSet/>
      <dgm:spPr/>
      <dgm:t>
        <a:bodyPr/>
        <a:lstStyle/>
        <a:p>
          <a:endParaRPr lang="en-US"/>
        </a:p>
      </dgm:t>
    </dgm:pt>
    <dgm:pt modelId="{03B33BA5-F896-4EAB-98DF-7B2CEB733C0F}">
      <dgm:prSet phldrT="[Text]"/>
      <dgm:spPr/>
      <dgm:t>
        <a:bodyPr/>
        <a:lstStyle/>
        <a:p>
          <a:r>
            <a:rPr lang="en-US" dirty="0" smtClean="0"/>
            <a:t>Absolute = Deductive</a:t>
          </a:r>
          <a:endParaRPr lang="en-US" dirty="0"/>
        </a:p>
      </dgm:t>
    </dgm:pt>
    <dgm:pt modelId="{1B0DD88F-07BD-4CA5-A37C-C0F99FBDBE4F}" type="parTrans" cxnId="{76348713-8C75-4955-911F-776ACEC74B57}">
      <dgm:prSet/>
      <dgm:spPr/>
      <dgm:t>
        <a:bodyPr/>
        <a:lstStyle/>
        <a:p>
          <a:endParaRPr lang="en-US"/>
        </a:p>
      </dgm:t>
    </dgm:pt>
    <dgm:pt modelId="{F20C57FC-7A14-4005-9650-A30B284A5211}" type="sibTrans" cxnId="{76348713-8C75-4955-911F-776ACEC74B57}">
      <dgm:prSet/>
      <dgm:spPr/>
      <dgm:t>
        <a:bodyPr/>
        <a:lstStyle/>
        <a:p>
          <a:endParaRPr lang="en-US"/>
        </a:p>
      </dgm:t>
    </dgm:pt>
    <dgm:pt modelId="{D0D80B7E-6E3C-4096-B715-EF242E8C9F06}">
      <dgm:prSet phldrT="[Text]"/>
      <dgm:spPr/>
      <dgm:t>
        <a:bodyPr/>
        <a:lstStyle/>
        <a:p>
          <a:r>
            <a:rPr lang="en-US" dirty="0" smtClean="0"/>
            <a:t>Actual</a:t>
          </a:r>
          <a:endParaRPr lang="en-US" dirty="0"/>
        </a:p>
      </dgm:t>
    </dgm:pt>
    <dgm:pt modelId="{9965C2A4-0731-4118-A72D-BDAF35830526}" type="parTrans" cxnId="{0F98109F-8358-4526-88EC-8BEE2FA013E3}">
      <dgm:prSet/>
      <dgm:spPr/>
      <dgm:t>
        <a:bodyPr/>
        <a:lstStyle/>
        <a:p>
          <a:endParaRPr lang="en-US"/>
        </a:p>
      </dgm:t>
    </dgm:pt>
    <dgm:pt modelId="{F610B5CB-F9D5-4EC2-B75B-5952965CA47A}" type="sibTrans" cxnId="{0F98109F-8358-4526-88EC-8BEE2FA013E3}">
      <dgm:prSet/>
      <dgm:spPr/>
      <dgm:t>
        <a:bodyPr/>
        <a:lstStyle/>
        <a:p>
          <a:endParaRPr lang="en-US"/>
        </a:p>
      </dgm:t>
    </dgm:pt>
    <dgm:pt modelId="{3E6C8F78-8F81-44C2-A95A-E584F4BD0E72}">
      <dgm:prSet phldrT="[Text]"/>
      <dgm:spPr/>
      <dgm:t>
        <a:bodyPr/>
        <a:lstStyle/>
        <a:p>
          <a:r>
            <a:rPr lang="en-US" dirty="0" smtClean="0"/>
            <a:t>Spurious</a:t>
          </a:r>
          <a:endParaRPr lang="en-US" dirty="0"/>
        </a:p>
      </dgm:t>
    </dgm:pt>
    <dgm:pt modelId="{5578C53C-19A3-48C6-AA99-39A4C7275CB5}" type="parTrans" cxnId="{23BA7628-E3FC-455B-8986-8A857CD78203}">
      <dgm:prSet/>
      <dgm:spPr/>
      <dgm:t>
        <a:bodyPr/>
        <a:lstStyle/>
        <a:p>
          <a:endParaRPr lang="en-US"/>
        </a:p>
      </dgm:t>
    </dgm:pt>
    <dgm:pt modelId="{984DD659-5725-4E7B-A4E5-A18FB1357A0F}" type="sibTrans" cxnId="{23BA7628-E3FC-455B-8986-8A857CD78203}">
      <dgm:prSet/>
      <dgm:spPr/>
      <dgm:t>
        <a:bodyPr/>
        <a:lstStyle/>
        <a:p>
          <a:endParaRPr lang="en-US"/>
        </a:p>
      </dgm:t>
    </dgm:pt>
    <dgm:pt modelId="{40F38C3A-1014-41ED-8A86-C7EA6110280D}">
      <dgm:prSet phldrT="[Text]"/>
      <dgm:spPr/>
      <dgm:t>
        <a:bodyPr/>
        <a:lstStyle/>
        <a:p>
          <a:r>
            <a:rPr lang="en-US" dirty="0" smtClean="0"/>
            <a:t>Probable = Inductive</a:t>
          </a:r>
          <a:endParaRPr lang="en-US" dirty="0"/>
        </a:p>
      </dgm:t>
    </dgm:pt>
    <dgm:pt modelId="{2F4BF73A-A297-44FC-B9D2-D9022A0E30C9}" type="parTrans" cxnId="{08510096-C96F-492A-BBC8-A425E96BAE5D}">
      <dgm:prSet/>
      <dgm:spPr/>
      <dgm:t>
        <a:bodyPr/>
        <a:lstStyle/>
        <a:p>
          <a:endParaRPr lang="en-US"/>
        </a:p>
      </dgm:t>
    </dgm:pt>
    <dgm:pt modelId="{594ABFD6-0842-4B26-B709-0FA5214017EC}" type="sibTrans" cxnId="{08510096-C96F-492A-BBC8-A425E96BAE5D}">
      <dgm:prSet/>
      <dgm:spPr/>
      <dgm:t>
        <a:bodyPr/>
        <a:lstStyle/>
        <a:p>
          <a:endParaRPr lang="en-US"/>
        </a:p>
      </dgm:t>
    </dgm:pt>
    <dgm:pt modelId="{FBA5334A-43E3-405E-A080-CAADADA2EC05}">
      <dgm:prSet phldrT="[Text]"/>
      <dgm:spPr/>
      <dgm:t>
        <a:bodyPr/>
        <a:lstStyle/>
        <a:p>
          <a:r>
            <a:rPr lang="en-US" dirty="0" smtClean="0"/>
            <a:t>Strong</a:t>
          </a:r>
          <a:endParaRPr lang="en-US" dirty="0"/>
        </a:p>
      </dgm:t>
    </dgm:pt>
    <dgm:pt modelId="{7EE05545-A75F-4CE5-BDCF-7B8BF889514C}" type="parTrans" cxnId="{0B9196AF-8BD4-4C69-A41F-1180A78F9C33}">
      <dgm:prSet/>
      <dgm:spPr/>
      <dgm:t>
        <a:bodyPr/>
        <a:lstStyle/>
        <a:p>
          <a:endParaRPr lang="en-US"/>
        </a:p>
      </dgm:t>
    </dgm:pt>
    <dgm:pt modelId="{CBBD45B1-7CE1-4C8C-B930-A2845F6683DA}" type="sibTrans" cxnId="{0B9196AF-8BD4-4C69-A41F-1180A78F9C33}">
      <dgm:prSet/>
      <dgm:spPr/>
      <dgm:t>
        <a:bodyPr/>
        <a:lstStyle/>
        <a:p>
          <a:endParaRPr lang="en-US"/>
        </a:p>
      </dgm:t>
    </dgm:pt>
    <dgm:pt modelId="{5780044F-CF14-413A-8520-8393C0C55A02}">
      <dgm:prSet/>
      <dgm:spPr/>
      <dgm:t>
        <a:bodyPr/>
        <a:lstStyle/>
        <a:p>
          <a:r>
            <a:rPr lang="en-US" dirty="0" smtClean="0"/>
            <a:t>Weak</a:t>
          </a:r>
          <a:endParaRPr lang="en-US" dirty="0"/>
        </a:p>
      </dgm:t>
    </dgm:pt>
    <dgm:pt modelId="{C8DAAA29-9319-4AC4-BD7D-EF577C6FAB6E}" type="parTrans" cxnId="{BA8C8AA1-19A3-418D-B298-16DA0B2CCFBB}">
      <dgm:prSet/>
      <dgm:spPr/>
      <dgm:t>
        <a:bodyPr/>
        <a:lstStyle/>
        <a:p>
          <a:endParaRPr lang="en-US"/>
        </a:p>
      </dgm:t>
    </dgm:pt>
    <dgm:pt modelId="{29860F4C-915E-4FFF-913C-3B7CC63BB1A1}" type="sibTrans" cxnId="{BA8C8AA1-19A3-418D-B298-16DA0B2CCFBB}">
      <dgm:prSet/>
      <dgm:spPr/>
      <dgm:t>
        <a:bodyPr/>
        <a:lstStyle/>
        <a:p>
          <a:endParaRPr lang="en-US"/>
        </a:p>
      </dgm:t>
    </dgm:pt>
    <dgm:pt modelId="{C1BD2B62-8212-473D-A855-5D4F1F5AF74E}">
      <dgm:prSet/>
      <dgm:spPr/>
      <dgm:t>
        <a:bodyPr/>
        <a:lstStyle/>
        <a:p>
          <a:r>
            <a:rPr lang="en-US" dirty="0" smtClean="0"/>
            <a:t>Valid</a:t>
          </a:r>
          <a:endParaRPr lang="en-US" dirty="0"/>
        </a:p>
      </dgm:t>
    </dgm:pt>
    <dgm:pt modelId="{FC1C44D9-2531-4F7A-9369-15CEE2435918}" type="parTrans" cxnId="{754D7538-C8FA-455C-8C53-D2B465E0E757}">
      <dgm:prSet/>
      <dgm:spPr/>
      <dgm:t>
        <a:bodyPr/>
        <a:lstStyle/>
        <a:p>
          <a:endParaRPr lang="en-US"/>
        </a:p>
      </dgm:t>
    </dgm:pt>
    <dgm:pt modelId="{EFD111F5-0F6C-4425-80CF-05DC62DEF7B8}" type="sibTrans" cxnId="{754D7538-C8FA-455C-8C53-D2B465E0E757}">
      <dgm:prSet/>
      <dgm:spPr/>
      <dgm:t>
        <a:bodyPr/>
        <a:lstStyle/>
        <a:p>
          <a:endParaRPr lang="en-US"/>
        </a:p>
      </dgm:t>
    </dgm:pt>
    <dgm:pt modelId="{DF84E1F0-C383-4261-9F41-DF9BFD7D6017}">
      <dgm:prSet/>
      <dgm:spPr/>
      <dgm:t>
        <a:bodyPr/>
        <a:lstStyle/>
        <a:p>
          <a:r>
            <a:rPr lang="en-US" dirty="0" smtClean="0"/>
            <a:t>Invalid</a:t>
          </a:r>
          <a:endParaRPr lang="en-US" dirty="0"/>
        </a:p>
      </dgm:t>
    </dgm:pt>
    <dgm:pt modelId="{9BFE17DE-4C97-4A92-85E7-A1F24A10E46D}" type="parTrans" cxnId="{00DE624C-BE78-4435-9A5F-819D4EB5238E}">
      <dgm:prSet/>
      <dgm:spPr/>
      <dgm:t>
        <a:bodyPr/>
        <a:lstStyle/>
        <a:p>
          <a:endParaRPr lang="en-US"/>
        </a:p>
      </dgm:t>
    </dgm:pt>
    <dgm:pt modelId="{6B25F8B7-C6E1-41A1-81DA-91ACEDDE61DC}" type="sibTrans" cxnId="{00DE624C-BE78-4435-9A5F-819D4EB5238E}">
      <dgm:prSet/>
      <dgm:spPr/>
      <dgm:t>
        <a:bodyPr/>
        <a:lstStyle/>
        <a:p>
          <a:endParaRPr lang="en-US"/>
        </a:p>
      </dgm:t>
    </dgm:pt>
    <dgm:pt modelId="{4909CC2A-00B3-4E06-AD54-A8CAEF8C0F86}">
      <dgm:prSet/>
      <dgm:spPr/>
      <dgm:t>
        <a:bodyPr/>
        <a:lstStyle/>
        <a:p>
          <a:r>
            <a:rPr lang="en-US" dirty="0" smtClean="0"/>
            <a:t>Cogent</a:t>
          </a:r>
          <a:endParaRPr lang="en-US" dirty="0"/>
        </a:p>
      </dgm:t>
    </dgm:pt>
    <dgm:pt modelId="{9092C7B3-C8D0-4A61-B752-118698AAE218}" type="parTrans" cxnId="{EBCC30E5-59CA-4A9D-986C-F45B35B66026}">
      <dgm:prSet/>
      <dgm:spPr/>
      <dgm:t>
        <a:bodyPr/>
        <a:lstStyle/>
        <a:p>
          <a:endParaRPr lang="en-US"/>
        </a:p>
      </dgm:t>
    </dgm:pt>
    <dgm:pt modelId="{AD66BDDE-B52B-4F87-8B97-C782945A5D30}" type="sibTrans" cxnId="{EBCC30E5-59CA-4A9D-986C-F45B35B66026}">
      <dgm:prSet/>
      <dgm:spPr/>
      <dgm:t>
        <a:bodyPr/>
        <a:lstStyle/>
        <a:p>
          <a:endParaRPr lang="en-US"/>
        </a:p>
      </dgm:t>
    </dgm:pt>
    <dgm:pt modelId="{3C81B9A7-80B9-49B7-9A1A-234F76E1EDB5}">
      <dgm:prSet/>
      <dgm:spPr/>
      <dgm:t>
        <a:bodyPr/>
        <a:lstStyle/>
        <a:p>
          <a:r>
            <a:rPr lang="en-US" dirty="0" err="1" smtClean="0"/>
            <a:t>Incogent</a:t>
          </a:r>
          <a:endParaRPr lang="en-US" dirty="0"/>
        </a:p>
      </dgm:t>
    </dgm:pt>
    <dgm:pt modelId="{041DC499-9316-46CB-9161-308B4D7E9102}" type="parTrans" cxnId="{CA64100F-A026-4356-9998-4FD80ED58608}">
      <dgm:prSet/>
      <dgm:spPr/>
      <dgm:t>
        <a:bodyPr/>
        <a:lstStyle/>
        <a:p>
          <a:endParaRPr lang="en-US"/>
        </a:p>
      </dgm:t>
    </dgm:pt>
    <dgm:pt modelId="{5F58CBF2-6427-4D23-915E-93FE867F8E40}" type="sibTrans" cxnId="{CA64100F-A026-4356-9998-4FD80ED58608}">
      <dgm:prSet/>
      <dgm:spPr/>
      <dgm:t>
        <a:bodyPr/>
        <a:lstStyle/>
        <a:p>
          <a:endParaRPr lang="en-US"/>
        </a:p>
      </dgm:t>
    </dgm:pt>
    <dgm:pt modelId="{F9A32014-21F1-4957-B1A4-5FB1CF28FBE6}" type="pres">
      <dgm:prSet presAssocID="{93803B1E-9761-40BE-B2D5-F918708C775A}" presName="diagram" presStyleCnt="0">
        <dgm:presLayoutVars>
          <dgm:chPref val="1"/>
          <dgm:dir/>
          <dgm:animOne val="branch"/>
          <dgm:animLvl val="lvl"/>
          <dgm:resizeHandles val="exact"/>
        </dgm:presLayoutVars>
      </dgm:prSet>
      <dgm:spPr/>
      <dgm:t>
        <a:bodyPr/>
        <a:lstStyle/>
        <a:p>
          <a:endParaRPr lang="en-US"/>
        </a:p>
      </dgm:t>
    </dgm:pt>
    <dgm:pt modelId="{77BB8639-A496-4702-97EC-6F68825E2754}" type="pres">
      <dgm:prSet presAssocID="{063149FF-F532-4E4D-A01F-2A3127033D6D}" presName="root1" presStyleCnt="0"/>
      <dgm:spPr/>
    </dgm:pt>
    <dgm:pt modelId="{F848AFF2-F9A3-40F0-8F0A-D3D9FA661DE0}" type="pres">
      <dgm:prSet presAssocID="{063149FF-F532-4E4D-A01F-2A3127033D6D}" presName="LevelOneTextNode" presStyleLbl="node0" presStyleIdx="0" presStyleCnt="1" custScaleY="180952">
        <dgm:presLayoutVars>
          <dgm:chPref val="3"/>
        </dgm:presLayoutVars>
      </dgm:prSet>
      <dgm:spPr/>
      <dgm:t>
        <a:bodyPr/>
        <a:lstStyle/>
        <a:p>
          <a:endParaRPr lang="en-US"/>
        </a:p>
      </dgm:t>
    </dgm:pt>
    <dgm:pt modelId="{79AFB60C-D012-4A70-8AB8-16FC4DA88BF6}" type="pres">
      <dgm:prSet presAssocID="{063149FF-F532-4E4D-A01F-2A3127033D6D}" presName="level2hierChild" presStyleCnt="0"/>
      <dgm:spPr/>
    </dgm:pt>
    <dgm:pt modelId="{C10F48FD-39AD-4892-A8B7-A284782A6CAC}" type="pres">
      <dgm:prSet presAssocID="{1B0DD88F-07BD-4CA5-A37C-C0F99FBDBE4F}" presName="conn2-1" presStyleLbl="parChTrans1D2" presStyleIdx="0" presStyleCnt="2"/>
      <dgm:spPr/>
      <dgm:t>
        <a:bodyPr/>
        <a:lstStyle/>
        <a:p>
          <a:endParaRPr lang="en-US"/>
        </a:p>
      </dgm:t>
    </dgm:pt>
    <dgm:pt modelId="{3B932800-9098-4531-8BBA-1F9514A42BC1}" type="pres">
      <dgm:prSet presAssocID="{1B0DD88F-07BD-4CA5-A37C-C0F99FBDBE4F}" presName="connTx" presStyleLbl="parChTrans1D2" presStyleIdx="0" presStyleCnt="2"/>
      <dgm:spPr/>
      <dgm:t>
        <a:bodyPr/>
        <a:lstStyle/>
        <a:p>
          <a:endParaRPr lang="en-US"/>
        </a:p>
      </dgm:t>
    </dgm:pt>
    <dgm:pt modelId="{3F62C188-D652-4EFD-ABF7-4CF57C17355E}" type="pres">
      <dgm:prSet presAssocID="{03B33BA5-F896-4EAB-98DF-7B2CEB733C0F}" presName="root2" presStyleCnt="0"/>
      <dgm:spPr/>
    </dgm:pt>
    <dgm:pt modelId="{9AFD77AE-DE97-4AAA-9613-5FC9BD7E41D2}" type="pres">
      <dgm:prSet presAssocID="{03B33BA5-F896-4EAB-98DF-7B2CEB733C0F}" presName="LevelTwoTextNode" presStyleLbl="node2" presStyleIdx="0" presStyleCnt="2">
        <dgm:presLayoutVars>
          <dgm:chPref val="3"/>
        </dgm:presLayoutVars>
      </dgm:prSet>
      <dgm:spPr/>
      <dgm:t>
        <a:bodyPr/>
        <a:lstStyle/>
        <a:p>
          <a:endParaRPr lang="en-US"/>
        </a:p>
      </dgm:t>
    </dgm:pt>
    <dgm:pt modelId="{88A09F06-5D83-49EB-B97E-E907C314551A}" type="pres">
      <dgm:prSet presAssocID="{03B33BA5-F896-4EAB-98DF-7B2CEB733C0F}" presName="level3hierChild" presStyleCnt="0"/>
      <dgm:spPr/>
    </dgm:pt>
    <dgm:pt modelId="{B4317045-CFCF-40F8-B673-D841F211AAA2}" type="pres">
      <dgm:prSet presAssocID="{9965C2A4-0731-4118-A72D-BDAF35830526}" presName="conn2-1" presStyleLbl="parChTrans1D3" presStyleIdx="0" presStyleCnt="4"/>
      <dgm:spPr/>
      <dgm:t>
        <a:bodyPr/>
        <a:lstStyle/>
        <a:p>
          <a:endParaRPr lang="en-US"/>
        </a:p>
      </dgm:t>
    </dgm:pt>
    <dgm:pt modelId="{2F8B2A30-7AB4-4F30-816E-511C7BDF9995}" type="pres">
      <dgm:prSet presAssocID="{9965C2A4-0731-4118-A72D-BDAF35830526}" presName="connTx" presStyleLbl="parChTrans1D3" presStyleIdx="0" presStyleCnt="4"/>
      <dgm:spPr/>
      <dgm:t>
        <a:bodyPr/>
        <a:lstStyle/>
        <a:p>
          <a:endParaRPr lang="en-US"/>
        </a:p>
      </dgm:t>
    </dgm:pt>
    <dgm:pt modelId="{91E89191-9E49-4104-B65B-A53566270884}" type="pres">
      <dgm:prSet presAssocID="{D0D80B7E-6E3C-4096-B715-EF242E8C9F06}" presName="root2" presStyleCnt="0"/>
      <dgm:spPr/>
    </dgm:pt>
    <dgm:pt modelId="{ADDD4D41-155D-4D5B-9FCF-029E8CBD86AF}" type="pres">
      <dgm:prSet presAssocID="{D0D80B7E-6E3C-4096-B715-EF242E8C9F06}" presName="LevelTwoTextNode" presStyleLbl="node3" presStyleIdx="0" presStyleCnt="4">
        <dgm:presLayoutVars>
          <dgm:chPref val="3"/>
        </dgm:presLayoutVars>
      </dgm:prSet>
      <dgm:spPr/>
      <dgm:t>
        <a:bodyPr/>
        <a:lstStyle/>
        <a:p>
          <a:endParaRPr lang="en-US"/>
        </a:p>
      </dgm:t>
    </dgm:pt>
    <dgm:pt modelId="{7CCB9E1B-92C8-4D5E-968A-AE99C0B71657}" type="pres">
      <dgm:prSet presAssocID="{D0D80B7E-6E3C-4096-B715-EF242E8C9F06}" presName="level3hierChild" presStyleCnt="0"/>
      <dgm:spPr/>
    </dgm:pt>
    <dgm:pt modelId="{674BBDB0-8329-41C6-B724-D2AA30BBD9BA}" type="pres">
      <dgm:prSet presAssocID="{FC1C44D9-2531-4F7A-9369-15CEE2435918}" presName="conn2-1" presStyleLbl="parChTrans1D4" presStyleIdx="0" presStyleCnt="4"/>
      <dgm:spPr/>
      <dgm:t>
        <a:bodyPr/>
        <a:lstStyle/>
        <a:p>
          <a:endParaRPr lang="en-US"/>
        </a:p>
      </dgm:t>
    </dgm:pt>
    <dgm:pt modelId="{32D268AC-BBC9-4345-92EB-65DC9FC8B367}" type="pres">
      <dgm:prSet presAssocID="{FC1C44D9-2531-4F7A-9369-15CEE2435918}" presName="connTx" presStyleLbl="parChTrans1D4" presStyleIdx="0" presStyleCnt="4"/>
      <dgm:spPr/>
      <dgm:t>
        <a:bodyPr/>
        <a:lstStyle/>
        <a:p>
          <a:endParaRPr lang="en-US"/>
        </a:p>
      </dgm:t>
    </dgm:pt>
    <dgm:pt modelId="{03FA396E-F0D0-4688-8C69-56FD0C0B21D9}" type="pres">
      <dgm:prSet presAssocID="{C1BD2B62-8212-473D-A855-5D4F1F5AF74E}" presName="root2" presStyleCnt="0"/>
      <dgm:spPr/>
    </dgm:pt>
    <dgm:pt modelId="{1B419760-F582-4364-A4EF-B2E5BCC221FF}" type="pres">
      <dgm:prSet presAssocID="{C1BD2B62-8212-473D-A855-5D4F1F5AF74E}" presName="LevelTwoTextNode" presStyleLbl="node4" presStyleIdx="0" presStyleCnt="4">
        <dgm:presLayoutVars>
          <dgm:chPref val="3"/>
        </dgm:presLayoutVars>
      </dgm:prSet>
      <dgm:spPr/>
      <dgm:t>
        <a:bodyPr/>
        <a:lstStyle/>
        <a:p>
          <a:endParaRPr lang="en-US"/>
        </a:p>
      </dgm:t>
    </dgm:pt>
    <dgm:pt modelId="{CEB26D62-340B-406E-ACCB-CFD1E7991260}" type="pres">
      <dgm:prSet presAssocID="{C1BD2B62-8212-473D-A855-5D4F1F5AF74E}" presName="level3hierChild" presStyleCnt="0"/>
      <dgm:spPr/>
    </dgm:pt>
    <dgm:pt modelId="{4E1E28B4-2728-49C4-B008-C2655C6DCE4E}" type="pres">
      <dgm:prSet presAssocID="{5578C53C-19A3-48C6-AA99-39A4C7275CB5}" presName="conn2-1" presStyleLbl="parChTrans1D3" presStyleIdx="1" presStyleCnt="4"/>
      <dgm:spPr/>
      <dgm:t>
        <a:bodyPr/>
        <a:lstStyle/>
        <a:p>
          <a:endParaRPr lang="en-US"/>
        </a:p>
      </dgm:t>
    </dgm:pt>
    <dgm:pt modelId="{7B35247F-F1DB-40B9-BD5B-00547524958D}" type="pres">
      <dgm:prSet presAssocID="{5578C53C-19A3-48C6-AA99-39A4C7275CB5}" presName="connTx" presStyleLbl="parChTrans1D3" presStyleIdx="1" presStyleCnt="4"/>
      <dgm:spPr/>
      <dgm:t>
        <a:bodyPr/>
        <a:lstStyle/>
        <a:p>
          <a:endParaRPr lang="en-US"/>
        </a:p>
      </dgm:t>
    </dgm:pt>
    <dgm:pt modelId="{3AB9EE6A-1027-4288-B984-ED88DE6102C3}" type="pres">
      <dgm:prSet presAssocID="{3E6C8F78-8F81-44C2-A95A-E584F4BD0E72}" presName="root2" presStyleCnt="0"/>
      <dgm:spPr/>
    </dgm:pt>
    <dgm:pt modelId="{AE9C0A1E-D57E-43E6-8BA3-2B2F272D16EB}" type="pres">
      <dgm:prSet presAssocID="{3E6C8F78-8F81-44C2-A95A-E584F4BD0E72}" presName="LevelTwoTextNode" presStyleLbl="node3" presStyleIdx="1" presStyleCnt="4">
        <dgm:presLayoutVars>
          <dgm:chPref val="3"/>
        </dgm:presLayoutVars>
      </dgm:prSet>
      <dgm:spPr/>
      <dgm:t>
        <a:bodyPr/>
        <a:lstStyle/>
        <a:p>
          <a:endParaRPr lang="en-US"/>
        </a:p>
      </dgm:t>
    </dgm:pt>
    <dgm:pt modelId="{6D0EEE66-FB97-4C88-829E-2571A4FB9EB2}" type="pres">
      <dgm:prSet presAssocID="{3E6C8F78-8F81-44C2-A95A-E584F4BD0E72}" presName="level3hierChild" presStyleCnt="0"/>
      <dgm:spPr/>
    </dgm:pt>
    <dgm:pt modelId="{35A88B9C-D400-4751-BCBF-6344540C820C}" type="pres">
      <dgm:prSet presAssocID="{9BFE17DE-4C97-4A92-85E7-A1F24A10E46D}" presName="conn2-1" presStyleLbl="parChTrans1D4" presStyleIdx="1" presStyleCnt="4"/>
      <dgm:spPr/>
      <dgm:t>
        <a:bodyPr/>
        <a:lstStyle/>
        <a:p>
          <a:endParaRPr lang="en-US"/>
        </a:p>
      </dgm:t>
    </dgm:pt>
    <dgm:pt modelId="{38559D6B-D2BD-4859-8FDB-955D190C7322}" type="pres">
      <dgm:prSet presAssocID="{9BFE17DE-4C97-4A92-85E7-A1F24A10E46D}" presName="connTx" presStyleLbl="parChTrans1D4" presStyleIdx="1" presStyleCnt="4"/>
      <dgm:spPr/>
      <dgm:t>
        <a:bodyPr/>
        <a:lstStyle/>
        <a:p>
          <a:endParaRPr lang="en-US"/>
        </a:p>
      </dgm:t>
    </dgm:pt>
    <dgm:pt modelId="{48B9BB35-BC70-4DA5-A1BB-4F000F9F6236}" type="pres">
      <dgm:prSet presAssocID="{DF84E1F0-C383-4261-9F41-DF9BFD7D6017}" presName="root2" presStyleCnt="0"/>
      <dgm:spPr/>
    </dgm:pt>
    <dgm:pt modelId="{3DE9C590-663A-4136-B3AF-92A22D927B12}" type="pres">
      <dgm:prSet presAssocID="{DF84E1F0-C383-4261-9F41-DF9BFD7D6017}" presName="LevelTwoTextNode" presStyleLbl="node4" presStyleIdx="1" presStyleCnt="4">
        <dgm:presLayoutVars>
          <dgm:chPref val="3"/>
        </dgm:presLayoutVars>
      </dgm:prSet>
      <dgm:spPr/>
      <dgm:t>
        <a:bodyPr/>
        <a:lstStyle/>
        <a:p>
          <a:endParaRPr lang="en-US"/>
        </a:p>
      </dgm:t>
    </dgm:pt>
    <dgm:pt modelId="{36B26132-1C0F-42DC-8ECA-602E4C9381C2}" type="pres">
      <dgm:prSet presAssocID="{DF84E1F0-C383-4261-9F41-DF9BFD7D6017}" presName="level3hierChild" presStyleCnt="0"/>
      <dgm:spPr/>
    </dgm:pt>
    <dgm:pt modelId="{39944B02-346F-410B-B0EB-7F166EC1EFDA}" type="pres">
      <dgm:prSet presAssocID="{2F4BF73A-A297-44FC-B9D2-D9022A0E30C9}" presName="conn2-1" presStyleLbl="parChTrans1D2" presStyleIdx="1" presStyleCnt="2"/>
      <dgm:spPr/>
      <dgm:t>
        <a:bodyPr/>
        <a:lstStyle/>
        <a:p>
          <a:endParaRPr lang="en-US"/>
        </a:p>
      </dgm:t>
    </dgm:pt>
    <dgm:pt modelId="{5E9D45AF-A0C8-48B9-AD04-181D9415B63D}" type="pres">
      <dgm:prSet presAssocID="{2F4BF73A-A297-44FC-B9D2-D9022A0E30C9}" presName="connTx" presStyleLbl="parChTrans1D2" presStyleIdx="1" presStyleCnt="2"/>
      <dgm:spPr/>
      <dgm:t>
        <a:bodyPr/>
        <a:lstStyle/>
        <a:p>
          <a:endParaRPr lang="en-US"/>
        </a:p>
      </dgm:t>
    </dgm:pt>
    <dgm:pt modelId="{00FE37DF-DE6E-457F-9A9D-ACF9E63A9A94}" type="pres">
      <dgm:prSet presAssocID="{40F38C3A-1014-41ED-8A86-C7EA6110280D}" presName="root2" presStyleCnt="0"/>
      <dgm:spPr/>
    </dgm:pt>
    <dgm:pt modelId="{27B0FA7F-3988-421C-AF8F-663D9507C9A0}" type="pres">
      <dgm:prSet presAssocID="{40F38C3A-1014-41ED-8A86-C7EA6110280D}" presName="LevelTwoTextNode" presStyleLbl="node2" presStyleIdx="1" presStyleCnt="2">
        <dgm:presLayoutVars>
          <dgm:chPref val="3"/>
        </dgm:presLayoutVars>
      </dgm:prSet>
      <dgm:spPr/>
      <dgm:t>
        <a:bodyPr/>
        <a:lstStyle/>
        <a:p>
          <a:endParaRPr lang="en-US"/>
        </a:p>
      </dgm:t>
    </dgm:pt>
    <dgm:pt modelId="{80099ECC-6754-4789-BCCA-BF7A07E7B82C}" type="pres">
      <dgm:prSet presAssocID="{40F38C3A-1014-41ED-8A86-C7EA6110280D}" presName="level3hierChild" presStyleCnt="0"/>
      <dgm:spPr/>
    </dgm:pt>
    <dgm:pt modelId="{A93A57D7-9EAF-4060-ADB4-81E839B8CEC1}" type="pres">
      <dgm:prSet presAssocID="{7EE05545-A75F-4CE5-BDCF-7B8BF889514C}" presName="conn2-1" presStyleLbl="parChTrans1D3" presStyleIdx="2" presStyleCnt="4"/>
      <dgm:spPr/>
      <dgm:t>
        <a:bodyPr/>
        <a:lstStyle/>
        <a:p>
          <a:endParaRPr lang="en-US"/>
        </a:p>
      </dgm:t>
    </dgm:pt>
    <dgm:pt modelId="{03BF34D2-02BC-4A30-B4BE-DEAC1A46E09D}" type="pres">
      <dgm:prSet presAssocID="{7EE05545-A75F-4CE5-BDCF-7B8BF889514C}" presName="connTx" presStyleLbl="parChTrans1D3" presStyleIdx="2" presStyleCnt="4"/>
      <dgm:spPr/>
      <dgm:t>
        <a:bodyPr/>
        <a:lstStyle/>
        <a:p>
          <a:endParaRPr lang="en-US"/>
        </a:p>
      </dgm:t>
    </dgm:pt>
    <dgm:pt modelId="{036DBDC6-EFAA-407A-8F68-9CD345FEF91D}" type="pres">
      <dgm:prSet presAssocID="{FBA5334A-43E3-405E-A080-CAADADA2EC05}" presName="root2" presStyleCnt="0"/>
      <dgm:spPr/>
    </dgm:pt>
    <dgm:pt modelId="{0978D390-8ED0-4D15-866D-0923D1FA7D46}" type="pres">
      <dgm:prSet presAssocID="{FBA5334A-43E3-405E-A080-CAADADA2EC05}" presName="LevelTwoTextNode" presStyleLbl="node3" presStyleIdx="2" presStyleCnt="4">
        <dgm:presLayoutVars>
          <dgm:chPref val="3"/>
        </dgm:presLayoutVars>
      </dgm:prSet>
      <dgm:spPr/>
      <dgm:t>
        <a:bodyPr/>
        <a:lstStyle/>
        <a:p>
          <a:endParaRPr lang="en-US"/>
        </a:p>
      </dgm:t>
    </dgm:pt>
    <dgm:pt modelId="{202A4AA0-EAF3-4020-ABF5-F8F06F5C8452}" type="pres">
      <dgm:prSet presAssocID="{FBA5334A-43E3-405E-A080-CAADADA2EC05}" presName="level3hierChild" presStyleCnt="0"/>
      <dgm:spPr/>
    </dgm:pt>
    <dgm:pt modelId="{B33A80ED-0A19-40EE-9119-6F276AEBAA35}" type="pres">
      <dgm:prSet presAssocID="{9092C7B3-C8D0-4A61-B752-118698AAE218}" presName="conn2-1" presStyleLbl="parChTrans1D4" presStyleIdx="2" presStyleCnt="4"/>
      <dgm:spPr/>
      <dgm:t>
        <a:bodyPr/>
        <a:lstStyle/>
        <a:p>
          <a:endParaRPr lang="en-US"/>
        </a:p>
      </dgm:t>
    </dgm:pt>
    <dgm:pt modelId="{B11E81A0-66BE-4347-8AE3-F3A2B426C702}" type="pres">
      <dgm:prSet presAssocID="{9092C7B3-C8D0-4A61-B752-118698AAE218}" presName="connTx" presStyleLbl="parChTrans1D4" presStyleIdx="2" presStyleCnt="4"/>
      <dgm:spPr/>
      <dgm:t>
        <a:bodyPr/>
        <a:lstStyle/>
        <a:p>
          <a:endParaRPr lang="en-US"/>
        </a:p>
      </dgm:t>
    </dgm:pt>
    <dgm:pt modelId="{D9F20047-4464-4738-8B27-B1C8ED8BD693}" type="pres">
      <dgm:prSet presAssocID="{4909CC2A-00B3-4E06-AD54-A8CAEF8C0F86}" presName="root2" presStyleCnt="0"/>
      <dgm:spPr/>
    </dgm:pt>
    <dgm:pt modelId="{1B35646A-7A37-41DF-978C-4AFB61A87859}" type="pres">
      <dgm:prSet presAssocID="{4909CC2A-00B3-4E06-AD54-A8CAEF8C0F86}" presName="LevelTwoTextNode" presStyleLbl="node4" presStyleIdx="2" presStyleCnt="4">
        <dgm:presLayoutVars>
          <dgm:chPref val="3"/>
        </dgm:presLayoutVars>
      </dgm:prSet>
      <dgm:spPr/>
      <dgm:t>
        <a:bodyPr/>
        <a:lstStyle/>
        <a:p>
          <a:endParaRPr lang="en-US"/>
        </a:p>
      </dgm:t>
    </dgm:pt>
    <dgm:pt modelId="{2D56D4CF-30A1-4665-AF7A-67B365B89032}" type="pres">
      <dgm:prSet presAssocID="{4909CC2A-00B3-4E06-AD54-A8CAEF8C0F86}" presName="level3hierChild" presStyleCnt="0"/>
      <dgm:spPr/>
    </dgm:pt>
    <dgm:pt modelId="{CDB715BC-657F-41CC-A1B3-C13EC7B2AC57}" type="pres">
      <dgm:prSet presAssocID="{C8DAAA29-9319-4AC4-BD7D-EF577C6FAB6E}" presName="conn2-1" presStyleLbl="parChTrans1D3" presStyleIdx="3" presStyleCnt="4"/>
      <dgm:spPr/>
      <dgm:t>
        <a:bodyPr/>
        <a:lstStyle/>
        <a:p>
          <a:endParaRPr lang="en-US"/>
        </a:p>
      </dgm:t>
    </dgm:pt>
    <dgm:pt modelId="{BACE8966-39E7-4188-844C-D71CB52A9F7D}" type="pres">
      <dgm:prSet presAssocID="{C8DAAA29-9319-4AC4-BD7D-EF577C6FAB6E}" presName="connTx" presStyleLbl="parChTrans1D3" presStyleIdx="3" presStyleCnt="4"/>
      <dgm:spPr/>
      <dgm:t>
        <a:bodyPr/>
        <a:lstStyle/>
        <a:p>
          <a:endParaRPr lang="en-US"/>
        </a:p>
      </dgm:t>
    </dgm:pt>
    <dgm:pt modelId="{A9CB022E-ACC9-4DA2-9755-81C3E3351ABA}" type="pres">
      <dgm:prSet presAssocID="{5780044F-CF14-413A-8520-8393C0C55A02}" presName="root2" presStyleCnt="0"/>
      <dgm:spPr/>
    </dgm:pt>
    <dgm:pt modelId="{4B491C05-594B-4245-A7B6-9CC71AF91AA2}" type="pres">
      <dgm:prSet presAssocID="{5780044F-CF14-413A-8520-8393C0C55A02}" presName="LevelTwoTextNode" presStyleLbl="node3" presStyleIdx="3" presStyleCnt="4">
        <dgm:presLayoutVars>
          <dgm:chPref val="3"/>
        </dgm:presLayoutVars>
      </dgm:prSet>
      <dgm:spPr/>
      <dgm:t>
        <a:bodyPr/>
        <a:lstStyle/>
        <a:p>
          <a:endParaRPr lang="en-US"/>
        </a:p>
      </dgm:t>
    </dgm:pt>
    <dgm:pt modelId="{8D7BD6A4-11A1-4CE2-80BE-C1E57B4E4C56}" type="pres">
      <dgm:prSet presAssocID="{5780044F-CF14-413A-8520-8393C0C55A02}" presName="level3hierChild" presStyleCnt="0"/>
      <dgm:spPr/>
    </dgm:pt>
    <dgm:pt modelId="{5569191B-7630-417F-B567-1E3C4DB48676}" type="pres">
      <dgm:prSet presAssocID="{041DC499-9316-46CB-9161-308B4D7E9102}" presName="conn2-1" presStyleLbl="parChTrans1D4" presStyleIdx="3" presStyleCnt="4"/>
      <dgm:spPr/>
      <dgm:t>
        <a:bodyPr/>
        <a:lstStyle/>
        <a:p>
          <a:endParaRPr lang="en-US"/>
        </a:p>
      </dgm:t>
    </dgm:pt>
    <dgm:pt modelId="{9108BAD0-3C29-461D-9D56-361685027263}" type="pres">
      <dgm:prSet presAssocID="{041DC499-9316-46CB-9161-308B4D7E9102}" presName="connTx" presStyleLbl="parChTrans1D4" presStyleIdx="3" presStyleCnt="4"/>
      <dgm:spPr/>
      <dgm:t>
        <a:bodyPr/>
        <a:lstStyle/>
        <a:p>
          <a:endParaRPr lang="en-US"/>
        </a:p>
      </dgm:t>
    </dgm:pt>
    <dgm:pt modelId="{8C5F19AA-07A4-4934-8B38-79BF30F2F6C3}" type="pres">
      <dgm:prSet presAssocID="{3C81B9A7-80B9-49B7-9A1A-234F76E1EDB5}" presName="root2" presStyleCnt="0"/>
      <dgm:spPr/>
    </dgm:pt>
    <dgm:pt modelId="{DDD2535E-9D75-4BF2-8D41-28FB0A0072F9}" type="pres">
      <dgm:prSet presAssocID="{3C81B9A7-80B9-49B7-9A1A-234F76E1EDB5}" presName="LevelTwoTextNode" presStyleLbl="node4" presStyleIdx="3" presStyleCnt="4">
        <dgm:presLayoutVars>
          <dgm:chPref val="3"/>
        </dgm:presLayoutVars>
      </dgm:prSet>
      <dgm:spPr/>
      <dgm:t>
        <a:bodyPr/>
        <a:lstStyle/>
        <a:p>
          <a:endParaRPr lang="en-US"/>
        </a:p>
      </dgm:t>
    </dgm:pt>
    <dgm:pt modelId="{563521E3-670F-49C9-86B2-E1732705A255}" type="pres">
      <dgm:prSet presAssocID="{3C81B9A7-80B9-49B7-9A1A-234F76E1EDB5}" presName="level3hierChild" presStyleCnt="0"/>
      <dgm:spPr/>
    </dgm:pt>
  </dgm:ptLst>
  <dgm:cxnLst>
    <dgm:cxn modelId="{1DB9A2B2-6ECB-47DB-8C16-59EA217AC923}" type="presOf" srcId="{C8DAAA29-9319-4AC4-BD7D-EF577C6FAB6E}" destId="{BACE8966-39E7-4188-844C-D71CB52A9F7D}" srcOrd="1" destOrd="0" presId="urn:microsoft.com/office/officeart/2005/8/layout/hierarchy2"/>
    <dgm:cxn modelId="{DC28240C-BDD4-4232-8B2F-D0FAAD8BF891}" type="presOf" srcId="{4909CC2A-00B3-4E06-AD54-A8CAEF8C0F86}" destId="{1B35646A-7A37-41DF-978C-4AFB61A87859}" srcOrd="0" destOrd="0" presId="urn:microsoft.com/office/officeart/2005/8/layout/hierarchy2"/>
    <dgm:cxn modelId="{8596B898-EA44-4F0A-9BB9-04FFB7E0E92C}" type="presOf" srcId="{2F4BF73A-A297-44FC-B9D2-D9022A0E30C9}" destId="{39944B02-346F-410B-B0EB-7F166EC1EFDA}" srcOrd="0" destOrd="0" presId="urn:microsoft.com/office/officeart/2005/8/layout/hierarchy2"/>
    <dgm:cxn modelId="{7411029C-CFFB-4D27-99D9-3E30FA7B26F3}" type="presOf" srcId="{DF84E1F0-C383-4261-9F41-DF9BFD7D6017}" destId="{3DE9C590-663A-4136-B3AF-92A22D927B12}" srcOrd="0" destOrd="0" presId="urn:microsoft.com/office/officeart/2005/8/layout/hierarchy2"/>
    <dgm:cxn modelId="{7B7B7C3F-79B9-41B9-BBF3-EECE1A1EF8C2}" srcId="{93803B1E-9761-40BE-B2D5-F918708C775A}" destId="{063149FF-F532-4E4D-A01F-2A3127033D6D}" srcOrd="0" destOrd="0" parTransId="{128364D8-DDB0-4D0E-863A-DDEA1A519714}" sibTransId="{09252794-34CE-4B7D-A7B7-F4D37B8E2C08}"/>
    <dgm:cxn modelId="{A751B1AD-AD64-41CB-95A9-4A4207EBEDD4}" type="presOf" srcId="{3E6C8F78-8F81-44C2-A95A-E584F4BD0E72}" destId="{AE9C0A1E-D57E-43E6-8BA3-2B2F272D16EB}" srcOrd="0" destOrd="0" presId="urn:microsoft.com/office/officeart/2005/8/layout/hierarchy2"/>
    <dgm:cxn modelId="{CD57F05E-D829-4094-BBDB-F1F66A75BDDC}" type="presOf" srcId="{FC1C44D9-2531-4F7A-9369-15CEE2435918}" destId="{674BBDB0-8329-41C6-B724-D2AA30BBD9BA}" srcOrd="0" destOrd="0" presId="urn:microsoft.com/office/officeart/2005/8/layout/hierarchy2"/>
    <dgm:cxn modelId="{C2905FEC-FE64-4974-A8B2-0BD801F05CF8}" type="presOf" srcId="{3C81B9A7-80B9-49B7-9A1A-234F76E1EDB5}" destId="{DDD2535E-9D75-4BF2-8D41-28FB0A0072F9}" srcOrd="0" destOrd="0" presId="urn:microsoft.com/office/officeart/2005/8/layout/hierarchy2"/>
    <dgm:cxn modelId="{38EF8AF6-C6D9-4B77-AFC5-4EDD9D2850AE}" type="presOf" srcId="{2F4BF73A-A297-44FC-B9D2-D9022A0E30C9}" destId="{5E9D45AF-A0C8-48B9-AD04-181D9415B63D}" srcOrd="1" destOrd="0" presId="urn:microsoft.com/office/officeart/2005/8/layout/hierarchy2"/>
    <dgm:cxn modelId="{23BA7628-E3FC-455B-8986-8A857CD78203}" srcId="{03B33BA5-F896-4EAB-98DF-7B2CEB733C0F}" destId="{3E6C8F78-8F81-44C2-A95A-E584F4BD0E72}" srcOrd="1" destOrd="0" parTransId="{5578C53C-19A3-48C6-AA99-39A4C7275CB5}" sibTransId="{984DD659-5725-4E7B-A4E5-A18FB1357A0F}"/>
    <dgm:cxn modelId="{7EC16360-C132-4F12-8A7E-7E4027AE3357}" type="presOf" srcId="{5578C53C-19A3-48C6-AA99-39A4C7275CB5}" destId="{7B35247F-F1DB-40B9-BD5B-00547524958D}" srcOrd="1" destOrd="0" presId="urn:microsoft.com/office/officeart/2005/8/layout/hierarchy2"/>
    <dgm:cxn modelId="{6D537439-838F-408B-89B0-D3FB23BC4EEA}" type="presOf" srcId="{063149FF-F532-4E4D-A01F-2A3127033D6D}" destId="{F848AFF2-F9A3-40F0-8F0A-D3D9FA661DE0}" srcOrd="0" destOrd="0" presId="urn:microsoft.com/office/officeart/2005/8/layout/hierarchy2"/>
    <dgm:cxn modelId="{EBCC30E5-59CA-4A9D-986C-F45B35B66026}" srcId="{FBA5334A-43E3-405E-A080-CAADADA2EC05}" destId="{4909CC2A-00B3-4E06-AD54-A8CAEF8C0F86}" srcOrd="0" destOrd="0" parTransId="{9092C7B3-C8D0-4A61-B752-118698AAE218}" sibTransId="{AD66BDDE-B52B-4F87-8B97-C782945A5D30}"/>
    <dgm:cxn modelId="{0F98109F-8358-4526-88EC-8BEE2FA013E3}" srcId="{03B33BA5-F896-4EAB-98DF-7B2CEB733C0F}" destId="{D0D80B7E-6E3C-4096-B715-EF242E8C9F06}" srcOrd="0" destOrd="0" parTransId="{9965C2A4-0731-4118-A72D-BDAF35830526}" sibTransId="{F610B5CB-F9D5-4EC2-B75B-5952965CA47A}"/>
    <dgm:cxn modelId="{5A26E718-FD0A-4D4A-9064-7D1153254AC1}" type="presOf" srcId="{FC1C44D9-2531-4F7A-9369-15CEE2435918}" destId="{32D268AC-BBC9-4345-92EB-65DC9FC8B367}" srcOrd="1" destOrd="0" presId="urn:microsoft.com/office/officeart/2005/8/layout/hierarchy2"/>
    <dgm:cxn modelId="{024D4BCE-C097-478E-A55E-A8DF2BF5B7B9}" type="presOf" srcId="{FBA5334A-43E3-405E-A080-CAADADA2EC05}" destId="{0978D390-8ED0-4D15-866D-0923D1FA7D46}" srcOrd="0" destOrd="0" presId="urn:microsoft.com/office/officeart/2005/8/layout/hierarchy2"/>
    <dgm:cxn modelId="{716C9562-26CF-4E2B-9096-670D68F35288}" type="presOf" srcId="{03B33BA5-F896-4EAB-98DF-7B2CEB733C0F}" destId="{9AFD77AE-DE97-4AAA-9613-5FC9BD7E41D2}" srcOrd="0" destOrd="0" presId="urn:microsoft.com/office/officeart/2005/8/layout/hierarchy2"/>
    <dgm:cxn modelId="{98AA10D7-C7CA-4569-B5BE-0E0FBB487C69}" type="presOf" srcId="{40F38C3A-1014-41ED-8A86-C7EA6110280D}" destId="{27B0FA7F-3988-421C-AF8F-663D9507C9A0}" srcOrd="0" destOrd="0" presId="urn:microsoft.com/office/officeart/2005/8/layout/hierarchy2"/>
    <dgm:cxn modelId="{8EC1B6BC-3038-4691-8098-2652D6EA5820}" type="presOf" srcId="{C8DAAA29-9319-4AC4-BD7D-EF577C6FAB6E}" destId="{CDB715BC-657F-41CC-A1B3-C13EC7B2AC57}" srcOrd="0" destOrd="0" presId="urn:microsoft.com/office/officeart/2005/8/layout/hierarchy2"/>
    <dgm:cxn modelId="{C0567201-ABB6-45F1-9D23-755D410F0C8A}" type="presOf" srcId="{5578C53C-19A3-48C6-AA99-39A4C7275CB5}" destId="{4E1E28B4-2728-49C4-B008-C2655C6DCE4E}" srcOrd="0" destOrd="0" presId="urn:microsoft.com/office/officeart/2005/8/layout/hierarchy2"/>
    <dgm:cxn modelId="{15E6A15B-FBA8-4F34-9EE9-B1B3A68C992B}" type="presOf" srcId="{9092C7B3-C8D0-4A61-B752-118698AAE218}" destId="{B11E81A0-66BE-4347-8AE3-F3A2B426C702}" srcOrd="1" destOrd="0" presId="urn:microsoft.com/office/officeart/2005/8/layout/hierarchy2"/>
    <dgm:cxn modelId="{08510096-C96F-492A-BBC8-A425E96BAE5D}" srcId="{063149FF-F532-4E4D-A01F-2A3127033D6D}" destId="{40F38C3A-1014-41ED-8A86-C7EA6110280D}" srcOrd="1" destOrd="0" parTransId="{2F4BF73A-A297-44FC-B9D2-D9022A0E30C9}" sibTransId="{594ABFD6-0842-4B26-B709-0FA5214017EC}"/>
    <dgm:cxn modelId="{4A7C262E-91FA-437E-9792-11A11477E178}" type="presOf" srcId="{1B0DD88F-07BD-4CA5-A37C-C0F99FBDBE4F}" destId="{C10F48FD-39AD-4892-A8B7-A284782A6CAC}" srcOrd="0" destOrd="0" presId="urn:microsoft.com/office/officeart/2005/8/layout/hierarchy2"/>
    <dgm:cxn modelId="{38E28F8A-64F6-46E6-971C-5D65A39EA594}" type="presOf" srcId="{7EE05545-A75F-4CE5-BDCF-7B8BF889514C}" destId="{A93A57D7-9EAF-4060-ADB4-81E839B8CEC1}" srcOrd="0" destOrd="0" presId="urn:microsoft.com/office/officeart/2005/8/layout/hierarchy2"/>
    <dgm:cxn modelId="{DFAD4F32-B79F-4E75-8366-9B8A7459A590}" type="presOf" srcId="{1B0DD88F-07BD-4CA5-A37C-C0F99FBDBE4F}" destId="{3B932800-9098-4531-8BBA-1F9514A42BC1}" srcOrd="1" destOrd="0" presId="urn:microsoft.com/office/officeart/2005/8/layout/hierarchy2"/>
    <dgm:cxn modelId="{76348713-8C75-4955-911F-776ACEC74B57}" srcId="{063149FF-F532-4E4D-A01F-2A3127033D6D}" destId="{03B33BA5-F896-4EAB-98DF-7B2CEB733C0F}" srcOrd="0" destOrd="0" parTransId="{1B0DD88F-07BD-4CA5-A37C-C0F99FBDBE4F}" sibTransId="{F20C57FC-7A14-4005-9650-A30B284A5211}"/>
    <dgm:cxn modelId="{79D2B5B8-EA69-4B5E-AC2F-3207C4FA0C11}" type="presOf" srcId="{D0D80B7E-6E3C-4096-B715-EF242E8C9F06}" destId="{ADDD4D41-155D-4D5B-9FCF-029E8CBD86AF}" srcOrd="0" destOrd="0" presId="urn:microsoft.com/office/officeart/2005/8/layout/hierarchy2"/>
    <dgm:cxn modelId="{5A3B2B47-B8F6-498D-888F-49AFF3087470}" type="presOf" srcId="{7EE05545-A75F-4CE5-BDCF-7B8BF889514C}" destId="{03BF34D2-02BC-4A30-B4BE-DEAC1A46E09D}" srcOrd="1" destOrd="0" presId="urn:microsoft.com/office/officeart/2005/8/layout/hierarchy2"/>
    <dgm:cxn modelId="{BA8C8AA1-19A3-418D-B298-16DA0B2CCFBB}" srcId="{40F38C3A-1014-41ED-8A86-C7EA6110280D}" destId="{5780044F-CF14-413A-8520-8393C0C55A02}" srcOrd="1" destOrd="0" parTransId="{C8DAAA29-9319-4AC4-BD7D-EF577C6FAB6E}" sibTransId="{29860F4C-915E-4FFF-913C-3B7CC63BB1A1}"/>
    <dgm:cxn modelId="{00DE624C-BE78-4435-9A5F-819D4EB5238E}" srcId="{3E6C8F78-8F81-44C2-A95A-E584F4BD0E72}" destId="{DF84E1F0-C383-4261-9F41-DF9BFD7D6017}" srcOrd="0" destOrd="0" parTransId="{9BFE17DE-4C97-4A92-85E7-A1F24A10E46D}" sibTransId="{6B25F8B7-C6E1-41A1-81DA-91ACEDDE61DC}"/>
    <dgm:cxn modelId="{49CD9FF5-6D98-4686-8BB6-A58D1D73AFE1}" type="presOf" srcId="{C1BD2B62-8212-473D-A855-5D4F1F5AF74E}" destId="{1B419760-F582-4364-A4EF-B2E5BCC221FF}" srcOrd="0" destOrd="0" presId="urn:microsoft.com/office/officeart/2005/8/layout/hierarchy2"/>
    <dgm:cxn modelId="{BC0DABA7-03AF-4403-A926-4ACEE3D53106}" type="presOf" srcId="{041DC499-9316-46CB-9161-308B4D7E9102}" destId="{9108BAD0-3C29-461D-9D56-361685027263}" srcOrd="1" destOrd="0" presId="urn:microsoft.com/office/officeart/2005/8/layout/hierarchy2"/>
    <dgm:cxn modelId="{82779496-4380-4C1C-A183-3D3DE8D89CF3}" type="presOf" srcId="{041DC499-9316-46CB-9161-308B4D7E9102}" destId="{5569191B-7630-417F-B567-1E3C4DB48676}" srcOrd="0" destOrd="0" presId="urn:microsoft.com/office/officeart/2005/8/layout/hierarchy2"/>
    <dgm:cxn modelId="{8823DF1C-B4FB-4154-BD2A-125048E1A1F8}" type="presOf" srcId="{93803B1E-9761-40BE-B2D5-F918708C775A}" destId="{F9A32014-21F1-4957-B1A4-5FB1CF28FBE6}" srcOrd="0" destOrd="0" presId="urn:microsoft.com/office/officeart/2005/8/layout/hierarchy2"/>
    <dgm:cxn modelId="{CA089E87-0A2E-40D4-BCEA-FBFF59BFA129}" type="presOf" srcId="{5780044F-CF14-413A-8520-8393C0C55A02}" destId="{4B491C05-594B-4245-A7B6-9CC71AF91AA2}" srcOrd="0" destOrd="0" presId="urn:microsoft.com/office/officeart/2005/8/layout/hierarchy2"/>
    <dgm:cxn modelId="{0B9196AF-8BD4-4C69-A41F-1180A78F9C33}" srcId="{40F38C3A-1014-41ED-8A86-C7EA6110280D}" destId="{FBA5334A-43E3-405E-A080-CAADADA2EC05}" srcOrd="0" destOrd="0" parTransId="{7EE05545-A75F-4CE5-BDCF-7B8BF889514C}" sibTransId="{CBBD45B1-7CE1-4C8C-B930-A2845F6683DA}"/>
    <dgm:cxn modelId="{D055F595-4F45-48A3-92C9-DC3E9A39A12B}" type="presOf" srcId="{9965C2A4-0731-4118-A72D-BDAF35830526}" destId="{2F8B2A30-7AB4-4F30-816E-511C7BDF9995}" srcOrd="1" destOrd="0" presId="urn:microsoft.com/office/officeart/2005/8/layout/hierarchy2"/>
    <dgm:cxn modelId="{CA64100F-A026-4356-9998-4FD80ED58608}" srcId="{5780044F-CF14-413A-8520-8393C0C55A02}" destId="{3C81B9A7-80B9-49B7-9A1A-234F76E1EDB5}" srcOrd="0" destOrd="0" parTransId="{041DC499-9316-46CB-9161-308B4D7E9102}" sibTransId="{5F58CBF2-6427-4D23-915E-93FE867F8E40}"/>
    <dgm:cxn modelId="{72A113B4-96E9-422D-B710-0371887AAAEF}" type="presOf" srcId="{9092C7B3-C8D0-4A61-B752-118698AAE218}" destId="{B33A80ED-0A19-40EE-9119-6F276AEBAA35}" srcOrd="0" destOrd="0" presId="urn:microsoft.com/office/officeart/2005/8/layout/hierarchy2"/>
    <dgm:cxn modelId="{A13880B1-4399-4FCC-816F-B37016902DBB}" type="presOf" srcId="{9BFE17DE-4C97-4A92-85E7-A1F24A10E46D}" destId="{38559D6B-D2BD-4859-8FDB-955D190C7322}" srcOrd="1" destOrd="0" presId="urn:microsoft.com/office/officeart/2005/8/layout/hierarchy2"/>
    <dgm:cxn modelId="{5E8752BC-A381-4C35-88C8-089279DEB9C6}" type="presOf" srcId="{9965C2A4-0731-4118-A72D-BDAF35830526}" destId="{B4317045-CFCF-40F8-B673-D841F211AAA2}" srcOrd="0" destOrd="0" presId="urn:microsoft.com/office/officeart/2005/8/layout/hierarchy2"/>
    <dgm:cxn modelId="{E6F8A2C1-2AB4-4C70-A903-A317D0C99AA9}" type="presOf" srcId="{9BFE17DE-4C97-4A92-85E7-A1F24A10E46D}" destId="{35A88B9C-D400-4751-BCBF-6344540C820C}" srcOrd="0" destOrd="0" presId="urn:microsoft.com/office/officeart/2005/8/layout/hierarchy2"/>
    <dgm:cxn modelId="{754D7538-C8FA-455C-8C53-D2B465E0E757}" srcId="{D0D80B7E-6E3C-4096-B715-EF242E8C9F06}" destId="{C1BD2B62-8212-473D-A855-5D4F1F5AF74E}" srcOrd="0" destOrd="0" parTransId="{FC1C44D9-2531-4F7A-9369-15CEE2435918}" sibTransId="{EFD111F5-0F6C-4425-80CF-05DC62DEF7B8}"/>
    <dgm:cxn modelId="{1D50E597-8F53-4C01-AB31-F92E8DF16152}" type="presParOf" srcId="{F9A32014-21F1-4957-B1A4-5FB1CF28FBE6}" destId="{77BB8639-A496-4702-97EC-6F68825E2754}" srcOrd="0" destOrd="0" presId="urn:microsoft.com/office/officeart/2005/8/layout/hierarchy2"/>
    <dgm:cxn modelId="{36C81411-290A-4486-A0C3-2C5A71686C34}" type="presParOf" srcId="{77BB8639-A496-4702-97EC-6F68825E2754}" destId="{F848AFF2-F9A3-40F0-8F0A-D3D9FA661DE0}" srcOrd="0" destOrd="0" presId="urn:microsoft.com/office/officeart/2005/8/layout/hierarchy2"/>
    <dgm:cxn modelId="{CD32E0CE-562B-4F22-B4DE-99F02778B4B2}" type="presParOf" srcId="{77BB8639-A496-4702-97EC-6F68825E2754}" destId="{79AFB60C-D012-4A70-8AB8-16FC4DA88BF6}" srcOrd="1" destOrd="0" presId="urn:microsoft.com/office/officeart/2005/8/layout/hierarchy2"/>
    <dgm:cxn modelId="{7BEBC32C-5A9C-4467-9B01-54520BA1BFBF}" type="presParOf" srcId="{79AFB60C-D012-4A70-8AB8-16FC4DA88BF6}" destId="{C10F48FD-39AD-4892-A8B7-A284782A6CAC}" srcOrd="0" destOrd="0" presId="urn:microsoft.com/office/officeart/2005/8/layout/hierarchy2"/>
    <dgm:cxn modelId="{35F72A6F-1A5D-4480-AFF1-A76198BA61C5}" type="presParOf" srcId="{C10F48FD-39AD-4892-A8B7-A284782A6CAC}" destId="{3B932800-9098-4531-8BBA-1F9514A42BC1}" srcOrd="0" destOrd="0" presId="urn:microsoft.com/office/officeart/2005/8/layout/hierarchy2"/>
    <dgm:cxn modelId="{5BFFCEE8-568E-430D-BE80-A31B29479189}" type="presParOf" srcId="{79AFB60C-D012-4A70-8AB8-16FC4DA88BF6}" destId="{3F62C188-D652-4EFD-ABF7-4CF57C17355E}" srcOrd="1" destOrd="0" presId="urn:microsoft.com/office/officeart/2005/8/layout/hierarchy2"/>
    <dgm:cxn modelId="{1D38953A-F008-48AD-88DB-C4CC13F05AE2}" type="presParOf" srcId="{3F62C188-D652-4EFD-ABF7-4CF57C17355E}" destId="{9AFD77AE-DE97-4AAA-9613-5FC9BD7E41D2}" srcOrd="0" destOrd="0" presId="urn:microsoft.com/office/officeart/2005/8/layout/hierarchy2"/>
    <dgm:cxn modelId="{D197C2E8-8431-4D01-91E4-ED8C61533B48}" type="presParOf" srcId="{3F62C188-D652-4EFD-ABF7-4CF57C17355E}" destId="{88A09F06-5D83-49EB-B97E-E907C314551A}" srcOrd="1" destOrd="0" presId="urn:microsoft.com/office/officeart/2005/8/layout/hierarchy2"/>
    <dgm:cxn modelId="{30DAA7D8-B954-49B5-8057-15D19C479608}" type="presParOf" srcId="{88A09F06-5D83-49EB-B97E-E907C314551A}" destId="{B4317045-CFCF-40F8-B673-D841F211AAA2}" srcOrd="0" destOrd="0" presId="urn:microsoft.com/office/officeart/2005/8/layout/hierarchy2"/>
    <dgm:cxn modelId="{B6F4E325-BF2E-48BD-8E0F-1E338EBA4E1B}" type="presParOf" srcId="{B4317045-CFCF-40F8-B673-D841F211AAA2}" destId="{2F8B2A30-7AB4-4F30-816E-511C7BDF9995}" srcOrd="0" destOrd="0" presId="urn:microsoft.com/office/officeart/2005/8/layout/hierarchy2"/>
    <dgm:cxn modelId="{1EE24258-A1CC-4925-90F9-FCEFD292904B}" type="presParOf" srcId="{88A09F06-5D83-49EB-B97E-E907C314551A}" destId="{91E89191-9E49-4104-B65B-A53566270884}" srcOrd="1" destOrd="0" presId="urn:microsoft.com/office/officeart/2005/8/layout/hierarchy2"/>
    <dgm:cxn modelId="{CD423707-E4F7-43DA-BBC9-CA4AE72345EE}" type="presParOf" srcId="{91E89191-9E49-4104-B65B-A53566270884}" destId="{ADDD4D41-155D-4D5B-9FCF-029E8CBD86AF}" srcOrd="0" destOrd="0" presId="urn:microsoft.com/office/officeart/2005/8/layout/hierarchy2"/>
    <dgm:cxn modelId="{D2ED6340-85F8-4CAF-9004-CAE062AD4D41}" type="presParOf" srcId="{91E89191-9E49-4104-B65B-A53566270884}" destId="{7CCB9E1B-92C8-4D5E-968A-AE99C0B71657}" srcOrd="1" destOrd="0" presId="urn:microsoft.com/office/officeart/2005/8/layout/hierarchy2"/>
    <dgm:cxn modelId="{1373E52B-1DE4-48B1-B012-EAFB0C77DFB9}" type="presParOf" srcId="{7CCB9E1B-92C8-4D5E-968A-AE99C0B71657}" destId="{674BBDB0-8329-41C6-B724-D2AA30BBD9BA}" srcOrd="0" destOrd="0" presId="urn:microsoft.com/office/officeart/2005/8/layout/hierarchy2"/>
    <dgm:cxn modelId="{D9512E9E-9686-4692-9FFA-5E32CA912C3E}" type="presParOf" srcId="{674BBDB0-8329-41C6-B724-D2AA30BBD9BA}" destId="{32D268AC-BBC9-4345-92EB-65DC9FC8B367}" srcOrd="0" destOrd="0" presId="urn:microsoft.com/office/officeart/2005/8/layout/hierarchy2"/>
    <dgm:cxn modelId="{0A9C2449-56AC-4020-AF7D-2961BC8929F0}" type="presParOf" srcId="{7CCB9E1B-92C8-4D5E-968A-AE99C0B71657}" destId="{03FA396E-F0D0-4688-8C69-56FD0C0B21D9}" srcOrd="1" destOrd="0" presId="urn:microsoft.com/office/officeart/2005/8/layout/hierarchy2"/>
    <dgm:cxn modelId="{350FDA71-63B3-4F64-8A02-66D3C565DAD5}" type="presParOf" srcId="{03FA396E-F0D0-4688-8C69-56FD0C0B21D9}" destId="{1B419760-F582-4364-A4EF-B2E5BCC221FF}" srcOrd="0" destOrd="0" presId="urn:microsoft.com/office/officeart/2005/8/layout/hierarchy2"/>
    <dgm:cxn modelId="{3F2BE867-2D0E-4EAA-B432-FB83ED9F2AC4}" type="presParOf" srcId="{03FA396E-F0D0-4688-8C69-56FD0C0B21D9}" destId="{CEB26D62-340B-406E-ACCB-CFD1E7991260}" srcOrd="1" destOrd="0" presId="urn:microsoft.com/office/officeart/2005/8/layout/hierarchy2"/>
    <dgm:cxn modelId="{CB1889DC-82D5-4661-9BA3-A8D3C7120488}" type="presParOf" srcId="{88A09F06-5D83-49EB-B97E-E907C314551A}" destId="{4E1E28B4-2728-49C4-B008-C2655C6DCE4E}" srcOrd="2" destOrd="0" presId="urn:microsoft.com/office/officeart/2005/8/layout/hierarchy2"/>
    <dgm:cxn modelId="{D1518E43-60D7-45EA-96C0-95A229548F5C}" type="presParOf" srcId="{4E1E28B4-2728-49C4-B008-C2655C6DCE4E}" destId="{7B35247F-F1DB-40B9-BD5B-00547524958D}" srcOrd="0" destOrd="0" presId="urn:microsoft.com/office/officeart/2005/8/layout/hierarchy2"/>
    <dgm:cxn modelId="{1A4708B2-DA8C-49C2-9559-C0BA1E2CC5A9}" type="presParOf" srcId="{88A09F06-5D83-49EB-B97E-E907C314551A}" destId="{3AB9EE6A-1027-4288-B984-ED88DE6102C3}" srcOrd="3" destOrd="0" presId="urn:microsoft.com/office/officeart/2005/8/layout/hierarchy2"/>
    <dgm:cxn modelId="{6C7DCE1A-9459-486D-9EDE-A5DB34C0E876}" type="presParOf" srcId="{3AB9EE6A-1027-4288-B984-ED88DE6102C3}" destId="{AE9C0A1E-D57E-43E6-8BA3-2B2F272D16EB}" srcOrd="0" destOrd="0" presId="urn:microsoft.com/office/officeart/2005/8/layout/hierarchy2"/>
    <dgm:cxn modelId="{D95D7398-DC60-4AAC-9D43-141DE86B40AE}" type="presParOf" srcId="{3AB9EE6A-1027-4288-B984-ED88DE6102C3}" destId="{6D0EEE66-FB97-4C88-829E-2571A4FB9EB2}" srcOrd="1" destOrd="0" presId="urn:microsoft.com/office/officeart/2005/8/layout/hierarchy2"/>
    <dgm:cxn modelId="{53445288-0F65-4EDD-9B89-429AA612EC4E}" type="presParOf" srcId="{6D0EEE66-FB97-4C88-829E-2571A4FB9EB2}" destId="{35A88B9C-D400-4751-BCBF-6344540C820C}" srcOrd="0" destOrd="0" presId="urn:microsoft.com/office/officeart/2005/8/layout/hierarchy2"/>
    <dgm:cxn modelId="{328B105F-CF7F-4BA8-B6B7-FC9DF1EDB26A}" type="presParOf" srcId="{35A88B9C-D400-4751-BCBF-6344540C820C}" destId="{38559D6B-D2BD-4859-8FDB-955D190C7322}" srcOrd="0" destOrd="0" presId="urn:microsoft.com/office/officeart/2005/8/layout/hierarchy2"/>
    <dgm:cxn modelId="{593AB016-B4B3-4902-87F3-1E10649C8B2C}" type="presParOf" srcId="{6D0EEE66-FB97-4C88-829E-2571A4FB9EB2}" destId="{48B9BB35-BC70-4DA5-A1BB-4F000F9F6236}" srcOrd="1" destOrd="0" presId="urn:microsoft.com/office/officeart/2005/8/layout/hierarchy2"/>
    <dgm:cxn modelId="{CCE71139-DC63-4605-AC0D-B18DE126D566}" type="presParOf" srcId="{48B9BB35-BC70-4DA5-A1BB-4F000F9F6236}" destId="{3DE9C590-663A-4136-B3AF-92A22D927B12}" srcOrd="0" destOrd="0" presId="urn:microsoft.com/office/officeart/2005/8/layout/hierarchy2"/>
    <dgm:cxn modelId="{09454EF9-9271-468A-9707-07CE3663C31B}" type="presParOf" srcId="{48B9BB35-BC70-4DA5-A1BB-4F000F9F6236}" destId="{36B26132-1C0F-42DC-8ECA-602E4C9381C2}" srcOrd="1" destOrd="0" presId="urn:microsoft.com/office/officeart/2005/8/layout/hierarchy2"/>
    <dgm:cxn modelId="{1BFD1BF3-22F1-40E8-81BB-5F215CC5240C}" type="presParOf" srcId="{79AFB60C-D012-4A70-8AB8-16FC4DA88BF6}" destId="{39944B02-346F-410B-B0EB-7F166EC1EFDA}" srcOrd="2" destOrd="0" presId="urn:microsoft.com/office/officeart/2005/8/layout/hierarchy2"/>
    <dgm:cxn modelId="{29EA518A-0358-4351-A062-217B40F6782D}" type="presParOf" srcId="{39944B02-346F-410B-B0EB-7F166EC1EFDA}" destId="{5E9D45AF-A0C8-48B9-AD04-181D9415B63D}" srcOrd="0" destOrd="0" presId="urn:microsoft.com/office/officeart/2005/8/layout/hierarchy2"/>
    <dgm:cxn modelId="{5F63E05D-BEE6-4E47-A905-2F496A605E2A}" type="presParOf" srcId="{79AFB60C-D012-4A70-8AB8-16FC4DA88BF6}" destId="{00FE37DF-DE6E-457F-9A9D-ACF9E63A9A94}" srcOrd="3" destOrd="0" presId="urn:microsoft.com/office/officeart/2005/8/layout/hierarchy2"/>
    <dgm:cxn modelId="{ACC18E29-C6CA-41FE-9034-1DDED55FCD20}" type="presParOf" srcId="{00FE37DF-DE6E-457F-9A9D-ACF9E63A9A94}" destId="{27B0FA7F-3988-421C-AF8F-663D9507C9A0}" srcOrd="0" destOrd="0" presId="urn:microsoft.com/office/officeart/2005/8/layout/hierarchy2"/>
    <dgm:cxn modelId="{91D47DCD-E048-473B-B64C-7693BAAFD79D}" type="presParOf" srcId="{00FE37DF-DE6E-457F-9A9D-ACF9E63A9A94}" destId="{80099ECC-6754-4789-BCCA-BF7A07E7B82C}" srcOrd="1" destOrd="0" presId="urn:microsoft.com/office/officeart/2005/8/layout/hierarchy2"/>
    <dgm:cxn modelId="{7534D8DD-D88E-42D5-BE19-829C492E4EB4}" type="presParOf" srcId="{80099ECC-6754-4789-BCCA-BF7A07E7B82C}" destId="{A93A57D7-9EAF-4060-ADB4-81E839B8CEC1}" srcOrd="0" destOrd="0" presId="urn:microsoft.com/office/officeart/2005/8/layout/hierarchy2"/>
    <dgm:cxn modelId="{AA6D593B-F978-4762-A75E-FB0C954B5256}" type="presParOf" srcId="{A93A57D7-9EAF-4060-ADB4-81E839B8CEC1}" destId="{03BF34D2-02BC-4A30-B4BE-DEAC1A46E09D}" srcOrd="0" destOrd="0" presId="urn:microsoft.com/office/officeart/2005/8/layout/hierarchy2"/>
    <dgm:cxn modelId="{A17F6B93-0A22-420D-B50C-E23E28046B66}" type="presParOf" srcId="{80099ECC-6754-4789-BCCA-BF7A07E7B82C}" destId="{036DBDC6-EFAA-407A-8F68-9CD345FEF91D}" srcOrd="1" destOrd="0" presId="urn:microsoft.com/office/officeart/2005/8/layout/hierarchy2"/>
    <dgm:cxn modelId="{E69066B6-5968-4F36-AC62-08C580AD2537}" type="presParOf" srcId="{036DBDC6-EFAA-407A-8F68-9CD345FEF91D}" destId="{0978D390-8ED0-4D15-866D-0923D1FA7D46}" srcOrd="0" destOrd="0" presId="urn:microsoft.com/office/officeart/2005/8/layout/hierarchy2"/>
    <dgm:cxn modelId="{FAD04C43-CE75-427B-B090-1661B2CCB8C8}" type="presParOf" srcId="{036DBDC6-EFAA-407A-8F68-9CD345FEF91D}" destId="{202A4AA0-EAF3-4020-ABF5-F8F06F5C8452}" srcOrd="1" destOrd="0" presId="urn:microsoft.com/office/officeart/2005/8/layout/hierarchy2"/>
    <dgm:cxn modelId="{EA82DB2F-BE7B-4367-A828-A9761E6E2270}" type="presParOf" srcId="{202A4AA0-EAF3-4020-ABF5-F8F06F5C8452}" destId="{B33A80ED-0A19-40EE-9119-6F276AEBAA35}" srcOrd="0" destOrd="0" presId="urn:microsoft.com/office/officeart/2005/8/layout/hierarchy2"/>
    <dgm:cxn modelId="{0FC35EE6-1BA6-444D-8BAD-ED228C6B57A1}" type="presParOf" srcId="{B33A80ED-0A19-40EE-9119-6F276AEBAA35}" destId="{B11E81A0-66BE-4347-8AE3-F3A2B426C702}" srcOrd="0" destOrd="0" presId="urn:microsoft.com/office/officeart/2005/8/layout/hierarchy2"/>
    <dgm:cxn modelId="{5B68048D-8307-4156-9150-87C0A38B6124}" type="presParOf" srcId="{202A4AA0-EAF3-4020-ABF5-F8F06F5C8452}" destId="{D9F20047-4464-4738-8B27-B1C8ED8BD693}" srcOrd="1" destOrd="0" presId="urn:microsoft.com/office/officeart/2005/8/layout/hierarchy2"/>
    <dgm:cxn modelId="{ED1A93F3-9298-4998-8648-C7E1B8536EC6}" type="presParOf" srcId="{D9F20047-4464-4738-8B27-B1C8ED8BD693}" destId="{1B35646A-7A37-41DF-978C-4AFB61A87859}" srcOrd="0" destOrd="0" presId="urn:microsoft.com/office/officeart/2005/8/layout/hierarchy2"/>
    <dgm:cxn modelId="{AC0E31F1-6251-4053-9A77-59BF628E3C89}" type="presParOf" srcId="{D9F20047-4464-4738-8B27-B1C8ED8BD693}" destId="{2D56D4CF-30A1-4665-AF7A-67B365B89032}" srcOrd="1" destOrd="0" presId="urn:microsoft.com/office/officeart/2005/8/layout/hierarchy2"/>
    <dgm:cxn modelId="{BDAB1BF5-1502-4D3B-B911-8722A35CFC1A}" type="presParOf" srcId="{80099ECC-6754-4789-BCCA-BF7A07E7B82C}" destId="{CDB715BC-657F-41CC-A1B3-C13EC7B2AC57}" srcOrd="2" destOrd="0" presId="urn:microsoft.com/office/officeart/2005/8/layout/hierarchy2"/>
    <dgm:cxn modelId="{1A1D4A11-5E70-48F7-9C9F-5D82495BA555}" type="presParOf" srcId="{CDB715BC-657F-41CC-A1B3-C13EC7B2AC57}" destId="{BACE8966-39E7-4188-844C-D71CB52A9F7D}" srcOrd="0" destOrd="0" presId="urn:microsoft.com/office/officeart/2005/8/layout/hierarchy2"/>
    <dgm:cxn modelId="{AA216D50-A353-4455-9C44-93EA67906F50}" type="presParOf" srcId="{80099ECC-6754-4789-BCCA-BF7A07E7B82C}" destId="{A9CB022E-ACC9-4DA2-9755-81C3E3351ABA}" srcOrd="3" destOrd="0" presId="urn:microsoft.com/office/officeart/2005/8/layout/hierarchy2"/>
    <dgm:cxn modelId="{7DC93D0B-666A-4E03-B893-8D11675CB424}" type="presParOf" srcId="{A9CB022E-ACC9-4DA2-9755-81C3E3351ABA}" destId="{4B491C05-594B-4245-A7B6-9CC71AF91AA2}" srcOrd="0" destOrd="0" presId="urn:microsoft.com/office/officeart/2005/8/layout/hierarchy2"/>
    <dgm:cxn modelId="{909D6BD4-21E4-4922-A1C3-75838EFA6BF3}" type="presParOf" srcId="{A9CB022E-ACC9-4DA2-9755-81C3E3351ABA}" destId="{8D7BD6A4-11A1-4CE2-80BE-C1E57B4E4C56}" srcOrd="1" destOrd="0" presId="urn:microsoft.com/office/officeart/2005/8/layout/hierarchy2"/>
    <dgm:cxn modelId="{4CDFC3CC-9839-47E5-B0A7-4F828EA1AA1C}" type="presParOf" srcId="{8D7BD6A4-11A1-4CE2-80BE-C1E57B4E4C56}" destId="{5569191B-7630-417F-B567-1E3C4DB48676}" srcOrd="0" destOrd="0" presId="urn:microsoft.com/office/officeart/2005/8/layout/hierarchy2"/>
    <dgm:cxn modelId="{3646C92E-E856-4003-A892-DCE94ADB5AE1}" type="presParOf" srcId="{5569191B-7630-417F-B567-1E3C4DB48676}" destId="{9108BAD0-3C29-461D-9D56-361685027263}" srcOrd="0" destOrd="0" presId="urn:microsoft.com/office/officeart/2005/8/layout/hierarchy2"/>
    <dgm:cxn modelId="{5CCC0A0D-936D-4BF7-B396-FD93B6E30B76}" type="presParOf" srcId="{8D7BD6A4-11A1-4CE2-80BE-C1E57B4E4C56}" destId="{8C5F19AA-07A4-4934-8B38-79BF30F2F6C3}" srcOrd="1" destOrd="0" presId="urn:microsoft.com/office/officeart/2005/8/layout/hierarchy2"/>
    <dgm:cxn modelId="{E63AC67E-A068-4FFA-9AA7-472DBBC40886}" type="presParOf" srcId="{8C5F19AA-07A4-4934-8B38-79BF30F2F6C3}" destId="{DDD2535E-9D75-4BF2-8D41-28FB0A0072F9}" srcOrd="0" destOrd="0" presId="urn:microsoft.com/office/officeart/2005/8/layout/hierarchy2"/>
    <dgm:cxn modelId="{A8FB9363-31E2-4254-B0F2-D5C65ED67EB3}" type="presParOf" srcId="{8C5F19AA-07A4-4934-8B38-79BF30F2F6C3}" destId="{563521E3-670F-49C9-86B2-E1732705A255}"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816105-970B-4171-A15E-8E556137322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43126EF-13B2-4954-9D63-AE91B3AFEE77}">
      <dgm:prSet phldrT="[Text]"/>
      <dgm:spPr/>
      <dgm:t>
        <a:bodyPr/>
        <a:lstStyle/>
        <a:p>
          <a:r>
            <a:rPr lang="en-US" b="1" dirty="0" smtClean="0">
              <a:solidFill>
                <a:srgbClr val="FF0000"/>
              </a:solidFill>
            </a:rPr>
            <a:t>STATEMENT/</a:t>
          </a:r>
        </a:p>
        <a:p>
          <a:r>
            <a:rPr lang="en-US" b="1" dirty="0" smtClean="0">
              <a:solidFill>
                <a:srgbClr val="FF0000"/>
              </a:solidFill>
            </a:rPr>
            <a:t>PROPOSITION</a:t>
          </a:r>
          <a:endParaRPr lang="en-US" b="1" dirty="0">
            <a:solidFill>
              <a:srgbClr val="FF0000"/>
            </a:solidFill>
          </a:endParaRPr>
        </a:p>
      </dgm:t>
    </dgm:pt>
    <dgm:pt modelId="{85351A33-78F9-435F-B9D8-0A0490291A3D}" type="parTrans" cxnId="{E04C26E2-6C6E-4573-825D-45A5C81231F3}">
      <dgm:prSet/>
      <dgm:spPr/>
      <dgm:t>
        <a:bodyPr/>
        <a:lstStyle/>
        <a:p>
          <a:endParaRPr lang="en-US"/>
        </a:p>
      </dgm:t>
    </dgm:pt>
    <dgm:pt modelId="{C8F1746D-B498-41E5-A892-12471D0742F8}" type="sibTrans" cxnId="{E04C26E2-6C6E-4573-825D-45A5C81231F3}">
      <dgm:prSet/>
      <dgm:spPr/>
      <dgm:t>
        <a:bodyPr/>
        <a:lstStyle/>
        <a:p>
          <a:endParaRPr lang="en-US"/>
        </a:p>
      </dgm:t>
    </dgm:pt>
    <dgm:pt modelId="{62F3D004-39D0-41AB-9DC0-9ABA5EFFD23B}">
      <dgm:prSet phldrT="[Text]"/>
      <dgm:spPr/>
      <dgm:t>
        <a:bodyPr/>
        <a:lstStyle/>
        <a:p>
          <a:r>
            <a:rPr lang="en-US" dirty="0" smtClean="0">
              <a:solidFill>
                <a:srgbClr val="0000FF"/>
              </a:solidFill>
            </a:rPr>
            <a:t>SIMPLE</a:t>
          </a:r>
          <a:endParaRPr lang="en-US" dirty="0">
            <a:solidFill>
              <a:srgbClr val="0000FF"/>
            </a:solidFill>
          </a:endParaRPr>
        </a:p>
      </dgm:t>
    </dgm:pt>
    <dgm:pt modelId="{A6AA6BA5-1521-4230-8A3F-B55B3356CA79}" type="parTrans" cxnId="{1645633C-883A-430D-92E9-CF3B44BC4AC8}">
      <dgm:prSet/>
      <dgm:spPr/>
      <dgm:t>
        <a:bodyPr/>
        <a:lstStyle/>
        <a:p>
          <a:endParaRPr lang="en-US"/>
        </a:p>
      </dgm:t>
    </dgm:pt>
    <dgm:pt modelId="{6389B843-448C-4B88-AF7E-27B72F2461D5}" type="sibTrans" cxnId="{1645633C-883A-430D-92E9-CF3B44BC4AC8}">
      <dgm:prSet/>
      <dgm:spPr/>
      <dgm:t>
        <a:bodyPr/>
        <a:lstStyle/>
        <a:p>
          <a:endParaRPr lang="en-US"/>
        </a:p>
      </dgm:t>
    </dgm:pt>
    <dgm:pt modelId="{B730BF98-BAD2-4799-868B-E13E3D954B34}">
      <dgm:prSet phldrT="[Text]"/>
      <dgm:spPr/>
      <dgm:t>
        <a:bodyPr/>
        <a:lstStyle/>
        <a:p>
          <a:r>
            <a:rPr lang="en-US" dirty="0" smtClean="0">
              <a:solidFill>
                <a:srgbClr val="0000FF"/>
              </a:solidFill>
            </a:rPr>
            <a:t>COMPOUND</a:t>
          </a:r>
          <a:endParaRPr lang="en-US" dirty="0">
            <a:solidFill>
              <a:srgbClr val="0000FF"/>
            </a:solidFill>
          </a:endParaRPr>
        </a:p>
      </dgm:t>
    </dgm:pt>
    <dgm:pt modelId="{3CE19C1D-44E7-46BB-81EC-8AFB6137E56C}" type="parTrans" cxnId="{86E6D682-DA4E-4A0A-AE26-214A92BCA7AF}">
      <dgm:prSet/>
      <dgm:spPr/>
      <dgm:t>
        <a:bodyPr/>
        <a:lstStyle/>
        <a:p>
          <a:endParaRPr lang="en-US"/>
        </a:p>
      </dgm:t>
    </dgm:pt>
    <dgm:pt modelId="{DDB75445-5FCB-42C8-8910-5B6DDBFE8B18}" type="sibTrans" cxnId="{86E6D682-DA4E-4A0A-AE26-214A92BCA7AF}">
      <dgm:prSet/>
      <dgm:spPr/>
      <dgm:t>
        <a:bodyPr/>
        <a:lstStyle/>
        <a:p>
          <a:endParaRPr lang="en-US"/>
        </a:p>
      </dgm:t>
    </dgm:pt>
    <dgm:pt modelId="{3F36C32E-3DFF-42D0-9CF8-4CD8A96E07D5}">
      <dgm:prSet phldrT="[Text]"/>
      <dgm:spPr/>
      <dgm:t>
        <a:bodyPr/>
        <a:lstStyle/>
        <a:p>
          <a:r>
            <a:rPr lang="en-US" dirty="0" smtClean="0">
              <a:solidFill>
                <a:srgbClr val="7030A0"/>
              </a:solidFill>
            </a:rPr>
            <a:t>Conjunction</a:t>
          </a:r>
        </a:p>
        <a:p>
          <a:r>
            <a:rPr lang="en-US" b="1" dirty="0" smtClean="0"/>
            <a:t>p . q</a:t>
          </a:r>
          <a:endParaRPr lang="en-US" dirty="0"/>
        </a:p>
      </dgm:t>
    </dgm:pt>
    <dgm:pt modelId="{2DE34F24-FE11-431C-9BC8-70AA26CC5303}" type="parTrans" cxnId="{5835B3B1-E1E8-44F5-A100-BD460CB40DFD}">
      <dgm:prSet/>
      <dgm:spPr/>
      <dgm:t>
        <a:bodyPr/>
        <a:lstStyle/>
        <a:p>
          <a:endParaRPr lang="en-US"/>
        </a:p>
      </dgm:t>
    </dgm:pt>
    <dgm:pt modelId="{228F2862-4427-4E7E-ACF6-E4AF44DF2CEF}" type="sibTrans" cxnId="{5835B3B1-E1E8-44F5-A100-BD460CB40DFD}">
      <dgm:prSet/>
      <dgm:spPr/>
      <dgm:t>
        <a:bodyPr/>
        <a:lstStyle/>
        <a:p>
          <a:endParaRPr lang="en-US"/>
        </a:p>
      </dgm:t>
    </dgm:pt>
    <dgm:pt modelId="{BB589713-A0E8-4979-8779-0DAF6059582A}">
      <dgm:prSet/>
      <dgm:spPr/>
      <dgm:t>
        <a:bodyPr/>
        <a:lstStyle/>
        <a:p>
          <a:r>
            <a:rPr lang="en-US" dirty="0" smtClean="0">
              <a:solidFill>
                <a:srgbClr val="7030A0"/>
              </a:solidFill>
            </a:rPr>
            <a:t>Disjunction</a:t>
          </a:r>
        </a:p>
        <a:p>
          <a:r>
            <a:rPr lang="en-US" b="1" dirty="0" smtClean="0"/>
            <a:t>p v q</a:t>
          </a:r>
          <a:endParaRPr lang="en-US" b="1" dirty="0"/>
        </a:p>
      </dgm:t>
    </dgm:pt>
    <dgm:pt modelId="{72DE1009-9BFD-4D76-A798-ED00B452B53C}" type="parTrans" cxnId="{19C25200-89BE-430C-9D8B-BE8CAE256D74}">
      <dgm:prSet/>
      <dgm:spPr/>
      <dgm:t>
        <a:bodyPr/>
        <a:lstStyle/>
        <a:p>
          <a:endParaRPr lang="en-US"/>
        </a:p>
      </dgm:t>
    </dgm:pt>
    <dgm:pt modelId="{C8370690-900F-491B-8CCD-671CE8D750E4}" type="sibTrans" cxnId="{19C25200-89BE-430C-9D8B-BE8CAE256D74}">
      <dgm:prSet/>
      <dgm:spPr/>
      <dgm:t>
        <a:bodyPr/>
        <a:lstStyle/>
        <a:p>
          <a:endParaRPr lang="en-US"/>
        </a:p>
      </dgm:t>
    </dgm:pt>
    <dgm:pt modelId="{99BD798D-9E71-4EE6-BAD6-46C000666A5F}">
      <dgm:prSet/>
      <dgm:spPr/>
      <dgm:t>
        <a:bodyPr/>
        <a:lstStyle/>
        <a:p>
          <a:r>
            <a:rPr lang="en-US" dirty="0" smtClean="0">
              <a:solidFill>
                <a:srgbClr val="7030A0"/>
              </a:solidFill>
            </a:rPr>
            <a:t>Implication</a:t>
          </a:r>
        </a:p>
        <a:p>
          <a:r>
            <a:rPr lang="en-US" b="1" dirty="0" smtClean="0"/>
            <a:t>p </a:t>
          </a:r>
          <a:r>
            <a:rPr lang="en-US" b="1" dirty="0" smtClean="0">
              <a:sym typeface="Symbol"/>
            </a:rPr>
            <a:t> q</a:t>
          </a:r>
          <a:endParaRPr lang="en-US" b="1" dirty="0"/>
        </a:p>
      </dgm:t>
    </dgm:pt>
    <dgm:pt modelId="{59838B40-7FF4-4BBB-AEA8-C7637FBD9A0E}" type="parTrans" cxnId="{29C60764-4422-46A4-9699-35D821BF4ED6}">
      <dgm:prSet/>
      <dgm:spPr/>
      <dgm:t>
        <a:bodyPr/>
        <a:lstStyle/>
        <a:p>
          <a:endParaRPr lang="en-US"/>
        </a:p>
      </dgm:t>
    </dgm:pt>
    <dgm:pt modelId="{B94B4604-88AF-4134-87D0-E44AA7569253}" type="sibTrans" cxnId="{29C60764-4422-46A4-9699-35D821BF4ED6}">
      <dgm:prSet/>
      <dgm:spPr/>
      <dgm:t>
        <a:bodyPr/>
        <a:lstStyle/>
        <a:p>
          <a:endParaRPr lang="en-US"/>
        </a:p>
      </dgm:t>
    </dgm:pt>
    <dgm:pt modelId="{FA9655A7-0B0B-4317-BB5D-641B12DB483E}">
      <dgm:prSet/>
      <dgm:spPr/>
      <dgm:t>
        <a:bodyPr/>
        <a:lstStyle/>
        <a:p>
          <a:r>
            <a:rPr lang="en-US" dirty="0" smtClean="0">
              <a:solidFill>
                <a:srgbClr val="7030A0"/>
              </a:solidFill>
            </a:rPr>
            <a:t>Equivalence</a:t>
          </a:r>
        </a:p>
        <a:p>
          <a:r>
            <a:rPr lang="en-US" b="1" dirty="0" smtClean="0"/>
            <a:t>p </a:t>
          </a:r>
          <a:r>
            <a:rPr lang="en-US" b="1" dirty="0" smtClean="0">
              <a:sym typeface="Symbol"/>
            </a:rPr>
            <a:t> q</a:t>
          </a:r>
          <a:endParaRPr lang="en-US" b="1" dirty="0"/>
        </a:p>
      </dgm:t>
    </dgm:pt>
    <dgm:pt modelId="{99BA856D-2B56-4747-A854-D1B3C35FF192}" type="parTrans" cxnId="{B42F5277-084A-4B77-8275-E9C52F27FC9F}">
      <dgm:prSet/>
      <dgm:spPr/>
      <dgm:t>
        <a:bodyPr/>
        <a:lstStyle/>
        <a:p>
          <a:endParaRPr lang="en-US"/>
        </a:p>
      </dgm:t>
    </dgm:pt>
    <dgm:pt modelId="{0EC9A58C-06B3-4F3C-948E-2D29A1FF8330}" type="sibTrans" cxnId="{B42F5277-084A-4B77-8275-E9C52F27FC9F}">
      <dgm:prSet/>
      <dgm:spPr/>
      <dgm:t>
        <a:bodyPr/>
        <a:lstStyle/>
        <a:p>
          <a:endParaRPr lang="en-US"/>
        </a:p>
      </dgm:t>
    </dgm:pt>
    <dgm:pt modelId="{4197AB42-4C2D-424F-BABD-BA8BAB5EED26}" type="pres">
      <dgm:prSet presAssocID="{0A816105-970B-4171-A15E-8E5561373222}" presName="hierChild1" presStyleCnt="0">
        <dgm:presLayoutVars>
          <dgm:chPref val="1"/>
          <dgm:dir/>
          <dgm:animOne val="branch"/>
          <dgm:animLvl val="lvl"/>
          <dgm:resizeHandles/>
        </dgm:presLayoutVars>
      </dgm:prSet>
      <dgm:spPr/>
      <dgm:t>
        <a:bodyPr/>
        <a:lstStyle/>
        <a:p>
          <a:endParaRPr lang="en-US"/>
        </a:p>
      </dgm:t>
    </dgm:pt>
    <dgm:pt modelId="{5713DC2D-8D1F-494B-B3B4-52D99145873E}" type="pres">
      <dgm:prSet presAssocID="{D43126EF-13B2-4954-9D63-AE91B3AFEE77}" presName="hierRoot1" presStyleCnt="0"/>
      <dgm:spPr/>
    </dgm:pt>
    <dgm:pt modelId="{9C596C5E-A388-4B5E-970C-A12337360CE2}" type="pres">
      <dgm:prSet presAssocID="{D43126EF-13B2-4954-9D63-AE91B3AFEE77}" presName="composite" presStyleCnt="0"/>
      <dgm:spPr/>
    </dgm:pt>
    <dgm:pt modelId="{3B3C1A4A-E6CC-4526-B24B-69F8F0543FB9}" type="pres">
      <dgm:prSet presAssocID="{D43126EF-13B2-4954-9D63-AE91B3AFEE77}" presName="background" presStyleLbl="node0" presStyleIdx="0" presStyleCnt="1"/>
      <dgm:spPr/>
    </dgm:pt>
    <dgm:pt modelId="{AE38EC87-F05E-4E95-AAE1-97F6197A2A7B}" type="pres">
      <dgm:prSet presAssocID="{D43126EF-13B2-4954-9D63-AE91B3AFEE77}" presName="text" presStyleLbl="fgAcc0" presStyleIdx="0" presStyleCnt="1" custLinFactNeighborX="-2495" custLinFactNeighborY="-5343">
        <dgm:presLayoutVars>
          <dgm:chPref val="3"/>
        </dgm:presLayoutVars>
      </dgm:prSet>
      <dgm:spPr/>
      <dgm:t>
        <a:bodyPr/>
        <a:lstStyle/>
        <a:p>
          <a:endParaRPr lang="en-US"/>
        </a:p>
      </dgm:t>
    </dgm:pt>
    <dgm:pt modelId="{E46A6BCF-DD0C-4FEC-AE0C-4D24C470A63C}" type="pres">
      <dgm:prSet presAssocID="{D43126EF-13B2-4954-9D63-AE91B3AFEE77}" presName="hierChild2" presStyleCnt="0"/>
      <dgm:spPr/>
    </dgm:pt>
    <dgm:pt modelId="{6BB13264-79AE-4AAA-ADF0-D7152D7D16C1}" type="pres">
      <dgm:prSet presAssocID="{A6AA6BA5-1521-4230-8A3F-B55B3356CA79}" presName="Name10" presStyleLbl="parChTrans1D2" presStyleIdx="0" presStyleCnt="2"/>
      <dgm:spPr/>
      <dgm:t>
        <a:bodyPr/>
        <a:lstStyle/>
        <a:p>
          <a:endParaRPr lang="en-US"/>
        </a:p>
      </dgm:t>
    </dgm:pt>
    <dgm:pt modelId="{9AF4C3A0-0C47-40E5-BAED-7B3BDA2CA838}" type="pres">
      <dgm:prSet presAssocID="{62F3D004-39D0-41AB-9DC0-9ABA5EFFD23B}" presName="hierRoot2" presStyleCnt="0"/>
      <dgm:spPr/>
    </dgm:pt>
    <dgm:pt modelId="{684D0F54-95EB-4776-B589-3C01922FE789}" type="pres">
      <dgm:prSet presAssocID="{62F3D004-39D0-41AB-9DC0-9ABA5EFFD23B}" presName="composite2" presStyleCnt="0"/>
      <dgm:spPr/>
    </dgm:pt>
    <dgm:pt modelId="{D5136049-E954-4D8A-A9DC-8E3BEAF85E91}" type="pres">
      <dgm:prSet presAssocID="{62F3D004-39D0-41AB-9DC0-9ABA5EFFD23B}" presName="background2" presStyleLbl="node2" presStyleIdx="0" presStyleCnt="2"/>
      <dgm:spPr/>
    </dgm:pt>
    <dgm:pt modelId="{068FA5D8-686A-4C77-BEAE-478EADA056FA}" type="pres">
      <dgm:prSet presAssocID="{62F3D004-39D0-41AB-9DC0-9ABA5EFFD23B}" presName="text2" presStyleLbl="fgAcc2" presStyleIdx="0" presStyleCnt="2">
        <dgm:presLayoutVars>
          <dgm:chPref val="3"/>
        </dgm:presLayoutVars>
      </dgm:prSet>
      <dgm:spPr/>
      <dgm:t>
        <a:bodyPr/>
        <a:lstStyle/>
        <a:p>
          <a:endParaRPr lang="en-US"/>
        </a:p>
      </dgm:t>
    </dgm:pt>
    <dgm:pt modelId="{F2D85D43-1E82-407F-B1B9-C3204BFD4485}" type="pres">
      <dgm:prSet presAssocID="{62F3D004-39D0-41AB-9DC0-9ABA5EFFD23B}" presName="hierChild3" presStyleCnt="0"/>
      <dgm:spPr/>
    </dgm:pt>
    <dgm:pt modelId="{1FD391BC-24DD-4F11-B95A-CC42ABD68E69}" type="pres">
      <dgm:prSet presAssocID="{3CE19C1D-44E7-46BB-81EC-8AFB6137E56C}" presName="Name10" presStyleLbl="parChTrans1D2" presStyleIdx="1" presStyleCnt="2"/>
      <dgm:spPr/>
      <dgm:t>
        <a:bodyPr/>
        <a:lstStyle/>
        <a:p>
          <a:endParaRPr lang="en-US"/>
        </a:p>
      </dgm:t>
    </dgm:pt>
    <dgm:pt modelId="{10F4532A-7ACD-43AD-8C60-DA7856CAA58A}" type="pres">
      <dgm:prSet presAssocID="{B730BF98-BAD2-4799-868B-E13E3D954B34}" presName="hierRoot2" presStyleCnt="0"/>
      <dgm:spPr/>
    </dgm:pt>
    <dgm:pt modelId="{8DD0F1A6-AE4D-41B7-B032-47C723B69027}" type="pres">
      <dgm:prSet presAssocID="{B730BF98-BAD2-4799-868B-E13E3D954B34}" presName="composite2" presStyleCnt="0"/>
      <dgm:spPr/>
    </dgm:pt>
    <dgm:pt modelId="{4947BE12-8E21-4F83-BF1F-05CBCA2F2990}" type="pres">
      <dgm:prSet presAssocID="{B730BF98-BAD2-4799-868B-E13E3D954B34}" presName="background2" presStyleLbl="node2" presStyleIdx="1" presStyleCnt="2"/>
      <dgm:spPr/>
    </dgm:pt>
    <dgm:pt modelId="{90E80E3D-04F7-4782-90F6-4EBC626D68AD}" type="pres">
      <dgm:prSet presAssocID="{B730BF98-BAD2-4799-868B-E13E3D954B34}" presName="text2" presStyleLbl="fgAcc2" presStyleIdx="1" presStyleCnt="2">
        <dgm:presLayoutVars>
          <dgm:chPref val="3"/>
        </dgm:presLayoutVars>
      </dgm:prSet>
      <dgm:spPr/>
      <dgm:t>
        <a:bodyPr/>
        <a:lstStyle/>
        <a:p>
          <a:endParaRPr lang="en-US"/>
        </a:p>
      </dgm:t>
    </dgm:pt>
    <dgm:pt modelId="{299A9F86-966B-4624-9F6E-521784ABAD9E}" type="pres">
      <dgm:prSet presAssocID="{B730BF98-BAD2-4799-868B-E13E3D954B34}" presName="hierChild3" presStyleCnt="0"/>
      <dgm:spPr/>
    </dgm:pt>
    <dgm:pt modelId="{EB5F3914-2F68-48AE-86E9-270AF69BB9F8}" type="pres">
      <dgm:prSet presAssocID="{2DE34F24-FE11-431C-9BC8-70AA26CC5303}" presName="Name17" presStyleLbl="parChTrans1D3" presStyleIdx="0" presStyleCnt="4"/>
      <dgm:spPr/>
      <dgm:t>
        <a:bodyPr/>
        <a:lstStyle/>
        <a:p>
          <a:endParaRPr lang="en-US"/>
        </a:p>
      </dgm:t>
    </dgm:pt>
    <dgm:pt modelId="{CAA2E917-7A33-415D-994B-AF8A69134DC7}" type="pres">
      <dgm:prSet presAssocID="{3F36C32E-3DFF-42D0-9CF8-4CD8A96E07D5}" presName="hierRoot3" presStyleCnt="0"/>
      <dgm:spPr/>
    </dgm:pt>
    <dgm:pt modelId="{CFB1E305-1D4B-428D-A3C3-50B6B680503D}" type="pres">
      <dgm:prSet presAssocID="{3F36C32E-3DFF-42D0-9CF8-4CD8A96E07D5}" presName="composite3" presStyleCnt="0"/>
      <dgm:spPr/>
    </dgm:pt>
    <dgm:pt modelId="{00123870-243C-490D-A6C9-B1B0A51FE57A}" type="pres">
      <dgm:prSet presAssocID="{3F36C32E-3DFF-42D0-9CF8-4CD8A96E07D5}" presName="background3" presStyleLbl="node3" presStyleIdx="0" presStyleCnt="4"/>
      <dgm:spPr/>
    </dgm:pt>
    <dgm:pt modelId="{7B0947E9-7132-4D32-ABFC-431CFB94C4DC}" type="pres">
      <dgm:prSet presAssocID="{3F36C32E-3DFF-42D0-9CF8-4CD8A96E07D5}" presName="text3" presStyleLbl="fgAcc3" presStyleIdx="0" presStyleCnt="4">
        <dgm:presLayoutVars>
          <dgm:chPref val="3"/>
        </dgm:presLayoutVars>
      </dgm:prSet>
      <dgm:spPr/>
      <dgm:t>
        <a:bodyPr/>
        <a:lstStyle/>
        <a:p>
          <a:endParaRPr lang="en-US"/>
        </a:p>
      </dgm:t>
    </dgm:pt>
    <dgm:pt modelId="{DE89FF1A-AC5F-4B61-A17C-7FA74C31D676}" type="pres">
      <dgm:prSet presAssocID="{3F36C32E-3DFF-42D0-9CF8-4CD8A96E07D5}" presName="hierChild4" presStyleCnt="0"/>
      <dgm:spPr/>
    </dgm:pt>
    <dgm:pt modelId="{C605FAEB-3024-4394-A993-6F26C1F8577E}" type="pres">
      <dgm:prSet presAssocID="{72DE1009-9BFD-4D76-A798-ED00B452B53C}" presName="Name17" presStyleLbl="parChTrans1D3" presStyleIdx="1" presStyleCnt="4"/>
      <dgm:spPr/>
      <dgm:t>
        <a:bodyPr/>
        <a:lstStyle/>
        <a:p>
          <a:endParaRPr lang="en-US"/>
        </a:p>
      </dgm:t>
    </dgm:pt>
    <dgm:pt modelId="{77A9E890-4E4A-4659-A287-3B3D5C9BC5AC}" type="pres">
      <dgm:prSet presAssocID="{BB589713-A0E8-4979-8779-0DAF6059582A}" presName="hierRoot3" presStyleCnt="0"/>
      <dgm:spPr/>
    </dgm:pt>
    <dgm:pt modelId="{63B89436-2A2D-430C-88CF-CDE9979A47B9}" type="pres">
      <dgm:prSet presAssocID="{BB589713-A0E8-4979-8779-0DAF6059582A}" presName="composite3" presStyleCnt="0"/>
      <dgm:spPr/>
    </dgm:pt>
    <dgm:pt modelId="{82CB1520-2306-402E-897A-8C19A2CAD11B}" type="pres">
      <dgm:prSet presAssocID="{BB589713-A0E8-4979-8779-0DAF6059582A}" presName="background3" presStyleLbl="node3" presStyleIdx="1" presStyleCnt="4"/>
      <dgm:spPr/>
    </dgm:pt>
    <dgm:pt modelId="{FCE05CE4-16C2-4117-95C5-748D50880480}" type="pres">
      <dgm:prSet presAssocID="{BB589713-A0E8-4979-8779-0DAF6059582A}" presName="text3" presStyleLbl="fgAcc3" presStyleIdx="1" presStyleCnt="4" custLinFactNeighborX="-2201" custLinFactNeighborY="834">
        <dgm:presLayoutVars>
          <dgm:chPref val="3"/>
        </dgm:presLayoutVars>
      </dgm:prSet>
      <dgm:spPr/>
      <dgm:t>
        <a:bodyPr/>
        <a:lstStyle/>
        <a:p>
          <a:endParaRPr lang="en-US"/>
        </a:p>
      </dgm:t>
    </dgm:pt>
    <dgm:pt modelId="{45B9617A-6288-4AF2-A7C8-1A96AE56F686}" type="pres">
      <dgm:prSet presAssocID="{BB589713-A0E8-4979-8779-0DAF6059582A}" presName="hierChild4" presStyleCnt="0"/>
      <dgm:spPr/>
    </dgm:pt>
    <dgm:pt modelId="{299FCE15-F05F-4193-B59B-D0103E04A12A}" type="pres">
      <dgm:prSet presAssocID="{59838B40-7FF4-4BBB-AEA8-C7637FBD9A0E}" presName="Name17" presStyleLbl="parChTrans1D3" presStyleIdx="2" presStyleCnt="4"/>
      <dgm:spPr/>
      <dgm:t>
        <a:bodyPr/>
        <a:lstStyle/>
        <a:p>
          <a:endParaRPr lang="en-US"/>
        </a:p>
      </dgm:t>
    </dgm:pt>
    <dgm:pt modelId="{942A8668-66D3-4624-9EB9-0D50837A7D69}" type="pres">
      <dgm:prSet presAssocID="{99BD798D-9E71-4EE6-BAD6-46C000666A5F}" presName="hierRoot3" presStyleCnt="0"/>
      <dgm:spPr/>
    </dgm:pt>
    <dgm:pt modelId="{A40970FB-EB47-4DAA-BA0E-95D178F1FEDE}" type="pres">
      <dgm:prSet presAssocID="{99BD798D-9E71-4EE6-BAD6-46C000666A5F}" presName="composite3" presStyleCnt="0"/>
      <dgm:spPr/>
    </dgm:pt>
    <dgm:pt modelId="{EE6DC409-FFC6-4F23-85BE-49AB628DFD47}" type="pres">
      <dgm:prSet presAssocID="{99BD798D-9E71-4EE6-BAD6-46C000666A5F}" presName="background3" presStyleLbl="node3" presStyleIdx="2" presStyleCnt="4"/>
      <dgm:spPr/>
    </dgm:pt>
    <dgm:pt modelId="{EC6C517D-CAC6-4143-8B50-CB0BD5901558}" type="pres">
      <dgm:prSet presAssocID="{99BD798D-9E71-4EE6-BAD6-46C000666A5F}" presName="text3" presStyleLbl="fgAcc3" presStyleIdx="2" presStyleCnt="4">
        <dgm:presLayoutVars>
          <dgm:chPref val="3"/>
        </dgm:presLayoutVars>
      </dgm:prSet>
      <dgm:spPr/>
      <dgm:t>
        <a:bodyPr/>
        <a:lstStyle/>
        <a:p>
          <a:endParaRPr lang="en-US"/>
        </a:p>
      </dgm:t>
    </dgm:pt>
    <dgm:pt modelId="{9C83FA96-7E6C-442E-872D-888E592DFA6F}" type="pres">
      <dgm:prSet presAssocID="{99BD798D-9E71-4EE6-BAD6-46C000666A5F}" presName="hierChild4" presStyleCnt="0"/>
      <dgm:spPr/>
    </dgm:pt>
    <dgm:pt modelId="{0476FF01-252D-45B9-BAFD-82026EF7FCCC}" type="pres">
      <dgm:prSet presAssocID="{99BA856D-2B56-4747-A854-D1B3C35FF192}" presName="Name17" presStyleLbl="parChTrans1D3" presStyleIdx="3" presStyleCnt="4"/>
      <dgm:spPr/>
      <dgm:t>
        <a:bodyPr/>
        <a:lstStyle/>
        <a:p>
          <a:endParaRPr lang="en-US"/>
        </a:p>
      </dgm:t>
    </dgm:pt>
    <dgm:pt modelId="{081D79E3-70B3-4E1E-A00F-4169EC79C8F0}" type="pres">
      <dgm:prSet presAssocID="{FA9655A7-0B0B-4317-BB5D-641B12DB483E}" presName="hierRoot3" presStyleCnt="0"/>
      <dgm:spPr/>
    </dgm:pt>
    <dgm:pt modelId="{790F386A-026D-4E46-873A-853BB33E7023}" type="pres">
      <dgm:prSet presAssocID="{FA9655A7-0B0B-4317-BB5D-641B12DB483E}" presName="composite3" presStyleCnt="0"/>
      <dgm:spPr/>
    </dgm:pt>
    <dgm:pt modelId="{BFF7886A-C841-4515-BC88-44E152A3DD63}" type="pres">
      <dgm:prSet presAssocID="{FA9655A7-0B0B-4317-BB5D-641B12DB483E}" presName="background3" presStyleLbl="node3" presStyleIdx="3" presStyleCnt="4"/>
      <dgm:spPr/>
    </dgm:pt>
    <dgm:pt modelId="{7F9D6898-D7FC-4745-BF09-623659E43AA5}" type="pres">
      <dgm:prSet presAssocID="{FA9655A7-0B0B-4317-BB5D-641B12DB483E}" presName="text3" presStyleLbl="fgAcc3" presStyleIdx="3" presStyleCnt="4">
        <dgm:presLayoutVars>
          <dgm:chPref val="3"/>
        </dgm:presLayoutVars>
      </dgm:prSet>
      <dgm:spPr/>
      <dgm:t>
        <a:bodyPr/>
        <a:lstStyle/>
        <a:p>
          <a:endParaRPr lang="en-US"/>
        </a:p>
      </dgm:t>
    </dgm:pt>
    <dgm:pt modelId="{E1606CDD-9A64-4D9E-8F83-F028904C0849}" type="pres">
      <dgm:prSet presAssocID="{FA9655A7-0B0B-4317-BB5D-641B12DB483E}" presName="hierChild4" presStyleCnt="0"/>
      <dgm:spPr/>
    </dgm:pt>
  </dgm:ptLst>
  <dgm:cxnLst>
    <dgm:cxn modelId="{0817F84D-06FE-4471-B179-DA195F84110D}" type="presOf" srcId="{3F36C32E-3DFF-42D0-9CF8-4CD8A96E07D5}" destId="{7B0947E9-7132-4D32-ABFC-431CFB94C4DC}" srcOrd="0" destOrd="0" presId="urn:microsoft.com/office/officeart/2005/8/layout/hierarchy1"/>
    <dgm:cxn modelId="{80AFCEE6-EADC-4359-B59B-A2926DCE8FB8}" type="presOf" srcId="{0A816105-970B-4171-A15E-8E5561373222}" destId="{4197AB42-4C2D-424F-BABD-BA8BAB5EED26}" srcOrd="0" destOrd="0" presId="urn:microsoft.com/office/officeart/2005/8/layout/hierarchy1"/>
    <dgm:cxn modelId="{F08ABEDD-EA6C-4505-A3F5-4576AE9CF428}" type="presOf" srcId="{62F3D004-39D0-41AB-9DC0-9ABA5EFFD23B}" destId="{068FA5D8-686A-4C77-BEAE-478EADA056FA}" srcOrd="0" destOrd="0" presId="urn:microsoft.com/office/officeart/2005/8/layout/hierarchy1"/>
    <dgm:cxn modelId="{4442D807-488F-43C6-9C5D-35A775B1EB73}" type="presOf" srcId="{BB589713-A0E8-4979-8779-0DAF6059582A}" destId="{FCE05CE4-16C2-4117-95C5-748D50880480}" srcOrd="0" destOrd="0" presId="urn:microsoft.com/office/officeart/2005/8/layout/hierarchy1"/>
    <dgm:cxn modelId="{5835B3B1-E1E8-44F5-A100-BD460CB40DFD}" srcId="{B730BF98-BAD2-4799-868B-E13E3D954B34}" destId="{3F36C32E-3DFF-42D0-9CF8-4CD8A96E07D5}" srcOrd="0" destOrd="0" parTransId="{2DE34F24-FE11-431C-9BC8-70AA26CC5303}" sibTransId="{228F2862-4427-4E7E-ACF6-E4AF44DF2CEF}"/>
    <dgm:cxn modelId="{4FA8E353-2F80-4499-AFB2-DCAC0D8A8D79}" type="presOf" srcId="{99BD798D-9E71-4EE6-BAD6-46C000666A5F}" destId="{EC6C517D-CAC6-4143-8B50-CB0BD5901558}" srcOrd="0" destOrd="0" presId="urn:microsoft.com/office/officeart/2005/8/layout/hierarchy1"/>
    <dgm:cxn modelId="{B42F5277-084A-4B77-8275-E9C52F27FC9F}" srcId="{B730BF98-BAD2-4799-868B-E13E3D954B34}" destId="{FA9655A7-0B0B-4317-BB5D-641B12DB483E}" srcOrd="3" destOrd="0" parTransId="{99BA856D-2B56-4747-A854-D1B3C35FF192}" sibTransId="{0EC9A58C-06B3-4F3C-948E-2D29A1FF8330}"/>
    <dgm:cxn modelId="{3FEE423A-DED5-49B4-ABD6-B051F12438C5}" type="presOf" srcId="{B730BF98-BAD2-4799-868B-E13E3D954B34}" destId="{90E80E3D-04F7-4782-90F6-4EBC626D68AD}" srcOrd="0" destOrd="0" presId="urn:microsoft.com/office/officeart/2005/8/layout/hierarchy1"/>
    <dgm:cxn modelId="{C7E60CA9-3F44-4AA5-9D75-1EC843C5886A}" type="presOf" srcId="{2DE34F24-FE11-431C-9BC8-70AA26CC5303}" destId="{EB5F3914-2F68-48AE-86E9-270AF69BB9F8}" srcOrd="0" destOrd="0" presId="urn:microsoft.com/office/officeart/2005/8/layout/hierarchy1"/>
    <dgm:cxn modelId="{1645633C-883A-430D-92E9-CF3B44BC4AC8}" srcId="{D43126EF-13B2-4954-9D63-AE91B3AFEE77}" destId="{62F3D004-39D0-41AB-9DC0-9ABA5EFFD23B}" srcOrd="0" destOrd="0" parTransId="{A6AA6BA5-1521-4230-8A3F-B55B3356CA79}" sibTransId="{6389B843-448C-4B88-AF7E-27B72F2461D5}"/>
    <dgm:cxn modelId="{86E6D682-DA4E-4A0A-AE26-214A92BCA7AF}" srcId="{D43126EF-13B2-4954-9D63-AE91B3AFEE77}" destId="{B730BF98-BAD2-4799-868B-E13E3D954B34}" srcOrd="1" destOrd="0" parTransId="{3CE19C1D-44E7-46BB-81EC-8AFB6137E56C}" sibTransId="{DDB75445-5FCB-42C8-8910-5B6DDBFE8B18}"/>
    <dgm:cxn modelId="{92E93550-DB5C-43D5-8074-77FAC13E8527}" type="presOf" srcId="{A6AA6BA5-1521-4230-8A3F-B55B3356CA79}" destId="{6BB13264-79AE-4AAA-ADF0-D7152D7D16C1}" srcOrd="0" destOrd="0" presId="urn:microsoft.com/office/officeart/2005/8/layout/hierarchy1"/>
    <dgm:cxn modelId="{D49FC57B-A8AA-4295-95F7-A2E79F3C2DE3}" type="presOf" srcId="{FA9655A7-0B0B-4317-BB5D-641B12DB483E}" destId="{7F9D6898-D7FC-4745-BF09-623659E43AA5}" srcOrd="0" destOrd="0" presId="urn:microsoft.com/office/officeart/2005/8/layout/hierarchy1"/>
    <dgm:cxn modelId="{011AE805-D990-4256-9C2F-4C25594D8134}" type="presOf" srcId="{D43126EF-13B2-4954-9D63-AE91B3AFEE77}" destId="{AE38EC87-F05E-4E95-AAE1-97F6197A2A7B}" srcOrd="0" destOrd="0" presId="urn:microsoft.com/office/officeart/2005/8/layout/hierarchy1"/>
    <dgm:cxn modelId="{36EC10F7-21C8-442E-B6DF-4B207F76BE6B}" type="presOf" srcId="{3CE19C1D-44E7-46BB-81EC-8AFB6137E56C}" destId="{1FD391BC-24DD-4F11-B95A-CC42ABD68E69}" srcOrd="0" destOrd="0" presId="urn:microsoft.com/office/officeart/2005/8/layout/hierarchy1"/>
    <dgm:cxn modelId="{29C60764-4422-46A4-9699-35D821BF4ED6}" srcId="{B730BF98-BAD2-4799-868B-E13E3D954B34}" destId="{99BD798D-9E71-4EE6-BAD6-46C000666A5F}" srcOrd="2" destOrd="0" parTransId="{59838B40-7FF4-4BBB-AEA8-C7637FBD9A0E}" sibTransId="{B94B4604-88AF-4134-87D0-E44AA7569253}"/>
    <dgm:cxn modelId="{B2C3C251-A899-4257-9D72-B45B6491C2E8}" type="presOf" srcId="{59838B40-7FF4-4BBB-AEA8-C7637FBD9A0E}" destId="{299FCE15-F05F-4193-B59B-D0103E04A12A}" srcOrd="0" destOrd="0" presId="urn:microsoft.com/office/officeart/2005/8/layout/hierarchy1"/>
    <dgm:cxn modelId="{D8B7E517-28FE-4C62-8032-2135AF0D847B}" type="presOf" srcId="{99BA856D-2B56-4747-A854-D1B3C35FF192}" destId="{0476FF01-252D-45B9-BAFD-82026EF7FCCC}" srcOrd="0" destOrd="0" presId="urn:microsoft.com/office/officeart/2005/8/layout/hierarchy1"/>
    <dgm:cxn modelId="{E04C26E2-6C6E-4573-825D-45A5C81231F3}" srcId="{0A816105-970B-4171-A15E-8E5561373222}" destId="{D43126EF-13B2-4954-9D63-AE91B3AFEE77}" srcOrd="0" destOrd="0" parTransId="{85351A33-78F9-435F-B9D8-0A0490291A3D}" sibTransId="{C8F1746D-B498-41E5-A892-12471D0742F8}"/>
    <dgm:cxn modelId="{19C25200-89BE-430C-9D8B-BE8CAE256D74}" srcId="{B730BF98-BAD2-4799-868B-E13E3D954B34}" destId="{BB589713-A0E8-4979-8779-0DAF6059582A}" srcOrd="1" destOrd="0" parTransId="{72DE1009-9BFD-4D76-A798-ED00B452B53C}" sibTransId="{C8370690-900F-491B-8CCD-671CE8D750E4}"/>
    <dgm:cxn modelId="{87E81746-2D5E-4AE3-A00C-BA3CE9271E14}" type="presOf" srcId="{72DE1009-9BFD-4D76-A798-ED00B452B53C}" destId="{C605FAEB-3024-4394-A993-6F26C1F8577E}" srcOrd="0" destOrd="0" presId="urn:microsoft.com/office/officeart/2005/8/layout/hierarchy1"/>
    <dgm:cxn modelId="{EB14BBA5-45CB-49B8-A54B-3F035AF00E83}" type="presParOf" srcId="{4197AB42-4C2D-424F-BABD-BA8BAB5EED26}" destId="{5713DC2D-8D1F-494B-B3B4-52D99145873E}" srcOrd="0" destOrd="0" presId="urn:microsoft.com/office/officeart/2005/8/layout/hierarchy1"/>
    <dgm:cxn modelId="{055A17B5-9F7C-4F02-93F7-1A8D3E9003C5}" type="presParOf" srcId="{5713DC2D-8D1F-494B-B3B4-52D99145873E}" destId="{9C596C5E-A388-4B5E-970C-A12337360CE2}" srcOrd="0" destOrd="0" presId="urn:microsoft.com/office/officeart/2005/8/layout/hierarchy1"/>
    <dgm:cxn modelId="{8CA08721-0947-4855-ADCB-28E620133695}" type="presParOf" srcId="{9C596C5E-A388-4B5E-970C-A12337360CE2}" destId="{3B3C1A4A-E6CC-4526-B24B-69F8F0543FB9}" srcOrd="0" destOrd="0" presId="urn:microsoft.com/office/officeart/2005/8/layout/hierarchy1"/>
    <dgm:cxn modelId="{424C6C56-C193-4042-8A87-DB20BECDA5A4}" type="presParOf" srcId="{9C596C5E-A388-4B5E-970C-A12337360CE2}" destId="{AE38EC87-F05E-4E95-AAE1-97F6197A2A7B}" srcOrd="1" destOrd="0" presId="urn:microsoft.com/office/officeart/2005/8/layout/hierarchy1"/>
    <dgm:cxn modelId="{30B0E82B-89EE-405E-B314-F76436D82CC5}" type="presParOf" srcId="{5713DC2D-8D1F-494B-B3B4-52D99145873E}" destId="{E46A6BCF-DD0C-4FEC-AE0C-4D24C470A63C}" srcOrd="1" destOrd="0" presId="urn:microsoft.com/office/officeart/2005/8/layout/hierarchy1"/>
    <dgm:cxn modelId="{C3811B6E-E61F-48EE-AE65-27BD179CB126}" type="presParOf" srcId="{E46A6BCF-DD0C-4FEC-AE0C-4D24C470A63C}" destId="{6BB13264-79AE-4AAA-ADF0-D7152D7D16C1}" srcOrd="0" destOrd="0" presId="urn:microsoft.com/office/officeart/2005/8/layout/hierarchy1"/>
    <dgm:cxn modelId="{BBB77F8A-A226-4AC7-AAB1-8E2C541E21C8}" type="presParOf" srcId="{E46A6BCF-DD0C-4FEC-AE0C-4D24C470A63C}" destId="{9AF4C3A0-0C47-40E5-BAED-7B3BDA2CA838}" srcOrd="1" destOrd="0" presId="urn:microsoft.com/office/officeart/2005/8/layout/hierarchy1"/>
    <dgm:cxn modelId="{2D8CA609-DEBA-41B8-B3D8-820F2A6DFB0F}" type="presParOf" srcId="{9AF4C3A0-0C47-40E5-BAED-7B3BDA2CA838}" destId="{684D0F54-95EB-4776-B589-3C01922FE789}" srcOrd="0" destOrd="0" presId="urn:microsoft.com/office/officeart/2005/8/layout/hierarchy1"/>
    <dgm:cxn modelId="{279EA805-B544-4CA4-937A-4BFDE8A35C9D}" type="presParOf" srcId="{684D0F54-95EB-4776-B589-3C01922FE789}" destId="{D5136049-E954-4D8A-A9DC-8E3BEAF85E91}" srcOrd="0" destOrd="0" presId="urn:microsoft.com/office/officeart/2005/8/layout/hierarchy1"/>
    <dgm:cxn modelId="{9A69B530-CEB2-4184-B734-BFD879E773B8}" type="presParOf" srcId="{684D0F54-95EB-4776-B589-3C01922FE789}" destId="{068FA5D8-686A-4C77-BEAE-478EADA056FA}" srcOrd="1" destOrd="0" presId="urn:microsoft.com/office/officeart/2005/8/layout/hierarchy1"/>
    <dgm:cxn modelId="{10F7D702-4B70-4E2A-B06C-B572B31B078F}" type="presParOf" srcId="{9AF4C3A0-0C47-40E5-BAED-7B3BDA2CA838}" destId="{F2D85D43-1E82-407F-B1B9-C3204BFD4485}" srcOrd="1" destOrd="0" presId="urn:microsoft.com/office/officeart/2005/8/layout/hierarchy1"/>
    <dgm:cxn modelId="{845BE3E1-8358-4928-877D-BAF49F32E0E6}" type="presParOf" srcId="{E46A6BCF-DD0C-4FEC-AE0C-4D24C470A63C}" destId="{1FD391BC-24DD-4F11-B95A-CC42ABD68E69}" srcOrd="2" destOrd="0" presId="urn:microsoft.com/office/officeart/2005/8/layout/hierarchy1"/>
    <dgm:cxn modelId="{BC1B7078-81D4-4612-A4FC-37C98309D6AB}" type="presParOf" srcId="{E46A6BCF-DD0C-4FEC-AE0C-4D24C470A63C}" destId="{10F4532A-7ACD-43AD-8C60-DA7856CAA58A}" srcOrd="3" destOrd="0" presId="urn:microsoft.com/office/officeart/2005/8/layout/hierarchy1"/>
    <dgm:cxn modelId="{58573E01-1523-478D-A512-EACFA34F0602}" type="presParOf" srcId="{10F4532A-7ACD-43AD-8C60-DA7856CAA58A}" destId="{8DD0F1A6-AE4D-41B7-B032-47C723B69027}" srcOrd="0" destOrd="0" presId="urn:microsoft.com/office/officeart/2005/8/layout/hierarchy1"/>
    <dgm:cxn modelId="{F94ED942-7C82-4187-9D81-71826C8ACFB6}" type="presParOf" srcId="{8DD0F1A6-AE4D-41B7-B032-47C723B69027}" destId="{4947BE12-8E21-4F83-BF1F-05CBCA2F2990}" srcOrd="0" destOrd="0" presId="urn:microsoft.com/office/officeart/2005/8/layout/hierarchy1"/>
    <dgm:cxn modelId="{2E837CE1-F7A9-4E37-8B4E-A550D9E62D8B}" type="presParOf" srcId="{8DD0F1A6-AE4D-41B7-B032-47C723B69027}" destId="{90E80E3D-04F7-4782-90F6-4EBC626D68AD}" srcOrd="1" destOrd="0" presId="urn:microsoft.com/office/officeart/2005/8/layout/hierarchy1"/>
    <dgm:cxn modelId="{82E34C63-2FE6-4FA5-A88B-671DF5CFC10B}" type="presParOf" srcId="{10F4532A-7ACD-43AD-8C60-DA7856CAA58A}" destId="{299A9F86-966B-4624-9F6E-521784ABAD9E}" srcOrd="1" destOrd="0" presId="urn:microsoft.com/office/officeart/2005/8/layout/hierarchy1"/>
    <dgm:cxn modelId="{1B2B509C-4134-4E75-8389-3C00DB915785}" type="presParOf" srcId="{299A9F86-966B-4624-9F6E-521784ABAD9E}" destId="{EB5F3914-2F68-48AE-86E9-270AF69BB9F8}" srcOrd="0" destOrd="0" presId="urn:microsoft.com/office/officeart/2005/8/layout/hierarchy1"/>
    <dgm:cxn modelId="{366D2A10-5DA0-4700-B960-5D37CC7519FD}" type="presParOf" srcId="{299A9F86-966B-4624-9F6E-521784ABAD9E}" destId="{CAA2E917-7A33-415D-994B-AF8A69134DC7}" srcOrd="1" destOrd="0" presId="urn:microsoft.com/office/officeart/2005/8/layout/hierarchy1"/>
    <dgm:cxn modelId="{7687EAAF-6DC8-49FD-A1BB-6F6551D72400}" type="presParOf" srcId="{CAA2E917-7A33-415D-994B-AF8A69134DC7}" destId="{CFB1E305-1D4B-428D-A3C3-50B6B680503D}" srcOrd="0" destOrd="0" presId="urn:microsoft.com/office/officeart/2005/8/layout/hierarchy1"/>
    <dgm:cxn modelId="{9DB8286B-836C-4776-A31F-766EC73BB795}" type="presParOf" srcId="{CFB1E305-1D4B-428D-A3C3-50B6B680503D}" destId="{00123870-243C-490D-A6C9-B1B0A51FE57A}" srcOrd="0" destOrd="0" presId="urn:microsoft.com/office/officeart/2005/8/layout/hierarchy1"/>
    <dgm:cxn modelId="{B0D8C62F-DC92-4107-93EC-4842C9630B01}" type="presParOf" srcId="{CFB1E305-1D4B-428D-A3C3-50B6B680503D}" destId="{7B0947E9-7132-4D32-ABFC-431CFB94C4DC}" srcOrd="1" destOrd="0" presId="urn:microsoft.com/office/officeart/2005/8/layout/hierarchy1"/>
    <dgm:cxn modelId="{31B2F017-D644-489E-A0B6-EBFB83946ABC}" type="presParOf" srcId="{CAA2E917-7A33-415D-994B-AF8A69134DC7}" destId="{DE89FF1A-AC5F-4B61-A17C-7FA74C31D676}" srcOrd="1" destOrd="0" presId="urn:microsoft.com/office/officeart/2005/8/layout/hierarchy1"/>
    <dgm:cxn modelId="{CB8D82C5-054F-4CB2-8BEB-D45501E9F00C}" type="presParOf" srcId="{299A9F86-966B-4624-9F6E-521784ABAD9E}" destId="{C605FAEB-3024-4394-A993-6F26C1F8577E}" srcOrd="2" destOrd="0" presId="urn:microsoft.com/office/officeart/2005/8/layout/hierarchy1"/>
    <dgm:cxn modelId="{2E19872F-857F-4D45-A8FB-BDCB7ECFB1BC}" type="presParOf" srcId="{299A9F86-966B-4624-9F6E-521784ABAD9E}" destId="{77A9E890-4E4A-4659-A287-3B3D5C9BC5AC}" srcOrd="3" destOrd="0" presId="urn:microsoft.com/office/officeart/2005/8/layout/hierarchy1"/>
    <dgm:cxn modelId="{D528A27C-44EC-43BD-A345-DBD1E2ED88F9}" type="presParOf" srcId="{77A9E890-4E4A-4659-A287-3B3D5C9BC5AC}" destId="{63B89436-2A2D-430C-88CF-CDE9979A47B9}" srcOrd="0" destOrd="0" presId="urn:microsoft.com/office/officeart/2005/8/layout/hierarchy1"/>
    <dgm:cxn modelId="{2A8AE0AC-2073-4F19-BDEF-279E55D0F559}" type="presParOf" srcId="{63B89436-2A2D-430C-88CF-CDE9979A47B9}" destId="{82CB1520-2306-402E-897A-8C19A2CAD11B}" srcOrd="0" destOrd="0" presId="urn:microsoft.com/office/officeart/2005/8/layout/hierarchy1"/>
    <dgm:cxn modelId="{8663DE6D-A2D5-4CB4-BFF4-183513DAFC1D}" type="presParOf" srcId="{63B89436-2A2D-430C-88CF-CDE9979A47B9}" destId="{FCE05CE4-16C2-4117-95C5-748D50880480}" srcOrd="1" destOrd="0" presId="urn:microsoft.com/office/officeart/2005/8/layout/hierarchy1"/>
    <dgm:cxn modelId="{10826070-542B-4B7F-9AB5-D8837C48CB4E}" type="presParOf" srcId="{77A9E890-4E4A-4659-A287-3B3D5C9BC5AC}" destId="{45B9617A-6288-4AF2-A7C8-1A96AE56F686}" srcOrd="1" destOrd="0" presId="urn:microsoft.com/office/officeart/2005/8/layout/hierarchy1"/>
    <dgm:cxn modelId="{AA342BDA-300A-4788-83CD-A0501D094F2C}" type="presParOf" srcId="{299A9F86-966B-4624-9F6E-521784ABAD9E}" destId="{299FCE15-F05F-4193-B59B-D0103E04A12A}" srcOrd="4" destOrd="0" presId="urn:microsoft.com/office/officeart/2005/8/layout/hierarchy1"/>
    <dgm:cxn modelId="{512F3CC7-3E72-4D82-9837-D661D94CE575}" type="presParOf" srcId="{299A9F86-966B-4624-9F6E-521784ABAD9E}" destId="{942A8668-66D3-4624-9EB9-0D50837A7D69}" srcOrd="5" destOrd="0" presId="urn:microsoft.com/office/officeart/2005/8/layout/hierarchy1"/>
    <dgm:cxn modelId="{03108CF1-218E-49A7-9A98-EE44A3809155}" type="presParOf" srcId="{942A8668-66D3-4624-9EB9-0D50837A7D69}" destId="{A40970FB-EB47-4DAA-BA0E-95D178F1FEDE}" srcOrd="0" destOrd="0" presId="urn:microsoft.com/office/officeart/2005/8/layout/hierarchy1"/>
    <dgm:cxn modelId="{436266B4-778E-4E31-84D7-326399D64D48}" type="presParOf" srcId="{A40970FB-EB47-4DAA-BA0E-95D178F1FEDE}" destId="{EE6DC409-FFC6-4F23-85BE-49AB628DFD47}" srcOrd="0" destOrd="0" presId="urn:microsoft.com/office/officeart/2005/8/layout/hierarchy1"/>
    <dgm:cxn modelId="{DACA5BC7-97AB-4CE2-A007-776310688229}" type="presParOf" srcId="{A40970FB-EB47-4DAA-BA0E-95D178F1FEDE}" destId="{EC6C517D-CAC6-4143-8B50-CB0BD5901558}" srcOrd="1" destOrd="0" presId="urn:microsoft.com/office/officeart/2005/8/layout/hierarchy1"/>
    <dgm:cxn modelId="{1E8BF36E-A2B3-46F6-AE2C-5AA85AFF50DD}" type="presParOf" srcId="{942A8668-66D3-4624-9EB9-0D50837A7D69}" destId="{9C83FA96-7E6C-442E-872D-888E592DFA6F}" srcOrd="1" destOrd="0" presId="urn:microsoft.com/office/officeart/2005/8/layout/hierarchy1"/>
    <dgm:cxn modelId="{161730EC-2003-4A95-8329-AE24B12E29C7}" type="presParOf" srcId="{299A9F86-966B-4624-9F6E-521784ABAD9E}" destId="{0476FF01-252D-45B9-BAFD-82026EF7FCCC}" srcOrd="6" destOrd="0" presId="urn:microsoft.com/office/officeart/2005/8/layout/hierarchy1"/>
    <dgm:cxn modelId="{7158BB45-503D-4DB4-AC24-9001597E520C}" type="presParOf" srcId="{299A9F86-966B-4624-9F6E-521784ABAD9E}" destId="{081D79E3-70B3-4E1E-A00F-4169EC79C8F0}" srcOrd="7" destOrd="0" presId="urn:microsoft.com/office/officeart/2005/8/layout/hierarchy1"/>
    <dgm:cxn modelId="{1E287A87-F66A-46D1-A1BE-5D63EDC8B52D}" type="presParOf" srcId="{081D79E3-70B3-4E1E-A00F-4169EC79C8F0}" destId="{790F386A-026D-4E46-873A-853BB33E7023}" srcOrd="0" destOrd="0" presId="urn:microsoft.com/office/officeart/2005/8/layout/hierarchy1"/>
    <dgm:cxn modelId="{2BEEB27E-1AB8-4238-9B3D-BC9A6CF0C29C}" type="presParOf" srcId="{790F386A-026D-4E46-873A-853BB33E7023}" destId="{BFF7886A-C841-4515-BC88-44E152A3DD63}" srcOrd="0" destOrd="0" presId="urn:microsoft.com/office/officeart/2005/8/layout/hierarchy1"/>
    <dgm:cxn modelId="{41B1B837-138D-43B2-BA92-AF74EE174916}" type="presParOf" srcId="{790F386A-026D-4E46-873A-853BB33E7023}" destId="{7F9D6898-D7FC-4745-BF09-623659E43AA5}" srcOrd="1" destOrd="0" presId="urn:microsoft.com/office/officeart/2005/8/layout/hierarchy1"/>
    <dgm:cxn modelId="{1E8BEA11-EED0-4B42-9248-4FCAA829249A}" type="presParOf" srcId="{081D79E3-70B3-4E1E-A00F-4169EC79C8F0}" destId="{E1606CDD-9A64-4D9E-8F83-F028904C0849}"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48AFF2-F9A3-40F0-8F0A-D3D9FA661DE0}">
      <dsp:nvSpPr>
        <dsp:cNvPr id="0" name=""/>
        <dsp:cNvSpPr/>
      </dsp:nvSpPr>
      <dsp:spPr>
        <a:xfrm>
          <a:off x="3241" y="1600198"/>
          <a:ext cx="1903753" cy="17224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Claim for a kind of support</a:t>
          </a:r>
          <a:endParaRPr lang="en-US" sz="2900" kern="1200" dirty="0"/>
        </a:p>
      </dsp:txBody>
      <dsp:txXfrm>
        <a:off x="3241" y="1600198"/>
        <a:ext cx="1903753" cy="1722439"/>
      </dsp:txXfrm>
    </dsp:sp>
    <dsp:sp modelId="{C10F48FD-39AD-4892-A8B7-A284782A6CAC}">
      <dsp:nvSpPr>
        <dsp:cNvPr id="0" name=""/>
        <dsp:cNvSpPr/>
      </dsp:nvSpPr>
      <dsp:spPr>
        <a:xfrm rot="18289469">
          <a:off x="1621006" y="1896687"/>
          <a:ext cx="1333476" cy="34804"/>
        </a:xfrm>
        <a:custGeom>
          <a:avLst/>
          <a:gdLst/>
          <a:ahLst/>
          <a:cxnLst/>
          <a:rect l="0" t="0" r="0" b="0"/>
          <a:pathLst>
            <a:path>
              <a:moveTo>
                <a:pt x="0" y="17402"/>
              </a:moveTo>
              <a:lnTo>
                <a:pt x="1333476" y="174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8289469">
        <a:off x="2254408" y="1880752"/>
        <a:ext cx="66673" cy="66673"/>
      </dsp:txXfrm>
    </dsp:sp>
    <dsp:sp modelId="{9AFD77AE-DE97-4AAA-9613-5FC9BD7E41D2}">
      <dsp:nvSpPr>
        <dsp:cNvPr id="0" name=""/>
        <dsp:cNvSpPr/>
      </dsp:nvSpPr>
      <dsp:spPr>
        <a:xfrm>
          <a:off x="2668495" y="890821"/>
          <a:ext cx="1903753" cy="951876"/>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Absolute = Deductive</a:t>
          </a:r>
          <a:endParaRPr lang="en-US" sz="2900" kern="1200" dirty="0"/>
        </a:p>
      </dsp:txBody>
      <dsp:txXfrm>
        <a:off x="2668495" y="890821"/>
        <a:ext cx="1903753" cy="951876"/>
      </dsp:txXfrm>
    </dsp:sp>
    <dsp:sp modelId="{B4317045-CFCF-40F8-B673-D841F211AAA2}">
      <dsp:nvSpPr>
        <dsp:cNvPr id="0" name=""/>
        <dsp:cNvSpPr/>
      </dsp:nvSpPr>
      <dsp:spPr>
        <a:xfrm rot="19457599">
          <a:off x="4484104" y="1075693"/>
          <a:ext cx="937791" cy="34804"/>
        </a:xfrm>
        <a:custGeom>
          <a:avLst/>
          <a:gdLst/>
          <a:ahLst/>
          <a:cxnLst/>
          <a:rect l="0" t="0" r="0" b="0"/>
          <a:pathLst>
            <a:path>
              <a:moveTo>
                <a:pt x="0" y="17402"/>
              </a:moveTo>
              <a:lnTo>
                <a:pt x="937791" y="174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457599">
        <a:off x="4929555" y="1069650"/>
        <a:ext cx="46889" cy="46889"/>
      </dsp:txXfrm>
    </dsp:sp>
    <dsp:sp modelId="{ADDD4D41-155D-4D5B-9FCF-029E8CBD86AF}">
      <dsp:nvSpPr>
        <dsp:cNvPr id="0" name=""/>
        <dsp:cNvSpPr/>
      </dsp:nvSpPr>
      <dsp:spPr>
        <a:xfrm>
          <a:off x="5333750" y="343492"/>
          <a:ext cx="1903753" cy="951876"/>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Actual</a:t>
          </a:r>
          <a:endParaRPr lang="en-US" sz="2900" kern="1200" dirty="0"/>
        </a:p>
      </dsp:txBody>
      <dsp:txXfrm>
        <a:off x="5333750" y="343492"/>
        <a:ext cx="1903753" cy="951876"/>
      </dsp:txXfrm>
    </dsp:sp>
    <dsp:sp modelId="{674BBDB0-8329-41C6-B724-D2AA30BBD9BA}">
      <dsp:nvSpPr>
        <dsp:cNvPr id="0" name=""/>
        <dsp:cNvSpPr/>
      </dsp:nvSpPr>
      <dsp:spPr>
        <a:xfrm>
          <a:off x="7237504" y="802028"/>
          <a:ext cx="761501" cy="34804"/>
        </a:xfrm>
        <a:custGeom>
          <a:avLst/>
          <a:gdLst/>
          <a:ahLst/>
          <a:cxnLst/>
          <a:rect l="0" t="0" r="0" b="0"/>
          <a:pathLst>
            <a:path>
              <a:moveTo>
                <a:pt x="0" y="17402"/>
              </a:moveTo>
              <a:lnTo>
                <a:pt x="761501" y="174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599217" y="800393"/>
        <a:ext cx="38075" cy="38075"/>
      </dsp:txXfrm>
    </dsp:sp>
    <dsp:sp modelId="{1B419760-F582-4364-A4EF-B2E5BCC221FF}">
      <dsp:nvSpPr>
        <dsp:cNvPr id="0" name=""/>
        <dsp:cNvSpPr/>
      </dsp:nvSpPr>
      <dsp:spPr>
        <a:xfrm>
          <a:off x="7999005" y="343492"/>
          <a:ext cx="1903753" cy="951876"/>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Valid</a:t>
          </a:r>
          <a:endParaRPr lang="en-US" sz="2900" kern="1200" dirty="0"/>
        </a:p>
      </dsp:txBody>
      <dsp:txXfrm>
        <a:off x="7999005" y="343492"/>
        <a:ext cx="1903753" cy="951876"/>
      </dsp:txXfrm>
    </dsp:sp>
    <dsp:sp modelId="{4E1E28B4-2728-49C4-B008-C2655C6DCE4E}">
      <dsp:nvSpPr>
        <dsp:cNvPr id="0" name=""/>
        <dsp:cNvSpPr/>
      </dsp:nvSpPr>
      <dsp:spPr>
        <a:xfrm rot="2142401">
          <a:off x="4484104" y="1623022"/>
          <a:ext cx="937791" cy="34804"/>
        </a:xfrm>
        <a:custGeom>
          <a:avLst/>
          <a:gdLst/>
          <a:ahLst/>
          <a:cxnLst/>
          <a:rect l="0" t="0" r="0" b="0"/>
          <a:pathLst>
            <a:path>
              <a:moveTo>
                <a:pt x="0" y="17402"/>
              </a:moveTo>
              <a:lnTo>
                <a:pt x="937791" y="174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4929555" y="1616980"/>
        <a:ext cx="46889" cy="46889"/>
      </dsp:txXfrm>
    </dsp:sp>
    <dsp:sp modelId="{AE9C0A1E-D57E-43E6-8BA3-2B2F272D16EB}">
      <dsp:nvSpPr>
        <dsp:cNvPr id="0" name=""/>
        <dsp:cNvSpPr/>
      </dsp:nvSpPr>
      <dsp:spPr>
        <a:xfrm>
          <a:off x="5333750" y="1438151"/>
          <a:ext cx="1903753" cy="951876"/>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Spurious</a:t>
          </a:r>
          <a:endParaRPr lang="en-US" sz="2900" kern="1200" dirty="0"/>
        </a:p>
      </dsp:txBody>
      <dsp:txXfrm>
        <a:off x="5333750" y="1438151"/>
        <a:ext cx="1903753" cy="951876"/>
      </dsp:txXfrm>
    </dsp:sp>
    <dsp:sp modelId="{35A88B9C-D400-4751-BCBF-6344540C820C}">
      <dsp:nvSpPr>
        <dsp:cNvPr id="0" name=""/>
        <dsp:cNvSpPr/>
      </dsp:nvSpPr>
      <dsp:spPr>
        <a:xfrm>
          <a:off x="7237504" y="1896687"/>
          <a:ext cx="761501" cy="34804"/>
        </a:xfrm>
        <a:custGeom>
          <a:avLst/>
          <a:gdLst/>
          <a:ahLst/>
          <a:cxnLst/>
          <a:rect l="0" t="0" r="0" b="0"/>
          <a:pathLst>
            <a:path>
              <a:moveTo>
                <a:pt x="0" y="17402"/>
              </a:moveTo>
              <a:lnTo>
                <a:pt x="761501" y="174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599217" y="1895051"/>
        <a:ext cx="38075" cy="38075"/>
      </dsp:txXfrm>
    </dsp:sp>
    <dsp:sp modelId="{3DE9C590-663A-4136-B3AF-92A22D927B12}">
      <dsp:nvSpPr>
        <dsp:cNvPr id="0" name=""/>
        <dsp:cNvSpPr/>
      </dsp:nvSpPr>
      <dsp:spPr>
        <a:xfrm>
          <a:off x="7999005" y="1438151"/>
          <a:ext cx="1903753" cy="951876"/>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Invalid</a:t>
          </a:r>
          <a:endParaRPr lang="en-US" sz="2900" kern="1200" dirty="0"/>
        </a:p>
      </dsp:txBody>
      <dsp:txXfrm>
        <a:off x="7999005" y="1438151"/>
        <a:ext cx="1903753" cy="951876"/>
      </dsp:txXfrm>
    </dsp:sp>
    <dsp:sp modelId="{39944B02-346F-410B-B0EB-7F166EC1EFDA}">
      <dsp:nvSpPr>
        <dsp:cNvPr id="0" name=""/>
        <dsp:cNvSpPr/>
      </dsp:nvSpPr>
      <dsp:spPr>
        <a:xfrm rot="3310531">
          <a:off x="1621006" y="2991345"/>
          <a:ext cx="1333476" cy="34804"/>
        </a:xfrm>
        <a:custGeom>
          <a:avLst/>
          <a:gdLst/>
          <a:ahLst/>
          <a:cxnLst/>
          <a:rect l="0" t="0" r="0" b="0"/>
          <a:pathLst>
            <a:path>
              <a:moveTo>
                <a:pt x="0" y="17402"/>
              </a:moveTo>
              <a:lnTo>
                <a:pt x="1333476" y="174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3310531">
        <a:off x="2254408" y="2975410"/>
        <a:ext cx="66673" cy="66673"/>
      </dsp:txXfrm>
    </dsp:sp>
    <dsp:sp modelId="{27B0FA7F-3988-421C-AF8F-663D9507C9A0}">
      <dsp:nvSpPr>
        <dsp:cNvPr id="0" name=""/>
        <dsp:cNvSpPr/>
      </dsp:nvSpPr>
      <dsp:spPr>
        <a:xfrm>
          <a:off x="2668495" y="3080138"/>
          <a:ext cx="1903753" cy="951876"/>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Probable = Inductive</a:t>
          </a:r>
          <a:endParaRPr lang="en-US" sz="2900" kern="1200" dirty="0"/>
        </a:p>
      </dsp:txBody>
      <dsp:txXfrm>
        <a:off x="2668495" y="3080138"/>
        <a:ext cx="1903753" cy="951876"/>
      </dsp:txXfrm>
    </dsp:sp>
    <dsp:sp modelId="{A93A57D7-9EAF-4060-ADB4-81E839B8CEC1}">
      <dsp:nvSpPr>
        <dsp:cNvPr id="0" name=""/>
        <dsp:cNvSpPr/>
      </dsp:nvSpPr>
      <dsp:spPr>
        <a:xfrm rot="19457599">
          <a:off x="4484104" y="3265009"/>
          <a:ext cx="937791" cy="34804"/>
        </a:xfrm>
        <a:custGeom>
          <a:avLst/>
          <a:gdLst/>
          <a:ahLst/>
          <a:cxnLst/>
          <a:rect l="0" t="0" r="0" b="0"/>
          <a:pathLst>
            <a:path>
              <a:moveTo>
                <a:pt x="0" y="17402"/>
              </a:moveTo>
              <a:lnTo>
                <a:pt x="937791" y="174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457599">
        <a:off x="4929555" y="3258967"/>
        <a:ext cx="46889" cy="46889"/>
      </dsp:txXfrm>
    </dsp:sp>
    <dsp:sp modelId="{0978D390-8ED0-4D15-866D-0923D1FA7D46}">
      <dsp:nvSpPr>
        <dsp:cNvPr id="0" name=""/>
        <dsp:cNvSpPr/>
      </dsp:nvSpPr>
      <dsp:spPr>
        <a:xfrm>
          <a:off x="5333750" y="2532809"/>
          <a:ext cx="1903753" cy="951876"/>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Strong</a:t>
          </a:r>
          <a:endParaRPr lang="en-US" sz="2900" kern="1200" dirty="0"/>
        </a:p>
      </dsp:txBody>
      <dsp:txXfrm>
        <a:off x="5333750" y="2532809"/>
        <a:ext cx="1903753" cy="951876"/>
      </dsp:txXfrm>
    </dsp:sp>
    <dsp:sp modelId="{B33A80ED-0A19-40EE-9119-6F276AEBAA35}">
      <dsp:nvSpPr>
        <dsp:cNvPr id="0" name=""/>
        <dsp:cNvSpPr/>
      </dsp:nvSpPr>
      <dsp:spPr>
        <a:xfrm>
          <a:off x="7237504" y="2991345"/>
          <a:ext cx="761501" cy="34804"/>
        </a:xfrm>
        <a:custGeom>
          <a:avLst/>
          <a:gdLst/>
          <a:ahLst/>
          <a:cxnLst/>
          <a:rect l="0" t="0" r="0" b="0"/>
          <a:pathLst>
            <a:path>
              <a:moveTo>
                <a:pt x="0" y="17402"/>
              </a:moveTo>
              <a:lnTo>
                <a:pt x="761501" y="174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599217" y="2989710"/>
        <a:ext cx="38075" cy="38075"/>
      </dsp:txXfrm>
    </dsp:sp>
    <dsp:sp modelId="{1B35646A-7A37-41DF-978C-4AFB61A87859}">
      <dsp:nvSpPr>
        <dsp:cNvPr id="0" name=""/>
        <dsp:cNvSpPr/>
      </dsp:nvSpPr>
      <dsp:spPr>
        <a:xfrm>
          <a:off x="7999005" y="2532809"/>
          <a:ext cx="1903753" cy="951876"/>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Cogent</a:t>
          </a:r>
          <a:endParaRPr lang="en-US" sz="2900" kern="1200" dirty="0"/>
        </a:p>
      </dsp:txBody>
      <dsp:txXfrm>
        <a:off x="7999005" y="2532809"/>
        <a:ext cx="1903753" cy="951876"/>
      </dsp:txXfrm>
    </dsp:sp>
    <dsp:sp modelId="{CDB715BC-657F-41CC-A1B3-C13EC7B2AC57}">
      <dsp:nvSpPr>
        <dsp:cNvPr id="0" name=""/>
        <dsp:cNvSpPr/>
      </dsp:nvSpPr>
      <dsp:spPr>
        <a:xfrm rot="2142401">
          <a:off x="4484104" y="3812338"/>
          <a:ext cx="937791" cy="34804"/>
        </a:xfrm>
        <a:custGeom>
          <a:avLst/>
          <a:gdLst/>
          <a:ahLst/>
          <a:cxnLst/>
          <a:rect l="0" t="0" r="0" b="0"/>
          <a:pathLst>
            <a:path>
              <a:moveTo>
                <a:pt x="0" y="17402"/>
              </a:moveTo>
              <a:lnTo>
                <a:pt x="937791" y="174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4929555" y="3806296"/>
        <a:ext cx="46889" cy="46889"/>
      </dsp:txXfrm>
    </dsp:sp>
    <dsp:sp modelId="{4B491C05-594B-4245-A7B6-9CC71AF91AA2}">
      <dsp:nvSpPr>
        <dsp:cNvPr id="0" name=""/>
        <dsp:cNvSpPr/>
      </dsp:nvSpPr>
      <dsp:spPr>
        <a:xfrm>
          <a:off x="5333750" y="3627467"/>
          <a:ext cx="1903753" cy="951876"/>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Weak</a:t>
          </a:r>
          <a:endParaRPr lang="en-US" sz="2900" kern="1200" dirty="0"/>
        </a:p>
      </dsp:txBody>
      <dsp:txXfrm>
        <a:off x="5333750" y="3627467"/>
        <a:ext cx="1903753" cy="951876"/>
      </dsp:txXfrm>
    </dsp:sp>
    <dsp:sp modelId="{5569191B-7630-417F-B567-1E3C4DB48676}">
      <dsp:nvSpPr>
        <dsp:cNvPr id="0" name=""/>
        <dsp:cNvSpPr/>
      </dsp:nvSpPr>
      <dsp:spPr>
        <a:xfrm>
          <a:off x="7237504" y="4086003"/>
          <a:ext cx="761501" cy="34804"/>
        </a:xfrm>
        <a:custGeom>
          <a:avLst/>
          <a:gdLst/>
          <a:ahLst/>
          <a:cxnLst/>
          <a:rect l="0" t="0" r="0" b="0"/>
          <a:pathLst>
            <a:path>
              <a:moveTo>
                <a:pt x="0" y="17402"/>
              </a:moveTo>
              <a:lnTo>
                <a:pt x="761501" y="174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599217" y="4084368"/>
        <a:ext cx="38075" cy="38075"/>
      </dsp:txXfrm>
    </dsp:sp>
    <dsp:sp modelId="{DDD2535E-9D75-4BF2-8D41-28FB0A0072F9}">
      <dsp:nvSpPr>
        <dsp:cNvPr id="0" name=""/>
        <dsp:cNvSpPr/>
      </dsp:nvSpPr>
      <dsp:spPr>
        <a:xfrm>
          <a:off x="7999005" y="3627467"/>
          <a:ext cx="1903753" cy="951876"/>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err="1" smtClean="0"/>
            <a:t>Incogent</a:t>
          </a:r>
          <a:endParaRPr lang="en-US" sz="2900" kern="1200" dirty="0"/>
        </a:p>
      </dsp:txBody>
      <dsp:txXfrm>
        <a:off x="7999005" y="3627467"/>
        <a:ext cx="1903753" cy="95187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76FF01-252D-45B9-BAFD-82026EF7FCCC}">
      <dsp:nvSpPr>
        <dsp:cNvPr id="0" name=""/>
        <dsp:cNvSpPr/>
      </dsp:nvSpPr>
      <dsp:spPr>
        <a:xfrm>
          <a:off x="4535120" y="2642769"/>
          <a:ext cx="3102977" cy="492245"/>
        </a:xfrm>
        <a:custGeom>
          <a:avLst/>
          <a:gdLst/>
          <a:ahLst/>
          <a:cxnLst/>
          <a:rect l="0" t="0" r="0" b="0"/>
          <a:pathLst>
            <a:path>
              <a:moveTo>
                <a:pt x="0" y="0"/>
              </a:moveTo>
              <a:lnTo>
                <a:pt x="0" y="335450"/>
              </a:lnTo>
              <a:lnTo>
                <a:pt x="3102977" y="335450"/>
              </a:lnTo>
              <a:lnTo>
                <a:pt x="3102977" y="4922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9FCE15-F05F-4193-B59B-D0103E04A12A}">
      <dsp:nvSpPr>
        <dsp:cNvPr id="0" name=""/>
        <dsp:cNvSpPr/>
      </dsp:nvSpPr>
      <dsp:spPr>
        <a:xfrm>
          <a:off x="4535120" y="2642769"/>
          <a:ext cx="1034325" cy="492245"/>
        </a:xfrm>
        <a:custGeom>
          <a:avLst/>
          <a:gdLst/>
          <a:ahLst/>
          <a:cxnLst/>
          <a:rect l="0" t="0" r="0" b="0"/>
          <a:pathLst>
            <a:path>
              <a:moveTo>
                <a:pt x="0" y="0"/>
              </a:moveTo>
              <a:lnTo>
                <a:pt x="0" y="335450"/>
              </a:lnTo>
              <a:lnTo>
                <a:pt x="1034325" y="335450"/>
              </a:lnTo>
              <a:lnTo>
                <a:pt x="1034325" y="4922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05FAEB-3024-4394-A993-6F26C1F8577E}">
      <dsp:nvSpPr>
        <dsp:cNvPr id="0" name=""/>
        <dsp:cNvSpPr/>
      </dsp:nvSpPr>
      <dsp:spPr>
        <a:xfrm>
          <a:off x="3463542" y="2642769"/>
          <a:ext cx="1071578" cy="493252"/>
        </a:xfrm>
        <a:custGeom>
          <a:avLst/>
          <a:gdLst/>
          <a:ahLst/>
          <a:cxnLst/>
          <a:rect l="0" t="0" r="0" b="0"/>
          <a:pathLst>
            <a:path>
              <a:moveTo>
                <a:pt x="1071578" y="0"/>
              </a:moveTo>
              <a:lnTo>
                <a:pt x="1071578" y="336458"/>
              </a:lnTo>
              <a:lnTo>
                <a:pt x="0" y="336458"/>
              </a:lnTo>
              <a:lnTo>
                <a:pt x="0" y="4932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5F3914-2F68-48AE-86E9-270AF69BB9F8}">
      <dsp:nvSpPr>
        <dsp:cNvPr id="0" name=""/>
        <dsp:cNvSpPr/>
      </dsp:nvSpPr>
      <dsp:spPr>
        <a:xfrm>
          <a:off x="1432143" y="2642769"/>
          <a:ext cx="3102977" cy="492245"/>
        </a:xfrm>
        <a:custGeom>
          <a:avLst/>
          <a:gdLst/>
          <a:ahLst/>
          <a:cxnLst/>
          <a:rect l="0" t="0" r="0" b="0"/>
          <a:pathLst>
            <a:path>
              <a:moveTo>
                <a:pt x="3102977" y="0"/>
              </a:moveTo>
              <a:lnTo>
                <a:pt x="3102977" y="335450"/>
              </a:lnTo>
              <a:lnTo>
                <a:pt x="0" y="335450"/>
              </a:lnTo>
              <a:lnTo>
                <a:pt x="0" y="4922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91BC-24DD-4F11-B95A-CC42ABD68E69}">
      <dsp:nvSpPr>
        <dsp:cNvPr id="0" name=""/>
        <dsp:cNvSpPr/>
      </dsp:nvSpPr>
      <dsp:spPr>
        <a:xfrm>
          <a:off x="3458565" y="1018341"/>
          <a:ext cx="1076554" cy="549669"/>
        </a:xfrm>
        <a:custGeom>
          <a:avLst/>
          <a:gdLst/>
          <a:ahLst/>
          <a:cxnLst/>
          <a:rect l="0" t="0" r="0" b="0"/>
          <a:pathLst>
            <a:path>
              <a:moveTo>
                <a:pt x="0" y="0"/>
              </a:moveTo>
              <a:lnTo>
                <a:pt x="0" y="392874"/>
              </a:lnTo>
              <a:lnTo>
                <a:pt x="1076554" y="392874"/>
              </a:lnTo>
              <a:lnTo>
                <a:pt x="1076554" y="5496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13264-79AE-4AAA-ADF0-D7152D7D16C1}">
      <dsp:nvSpPr>
        <dsp:cNvPr id="0" name=""/>
        <dsp:cNvSpPr/>
      </dsp:nvSpPr>
      <dsp:spPr>
        <a:xfrm>
          <a:off x="2466468" y="1018341"/>
          <a:ext cx="992097" cy="549669"/>
        </a:xfrm>
        <a:custGeom>
          <a:avLst/>
          <a:gdLst/>
          <a:ahLst/>
          <a:cxnLst/>
          <a:rect l="0" t="0" r="0" b="0"/>
          <a:pathLst>
            <a:path>
              <a:moveTo>
                <a:pt x="992097" y="0"/>
              </a:moveTo>
              <a:lnTo>
                <a:pt x="992097" y="392874"/>
              </a:lnTo>
              <a:lnTo>
                <a:pt x="0" y="392874"/>
              </a:lnTo>
              <a:lnTo>
                <a:pt x="0" y="5496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3C1A4A-E6CC-4526-B24B-69F8F0543FB9}">
      <dsp:nvSpPr>
        <dsp:cNvPr id="0" name=""/>
        <dsp:cNvSpPr/>
      </dsp:nvSpPr>
      <dsp:spPr>
        <a:xfrm>
          <a:off x="2612299" y="-56416"/>
          <a:ext cx="1692532" cy="10747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38EC87-F05E-4E95-AAE1-97F6197A2A7B}">
      <dsp:nvSpPr>
        <dsp:cNvPr id="0" name=""/>
        <dsp:cNvSpPr/>
      </dsp:nvSpPr>
      <dsp:spPr>
        <a:xfrm>
          <a:off x="2800358" y="122239"/>
          <a:ext cx="1692532" cy="10747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FF0000"/>
              </a:solidFill>
            </a:rPr>
            <a:t>STATEMENT/</a:t>
          </a:r>
        </a:p>
        <a:p>
          <a:pPr lvl="0" algn="ctr" defTabSz="711200">
            <a:lnSpc>
              <a:spcPct val="90000"/>
            </a:lnSpc>
            <a:spcBef>
              <a:spcPct val="0"/>
            </a:spcBef>
            <a:spcAft>
              <a:spcPct val="35000"/>
            </a:spcAft>
          </a:pPr>
          <a:r>
            <a:rPr lang="en-US" sz="1600" b="1" kern="1200" dirty="0" smtClean="0">
              <a:solidFill>
                <a:srgbClr val="FF0000"/>
              </a:solidFill>
            </a:rPr>
            <a:t>PROPOSITION</a:t>
          </a:r>
          <a:endParaRPr lang="en-US" sz="1600" b="1" kern="1200" dirty="0">
            <a:solidFill>
              <a:srgbClr val="FF0000"/>
            </a:solidFill>
          </a:endParaRPr>
        </a:p>
      </dsp:txBody>
      <dsp:txXfrm>
        <a:off x="2800358" y="122239"/>
        <a:ext cx="1692532" cy="1074758"/>
      </dsp:txXfrm>
    </dsp:sp>
    <dsp:sp modelId="{D5136049-E954-4D8A-A9DC-8E3BEAF85E91}">
      <dsp:nvSpPr>
        <dsp:cNvPr id="0" name=""/>
        <dsp:cNvSpPr/>
      </dsp:nvSpPr>
      <dsp:spPr>
        <a:xfrm>
          <a:off x="1620202" y="1568011"/>
          <a:ext cx="1692532" cy="10747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8FA5D8-686A-4C77-BEAE-478EADA056FA}">
      <dsp:nvSpPr>
        <dsp:cNvPr id="0" name=""/>
        <dsp:cNvSpPr/>
      </dsp:nvSpPr>
      <dsp:spPr>
        <a:xfrm>
          <a:off x="1808261" y="1746667"/>
          <a:ext cx="1692532" cy="10747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00FF"/>
              </a:solidFill>
            </a:rPr>
            <a:t>SIMPLE</a:t>
          </a:r>
          <a:endParaRPr lang="en-US" sz="1600" kern="1200" dirty="0">
            <a:solidFill>
              <a:srgbClr val="0000FF"/>
            </a:solidFill>
          </a:endParaRPr>
        </a:p>
      </dsp:txBody>
      <dsp:txXfrm>
        <a:off x="1808261" y="1746667"/>
        <a:ext cx="1692532" cy="1074758"/>
      </dsp:txXfrm>
    </dsp:sp>
    <dsp:sp modelId="{4947BE12-8E21-4F83-BF1F-05CBCA2F2990}">
      <dsp:nvSpPr>
        <dsp:cNvPr id="0" name=""/>
        <dsp:cNvSpPr/>
      </dsp:nvSpPr>
      <dsp:spPr>
        <a:xfrm>
          <a:off x="3688853" y="1568011"/>
          <a:ext cx="1692532" cy="10747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E80E3D-04F7-4782-90F6-4EBC626D68AD}">
      <dsp:nvSpPr>
        <dsp:cNvPr id="0" name=""/>
        <dsp:cNvSpPr/>
      </dsp:nvSpPr>
      <dsp:spPr>
        <a:xfrm>
          <a:off x="3876913" y="1746667"/>
          <a:ext cx="1692532" cy="10747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00FF"/>
              </a:solidFill>
            </a:rPr>
            <a:t>COMPOUND</a:t>
          </a:r>
          <a:endParaRPr lang="en-US" sz="1600" kern="1200" dirty="0">
            <a:solidFill>
              <a:srgbClr val="0000FF"/>
            </a:solidFill>
          </a:endParaRPr>
        </a:p>
      </dsp:txBody>
      <dsp:txXfrm>
        <a:off x="3876913" y="1746667"/>
        <a:ext cx="1692532" cy="1074758"/>
      </dsp:txXfrm>
    </dsp:sp>
    <dsp:sp modelId="{00123870-243C-490D-A6C9-B1B0A51FE57A}">
      <dsp:nvSpPr>
        <dsp:cNvPr id="0" name=""/>
        <dsp:cNvSpPr/>
      </dsp:nvSpPr>
      <dsp:spPr>
        <a:xfrm>
          <a:off x="585876" y="3135014"/>
          <a:ext cx="1692532" cy="10747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0947E9-7132-4D32-ABFC-431CFB94C4DC}">
      <dsp:nvSpPr>
        <dsp:cNvPr id="0" name=""/>
        <dsp:cNvSpPr/>
      </dsp:nvSpPr>
      <dsp:spPr>
        <a:xfrm>
          <a:off x="773936" y="3313670"/>
          <a:ext cx="1692532" cy="10747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rgbClr val="7030A0"/>
              </a:solidFill>
            </a:rPr>
            <a:t>Conjunction</a:t>
          </a:r>
        </a:p>
        <a:p>
          <a:pPr lvl="0" algn="ctr" defTabSz="711200">
            <a:lnSpc>
              <a:spcPct val="90000"/>
            </a:lnSpc>
            <a:spcBef>
              <a:spcPct val="0"/>
            </a:spcBef>
            <a:spcAft>
              <a:spcPct val="35000"/>
            </a:spcAft>
          </a:pPr>
          <a:r>
            <a:rPr lang="en-US" sz="1600" b="1" kern="1200" dirty="0" smtClean="0"/>
            <a:t>p . q</a:t>
          </a:r>
          <a:endParaRPr lang="en-US" sz="1600" kern="1200" dirty="0"/>
        </a:p>
      </dsp:txBody>
      <dsp:txXfrm>
        <a:off x="773936" y="3313670"/>
        <a:ext cx="1692532" cy="1074758"/>
      </dsp:txXfrm>
    </dsp:sp>
    <dsp:sp modelId="{82CB1520-2306-402E-897A-8C19A2CAD11B}">
      <dsp:nvSpPr>
        <dsp:cNvPr id="0" name=""/>
        <dsp:cNvSpPr/>
      </dsp:nvSpPr>
      <dsp:spPr>
        <a:xfrm>
          <a:off x="2617275" y="3136022"/>
          <a:ext cx="1692532" cy="10747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E05CE4-16C2-4117-95C5-748D50880480}">
      <dsp:nvSpPr>
        <dsp:cNvPr id="0" name=""/>
        <dsp:cNvSpPr/>
      </dsp:nvSpPr>
      <dsp:spPr>
        <a:xfrm>
          <a:off x="2805334" y="3314678"/>
          <a:ext cx="1692532" cy="10747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rgbClr val="7030A0"/>
              </a:solidFill>
            </a:rPr>
            <a:t>Disjunction</a:t>
          </a:r>
        </a:p>
        <a:p>
          <a:pPr lvl="0" algn="ctr" defTabSz="711200">
            <a:lnSpc>
              <a:spcPct val="90000"/>
            </a:lnSpc>
            <a:spcBef>
              <a:spcPct val="0"/>
            </a:spcBef>
            <a:spcAft>
              <a:spcPct val="35000"/>
            </a:spcAft>
          </a:pPr>
          <a:r>
            <a:rPr lang="en-US" sz="1600" b="1" kern="1200" dirty="0" smtClean="0"/>
            <a:t>p v q</a:t>
          </a:r>
          <a:endParaRPr lang="en-US" sz="1600" b="1" kern="1200" dirty="0"/>
        </a:p>
      </dsp:txBody>
      <dsp:txXfrm>
        <a:off x="2805334" y="3314678"/>
        <a:ext cx="1692532" cy="1074758"/>
      </dsp:txXfrm>
    </dsp:sp>
    <dsp:sp modelId="{EE6DC409-FFC6-4F23-85BE-49AB628DFD47}">
      <dsp:nvSpPr>
        <dsp:cNvPr id="0" name=""/>
        <dsp:cNvSpPr/>
      </dsp:nvSpPr>
      <dsp:spPr>
        <a:xfrm>
          <a:off x="4723179" y="3135014"/>
          <a:ext cx="1692532" cy="10747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6C517D-CAC6-4143-8B50-CB0BD5901558}">
      <dsp:nvSpPr>
        <dsp:cNvPr id="0" name=""/>
        <dsp:cNvSpPr/>
      </dsp:nvSpPr>
      <dsp:spPr>
        <a:xfrm>
          <a:off x="4911238" y="3313670"/>
          <a:ext cx="1692532" cy="10747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rgbClr val="7030A0"/>
              </a:solidFill>
            </a:rPr>
            <a:t>Implication</a:t>
          </a:r>
        </a:p>
        <a:p>
          <a:pPr lvl="0" algn="ctr" defTabSz="711200">
            <a:lnSpc>
              <a:spcPct val="90000"/>
            </a:lnSpc>
            <a:spcBef>
              <a:spcPct val="0"/>
            </a:spcBef>
            <a:spcAft>
              <a:spcPct val="35000"/>
            </a:spcAft>
          </a:pPr>
          <a:r>
            <a:rPr lang="en-US" sz="1600" b="1" kern="1200" dirty="0" smtClean="0"/>
            <a:t>p </a:t>
          </a:r>
          <a:r>
            <a:rPr lang="en-US" sz="1600" b="1" kern="1200" dirty="0" smtClean="0">
              <a:sym typeface="Symbol"/>
            </a:rPr>
            <a:t> q</a:t>
          </a:r>
          <a:endParaRPr lang="en-US" sz="1600" b="1" kern="1200" dirty="0"/>
        </a:p>
      </dsp:txBody>
      <dsp:txXfrm>
        <a:off x="4911238" y="3313670"/>
        <a:ext cx="1692532" cy="1074758"/>
      </dsp:txXfrm>
    </dsp:sp>
    <dsp:sp modelId="{BFF7886A-C841-4515-BC88-44E152A3DD63}">
      <dsp:nvSpPr>
        <dsp:cNvPr id="0" name=""/>
        <dsp:cNvSpPr/>
      </dsp:nvSpPr>
      <dsp:spPr>
        <a:xfrm>
          <a:off x="6791831" y="3135014"/>
          <a:ext cx="1692532" cy="10747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9D6898-D7FC-4745-BF09-623659E43AA5}">
      <dsp:nvSpPr>
        <dsp:cNvPr id="0" name=""/>
        <dsp:cNvSpPr/>
      </dsp:nvSpPr>
      <dsp:spPr>
        <a:xfrm>
          <a:off x="6979890" y="3313670"/>
          <a:ext cx="1692532" cy="10747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rgbClr val="7030A0"/>
              </a:solidFill>
            </a:rPr>
            <a:t>Equivalence</a:t>
          </a:r>
        </a:p>
        <a:p>
          <a:pPr lvl="0" algn="ctr" defTabSz="711200">
            <a:lnSpc>
              <a:spcPct val="90000"/>
            </a:lnSpc>
            <a:spcBef>
              <a:spcPct val="0"/>
            </a:spcBef>
            <a:spcAft>
              <a:spcPct val="35000"/>
            </a:spcAft>
          </a:pPr>
          <a:r>
            <a:rPr lang="en-US" sz="1600" b="1" kern="1200" dirty="0" smtClean="0"/>
            <a:t>p </a:t>
          </a:r>
          <a:r>
            <a:rPr lang="en-US" sz="1600" b="1" kern="1200" dirty="0" smtClean="0">
              <a:sym typeface="Symbol"/>
            </a:rPr>
            <a:t> q</a:t>
          </a:r>
          <a:endParaRPr lang="en-US" sz="1600" b="1" kern="1200" dirty="0"/>
        </a:p>
      </dsp:txBody>
      <dsp:txXfrm>
        <a:off x="6979890" y="3313670"/>
        <a:ext cx="1692532" cy="10747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29050" y="0"/>
            <a:ext cx="2930525" cy="496888"/>
          </a:xfrm>
          <a:prstGeom prst="rect">
            <a:avLst/>
          </a:prstGeom>
        </p:spPr>
        <p:txBody>
          <a:bodyPr vert="horz" lIns="91440" tIns="45720" rIns="91440" bIns="45720" rtlCol="0"/>
          <a:lstStyle>
            <a:lvl1pPr algn="r">
              <a:defRPr sz="1200"/>
            </a:lvl1pPr>
          </a:lstStyle>
          <a:p>
            <a:pPr>
              <a:defRPr/>
            </a:pPr>
            <a:fld id="{04510034-8B0E-42BC-85BF-D4A31286C001}" type="datetimeFigureOut">
              <a:rPr lang="en-US"/>
              <a:pPr>
                <a:defRPr/>
              </a:pPr>
              <a:t>22-Jul-19</a:t>
            </a:fld>
            <a:endParaRPr lang="en-US"/>
          </a:p>
        </p:txBody>
      </p:sp>
      <p:sp>
        <p:nvSpPr>
          <p:cNvPr id="4" name="Slide Image Placeholder 3"/>
          <p:cNvSpPr>
            <a:spLocks noGrp="1" noRot="1" noChangeAspect="1"/>
          </p:cNvSpPr>
          <p:nvPr>
            <p:ph type="sldImg" idx="2"/>
          </p:nvPr>
        </p:nvSpPr>
        <p:spPr>
          <a:xfrm>
            <a:off x="585788" y="746125"/>
            <a:ext cx="5589587" cy="3727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6275" y="4722813"/>
            <a:ext cx="5408613" cy="447357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44038"/>
            <a:ext cx="2930525" cy="4968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29050" y="9444038"/>
            <a:ext cx="2930525" cy="496887"/>
          </a:xfrm>
          <a:prstGeom prst="rect">
            <a:avLst/>
          </a:prstGeom>
        </p:spPr>
        <p:txBody>
          <a:bodyPr vert="horz" lIns="91440" tIns="45720" rIns="91440" bIns="45720" rtlCol="0" anchor="b"/>
          <a:lstStyle>
            <a:lvl1pPr algn="r">
              <a:defRPr sz="1200"/>
            </a:lvl1pPr>
          </a:lstStyle>
          <a:p>
            <a:pPr>
              <a:defRPr/>
            </a:pPr>
            <a:fld id="{C1A704AE-2DB9-4FFA-880C-4EB88971E75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FE5A7D9-F6FD-4A25-A23B-5C52EF0D7060}"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00075" y="1371600"/>
            <a:ext cx="883310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600075" y="3228536"/>
            <a:ext cx="8836533"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95D09332-691F-4AFB-A55C-54C243A0F4BC}" type="datetime1">
              <a:rPr lang="en-US"/>
              <a:pPr>
                <a:defRPr/>
              </a:pPr>
              <a:t>22-Jul-19</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CE0CA15A-4C1C-49D1-8C6B-37CCD0B9C505}" type="slidenum">
              <a:rPr lang="en-US"/>
              <a:pPr>
                <a:defRPr/>
              </a:pPr>
              <a:t>‹#›</a:t>
            </a:fld>
            <a:endParaRPr lang="en-US"/>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B92DFD2-D78B-40A9-BD79-141C70062E22}" type="datetime1">
              <a:rPr lang="en-US"/>
              <a:pPr>
                <a:defRPr/>
              </a:pPr>
              <a:t>22-Jul-19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9B7F9A3-6569-4538-A02D-01FDAFC9B50B}" type="slidenum">
              <a:rPr lang="en-US"/>
              <a:pPr>
                <a:defRPr/>
              </a:pPr>
              <a:t>‹#›</a:t>
            </a:fld>
            <a:endParaRPr lang="en-US"/>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914402"/>
            <a:ext cx="2314575"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4350" y="914402"/>
            <a:ext cx="6772275"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22A7AA4-B31E-4E7A-94D5-C612937DED84}" type="datetime1">
              <a:rPr lang="en-US"/>
              <a:pPr>
                <a:defRPr/>
              </a:pPr>
              <a:t>22-Jul-19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F887C18-45D9-459E-8E4C-29DC00918025}" type="slidenum">
              <a:rPr lang="en-US"/>
              <a:pPr>
                <a:defRPr/>
              </a:pPr>
              <a:t>‹#›</a:t>
            </a:fld>
            <a:endParaRPr lang="en-US"/>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FC42A3A-4863-4805-94BA-5BBF649C7134}" type="datetime1">
              <a:rPr lang="en-US"/>
              <a:pPr>
                <a:defRPr/>
              </a:pPr>
              <a:t>22-Jul-19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B418D51-33C3-46CA-A673-03B9D398FBFE}" type="slidenum">
              <a:rPr lang="en-US"/>
              <a:pPr>
                <a:defRPr/>
              </a:pPr>
              <a:t>‹#›</a:t>
            </a:fld>
            <a:endParaRPr lang="en-US"/>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6646" y="1316736"/>
            <a:ext cx="874395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96646" y="2704664"/>
            <a:ext cx="874395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728EAE4-2A55-4480-80B0-E636E66D3AA4}" type="datetime1">
              <a:rPr lang="en-US"/>
              <a:pPr>
                <a:defRPr/>
              </a:pPr>
              <a:t>22-Jul-19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0EAA5B-D0F0-41F0-AFAE-6C4128B02C1F}" type="slidenum">
              <a:rPr lang="en-US"/>
              <a:pPr>
                <a:defRPr/>
              </a:pPr>
              <a:t>‹#›</a:t>
            </a:fld>
            <a:endParaRPr lang="en-US"/>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704088"/>
            <a:ext cx="92583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0" y="1920085"/>
            <a:ext cx="4543425"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29225" y="1920085"/>
            <a:ext cx="4543425"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9734501-CD59-40AE-880B-3BE92053B191}" type="datetime1">
              <a:rPr lang="en-US"/>
              <a:pPr>
                <a:defRPr/>
              </a:pPr>
              <a:t>22-Jul-19</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F9C0C829-8167-4F52-BB1F-360507365EC8}" type="slidenum">
              <a:rPr lang="en-US"/>
              <a:pPr>
                <a:defRPr/>
              </a:pPr>
              <a:t>‹#›</a:t>
            </a:fld>
            <a:endParaRPr lang="en-US"/>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704088"/>
            <a:ext cx="92583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14350" y="1855248"/>
            <a:ext cx="4545212"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5225654" y="1859758"/>
            <a:ext cx="4546997"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514350" y="2514600"/>
            <a:ext cx="4545212"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225654" y="2514600"/>
            <a:ext cx="454699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84F423DB-7DE0-43F8-96C2-C5BC7C6727F0}" type="datetime1">
              <a:rPr lang="en-US"/>
              <a:pPr>
                <a:defRPr/>
              </a:pPr>
              <a:t>22-Jul-19</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772AB7CE-1D5F-4CC4-BD0F-C6078EF5E489}" type="slidenum">
              <a:rPr lang="en-US"/>
              <a:pPr>
                <a:defRPr/>
              </a:pPr>
              <a:t>‹#›</a:t>
            </a:fld>
            <a:endParaRPr lang="en-US"/>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50" y="704088"/>
            <a:ext cx="9344025"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6FB6F996-E2AA-43FB-B853-BDE0224495CE}" type="datetime1">
              <a:rPr lang="en-US"/>
              <a:pPr>
                <a:defRPr/>
              </a:pPr>
              <a:t>22-Jul-19</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F3B11FAC-E2B1-4B89-9594-F7FE5E934643}" type="slidenum">
              <a:rPr lang="en-US"/>
              <a:pPr>
                <a:defRPr/>
              </a:pPr>
              <a:t>‹#›</a:t>
            </a:fld>
            <a:endParaRPr lang="en-US"/>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573C5CF-4EA7-425F-86B4-8DA6353CB255}" type="datetime1">
              <a:rPr lang="en-US"/>
              <a:pPr>
                <a:defRPr/>
              </a:pPr>
              <a:t>22-Jul-19</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E697ED24-8153-4FE3-BE1A-BC735762B18A}" type="slidenum">
              <a:rPr lang="en-US"/>
              <a:pPr>
                <a:defRPr/>
              </a:pPr>
              <a:t>‹#›</a:t>
            </a:fld>
            <a:endParaRPr lang="en-US"/>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1525" y="514352"/>
            <a:ext cx="30861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771525" y="1676400"/>
            <a:ext cx="30861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4021931" y="1676400"/>
            <a:ext cx="5750719"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433C152-4828-4C4E-9F74-C5AB7F75DB11}" type="datetime1">
              <a:rPr lang="en-US"/>
              <a:pPr>
                <a:defRPr/>
              </a:pPr>
              <a:t>22-Jul-19</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7875A228-46A5-4971-9E5C-ED6E663DB8D6}" type="slidenum">
              <a:rPr lang="en-US"/>
              <a:pPr>
                <a:defRPr/>
              </a:pPr>
              <a:t>‹#›</a:t>
            </a:fld>
            <a:endParaRPr lang="en-US"/>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560763" y="1108075"/>
            <a:ext cx="5915025"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9004300" y="5359400"/>
            <a:ext cx="17462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11113" y="5816600"/>
            <a:ext cx="10309226"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929188" y="6219825"/>
            <a:ext cx="5357812"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85800" y="1176997"/>
            <a:ext cx="248945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85800" y="2828785"/>
            <a:ext cx="2486025"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921517" y="1199517"/>
            <a:ext cx="5194935"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61C0A67-C386-4121-8656-28595179400F}" type="datetime1">
              <a:rPr lang="en-US"/>
              <a:pPr>
                <a:defRPr/>
              </a:pPr>
              <a:t>22-Jul-19</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9086850" y="6356350"/>
            <a:ext cx="685800" cy="365125"/>
          </a:xfrm>
        </p:spPr>
        <p:txBody>
          <a:bodyPr/>
          <a:lstStyle>
            <a:lvl1pPr>
              <a:defRPr/>
            </a:lvl1pPr>
          </a:lstStyle>
          <a:p>
            <a:pPr>
              <a:defRPr/>
            </a:pPr>
            <a:fld id="{DDE68390-1997-4F0A-A27F-8653FB8A4E55}" type="slidenum">
              <a:rPr lang="en-US"/>
              <a:pPr>
                <a:defRPr/>
              </a:pPr>
              <a:t>‹#›</a:t>
            </a:fld>
            <a:endParaRPr lang="en-US"/>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11113" y="-7938"/>
            <a:ext cx="10309226"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929188" y="-7938"/>
            <a:ext cx="5357812"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514350" y="704850"/>
            <a:ext cx="92583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514350" y="1935163"/>
            <a:ext cx="92583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514350" y="6356350"/>
            <a:ext cx="24003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87C4B3C8-F691-4B6A-8701-25DBF727B83B}" type="datetime1">
              <a:rPr lang="en-US"/>
              <a:pPr>
                <a:defRPr/>
              </a:pPr>
              <a:t>22-Jul-19</a:t>
            </a:fld>
            <a:endParaRPr lang="en-US"/>
          </a:p>
        </p:txBody>
      </p:sp>
      <p:sp>
        <p:nvSpPr>
          <p:cNvPr id="22" name="Footer Placeholder 21"/>
          <p:cNvSpPr>
            <a:spLocks noGrp="1"/>
          </p:cNvSpPr>
          <p:nvPr>
            <p:ph type="ftr" sz="quarter" idx="3"/>
          </p:nvPr>
        </p:nvSpPr>
        <p:spPr>
          <a:xfrm>
            <a:off x="3000375" y="6356350"/>
            <a:ext cx="37719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8915400" y="6356350"/>
            <a:ext cx="85725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A45EBC40-AAC7-4489-9CF9-E1E291E3180A}" type="slidenum">
              <a:rPr lang="en-US"/>
              <a:pPr>
                <a:defRPr/>
              </a:pPr>
              <a:t>‹#›</a:t>
            </a:fld>
            <a:endParaRPr lang="en-US"/>
          </a:p>
        </p:txBody>
      </p:sp>
      <p:grpSp>
        <p:nvGrpSpPr>
          <p:cNvPr id="1033" name="Group 1"/>
          <p:cNvGrpSpPr>
            <a:grpSpLocks/>
          </p:cNvGrpSpPr>
          <p:nvPr/>
        </p:nvGrpSpPr>
        <p:grpSpPr bwMode="auto">
          <a:xfrm>
            <a:off x="-20638" y="203200"/>
            <a:ext cx="10326688"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003" r:id="rId1"/>
    <p:sldLayoutId id="2147483995" r:id="rId2"/>
    <p:sldLayoutId id="2147484004" r:id="rId3"/>
    <p:sldLayoutId id="2147483996" r:id="rId4"/>
    <p:sldLayoutId id="2147483997" r:id="rId5"/>
    <p:sldLayoutId id="2147483998" r:id="rId6"/>
    <p:sldLayoutId id="2147483999" r:id="rId7"/>
    <p:sldLayoutId id="2147484000" r:id="rId8"/>
    <p:sldLayoutId id="2147484005" r:id="rId9"/>
    <p:sldLayoutId id="2147484001" r:id="rId10"/>
    <p:sldLayoutId id="2147484002" r:id="rId11"/>
  </p:sldLayoutIdLst>
  <p:transition spd="med">
    <p:wipe dir="d"/>
  </p:transition>
  <p:timing>
    <p:tnLst>
      <p:par>
        <p:cTn id="1" dur="indefinite" restart="never" nodeType="tmRoot"/>
      </p:par>
    </p:tnLst>
  </p:timing>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342900" y="609600"/>
            <a:ext cx="9525000" cy="5867400"/>
          </a:xfrm>
        </p:spPr>
        <p:txBody>
          <a:bodyPr anchor="t"/>
          <a:lstStyle/>
          <a:p>
            <a:pPr marR="0" algn="ctr" eaLnBrk="1" hangingPunct="1"/>
            <a:r>
              <a:rPr lang="en-US" sz="3600" b="1" dirty="0" smtClean="0">
                <a:solidFill>
                  <a:srgbClr val="0070C0"/>
                </a:solidFill>
                <a:latin typeface="Cooper Black" pitchFamily="18" charset="0"/>
                <a:ea typeface="KaiTi" pitchFamily="49" charset="-122"/>
              </a:rPr>
              <a:t>Introduction to Logic</a:t>
            </a:r>
          </a:p>
          <a:p>
            <a:pPr marR="0" eaLnBrk="1" hangingPunct="1"/>
            <a:endParaRPr lang="en-US" sz="3600" b="1" dirty="0" smtClean="0">
              <a:solidFill>
                <a:srgbClr val="0070C0"/>
              </a:solidFill>
              <a:latin typeface="Cooper Black" pitchFamily="18" charset="0"/>
              <a:ea typeface="KaiTi" pitchFamily="49" charset="-122"/>
            </a:endParaRPr>
          </a:p>
          <a:p>
            <a:pPr marR="0" eaLnBrk="1" hangingPunct="1"/>
            <a:r>
              <a:rPr lang="en-US" sz="2800" dirty="0" smtClean="0">
                <a:solidFill>
                  <a:srgbClr val="0070C0"/>
                </a:solidFill>
                <a:latin typeface="Calibri" pitchFamily="34" charset="0"/>
                <a:ea typeface="KaiTi" pitchFamily="49" charset="-122"/>
                <a:cs typeface="Calibri" pitchFamily="34" charset="0"/>
              </a:rPr>
              <a:t>			Study of Reasoning</a:t>
            </a:r>
          </a:p>
        </p:txBody>
      </p:sp>
      <p:cxnSp>
        <p:nvCxnSpPr>
          <p:cNvPr id="4" name="Straight Arrow Connector 3"/>
          <p:cNvCxnSpPr/>
          <p:nvPr/>
        </p:nvCxnSpPr>
        <p:spPr>
          <a:xfrm>
            <a:off x="7200900" y="1219200"/>
            <a:ext cx="0" cy="762000"/>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9105900" y="2438400"/>
            <a:ext cx="0" cy="762000"/>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5067300" y="2362200"/>
            <a:ext cx="2209800" cy="838200"/>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409700" y="3352800"/>
            <a:ext cx="44958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t>a systema</a:t>
            </a:r>
            <a:r>
              <a:rPr lang="en-US" sz="2800" b="1" dirty="0" smtClean="0">
                <a:solidFill>
                  <a:schemeClr val="bg1"/>
                </a:solidFill>
              </a:rPr>
              <a:t>tic</a:t>
            </a:r>
            <a:r>
              <a:rPr lang="en-US" sz="2800" b="1" dirty="0" smtClean="0">
                <a:solidFill>
                  <a:schemeClr val="tx1"/>
                </a:solidFill>
              </a:rPr>
              <a:t> learning of </a:t>
            </a:r>
            <a:r>
              <a:rPr lang="en-US" sz="2800" b="1" dirty="0" smtClean="0">
                <a:solidFill>
                  <a:schemeClr val="tx1"/>
                </a:solidFill>
                <a:ea typeface="KaiTi" pitchFamily="49" charset="-122"/>
                <a:cs typeface="Calibri" pitchFamily="34" charset="0"/>
              </a:rPr>
              <a:t>basic concepts, methods and principles</a:t>
            </a:r>
            <a:endParaRPr lang="en-US" sz="2800" b="1" dirty="0">
              <a:solidFill>
                <a:schemeClr val="tx1"/>
              </a:solidFill>
            </a:endParaRPr>
          </a:p>
        </p:txBody>
      </p:sp>
      <p:sp>
        <p:nvSpPr>
          <p:cNvPr id="10" name="Rectangle 9"/>
          <p:cNvSpPr/>
          <p:nvPr/>
        </p:nvSpPr>
        <p:spPr>
          <a:xfrm>
            <a:off x="6972300" y="3352800"/>
            <a:ext cx="2819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Logical thinking</a:t>
            </a:r>
            <a:endParaRPr lang="en-US" sz="3600" b="1" dirty="0"/>
          </a:p>
        </p:txBody>
      </p:sp>
      <p:sp>
        <p:nvSpPr>
          <p:cNvPr id="12" name="Down Arrow 11"/>
          <p:cNvSpPr/>
          <p:nvPr/>
        </p:nvSpPr>
        <p:spPr>
          <a:xfrm>
            <a:off x="3467100" y="1295400"/>
            <a:ext cx="152400" cy="1981200"/>
          </a:xfrm>
          <a:prstGeom prst="down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057900" y="4191000"/>
            <a:ext cx="838200" cy="152400"/>
          </a:xfrm>
          <a:prstGeom prst="right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42900" y="5410200"/>
            <a:ext cx="9525000" cy="762000"/>
          </a:xfrm>
          <a:prstGeom prst="roundRect">
            <a:avLst/>
          </a:prstGeom>
          <a:solidFill>
            <a:srgbClr val="00206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Purpose: enabling to appreciate and evaluate the arguments</a:t>
            </a:r>
            <a:endParaRPr lang="en-US" sz="2800" dirty="0"/>
          </a:p>
        </p:txBody>
      </p:sp>
    </p:spTree>
  </p:cSld>
  <p:clrMapOvr>
    <a:masterClrMapping/>
  </p:clrMapOvr>
  <p:transition spd="med">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14350" y="704850"/>
            <a:ext cx="9258300" cy="1143000"/>
          </a:xfrm>
        </p:spPr>
        <p:txBody>
          <a:bodyPr anchor="ctr"/>
          <a:lstStyle/>
          <a:p>
            <a:pPr algn="ctr"/>
            <a:r>
              <a:rPr lang="en-US" b="1" smtClean="0"/>
              <a:t>Truth and Validity</a:t>
            </a:r>
            <a:endParaRPr lang="en-US" smtClean="0"/>
          </a:p>
        </p:txBody>
      </p:sp>
      <p:sp>
        <p:nvSpPr>
          <p:cNvPr id="12291" name="Content Placeholder 3"/>
          <p:cNvSpPr>
            <a:spLocks noGrp="1"/>
          </p:cNvSpPr>
          <p:nvPr>
            <p:ph sz="half" idx="1"/>
          </p:nvPr>
        </p:nvSpPr>
        <p:spPr>
          <a:xfrm>
            <a:off x="514350" y="1920875"/>
            <a:ext cx="4543425" cy="4632325"/>
          </a:xfrm>
          <a:ln>
            <a:solidFill>
              <a:schemeClr val="tx1"/>
            </a:solidFill>
          </a:ln>
        </p:spPr>
        <p:txBody>
          <a:bodyPr/>
          <a:lstStyle/>
          <a:p>
            <a:pPr>
              <a:buFont typeface="Wingdings 2" pitchFamily="18" charset="2"/>
              <a:buNone/>
            </a:pPr>
            <a:endParaRPr lang="en-US" smtClean="0"/>
          </a:p>
          <a:p>
            <a:pPr>
              <a:buFont typeface="Wingdings 2" pitchFamily="18" charset="2"/>
              <a:buNone/>
            </a:pPr>
            <a:r>
              <a:rPr lang="en-US" smtClean="0"/>
              <a:t>All TV news channels are media companies.</a:t>
            </a:r>
          </a:p>
          <a:p>
            <a:pPr>
              <a:buFont typeface="Wingdings 2" pitchFamily="18" charset="2"/>
              <a:buNone/>
            </a:pPr>
            <a:endParaRPr lang="en-US" smtClean="0"/>
          </a:p>
          <a:p>
            <a:pPr>
              <a:buFont typeface="Wingdings 2" pitchFamily="18" charset="2"/>
              <a:buNone/>
            </a:pPr>
            <a:r>
              <a:rPr lang="en-US" smtClean="0"/>
              <a:t>NDTV is a news channel.</a:t>
            </a:r>
          </a:p>
          <a:p>
            <a:pPr>
              <a:buFont typeface="Wingdings 2" pitchFamily="18" charset="2"/>
              <a:buNone/>
            </a:pPr>
            <a:endParaRPr lang="en-US" smtClean="0"/>
          </a:p>
          <a:p>
            <a:pPr>
              <a:buFont typeface="Wingdings 2" pitchFamily="18" charset="2"/>
              <a:buNone/>
            </a:pPr>
            <a:r>
              <a:rPr lang="en-US" smtClean="0"/>
              <a:t>Therefore, NDTV is a media company.</a:t>
            </a:r>
          </a:p>
          <a:p>
            <a:pPr>
              <a:buFont typeface="Wingdings 2" pitchFamily="18" charset="2"/>
              <a:buNone/>
            </a:pPr>
            <a:endParaRPr lang="en-US" smtClean="0"/>
          </a:p>
          <a:p>
            <a:pPr>
              <a:buFont typeface="Wingdings 2" pitchFamily="18" charset="2"/>
              <a:buNone/>
            </a:pPr>
            <a:r>
              <a:rPr lang="en-US" b="1" smtClean="0"/>
              <a:t>Valid &amp; Sound Argument</a:t>
            </a:r>
          </a:p>
          <a:p>
            <a:endParaRPr lang="en-US" smtClean="0"/>
          </a:p>
        </p:txBody>
      </p:sp>
      <p:sp>
        <p:nvSpPr>
          <p:cNvPr id="12292" name="Content Placeholder 4"/>
          <p:cNvSpPr>
            <a:spLocks noGrp="1"/>
          </p:cNvSpPr>
          <p:nvPr>
            <p:ph sz="half" idx="2"/>
          </p:nvPr>
        </p:nvSpPr>
        <p:spPr>
          <a:xfrm>
            <a:off x="5229225" y="1920875"/>
            <a:ext cx="4543425" cy="4632325"/>
          </a:xfrm>
          <a:ln>
            <a:solidFill>
              <a:schemeClr val="tx1"/>
            </a:solidFill>
          </a:ln>
        </p:spPr>
        <p:txBody>
          <a:bodyPr/>
          <a:lstStyle/>
          <a:p>
            <a:pPr>
              <a:buFont typeface="Wingdings 2" pitchFamily="18" charset="2"/>
              <a:buNone/>
            </a:pPr>
            <a:endParaRPr lang="en-US" smtClean="0"/>
          </a:p>
          <a:p>
            <a:pPr>
              <a:buFont typeface="Wingdings 2" pitchFamily="18" charset="2"/>
              <a:buNone/>
            </a:pPr>
            <a:r>
              <a:rPr lang="en-US" smtClean="0"/>
              <a:t>Some politicians are dishonest.</a:t>
            </a:r>
          </a:p>
          <a:p>
            <a:pPr>
              <a:buFont typeface="Wingdings 2" pitchFamily="18" charset="2"/>
              <a:buNone/>
            </a:pPr>
            <a:endParaRPr lang="en-US" smtClean="0"/>
          </a:p>
          <a:p>
            <a:pPr>
              <a:buFont typeface="Wingdings 2" pitchFamily="18" charset="2"/>
              <a:buNone/>
            </a:pPr>
            <a:r>
              <a:rPr lang="en-US" smtClean="0"/>
              <a:t>Some dishonest persons are farmers.</a:t>
            </a:r>
          </a:p>
          <a:p>
            <a:pPr>
              <a:buFont typeface="Wingdings 2" pitchFamily="18" charset="2"/>
              <a:buNone/>
            </a:pPr>
            <a:endParaRPr lang="en-US" smtClean="0"/>
          </a:p>
          <a:p>
            <a:pPr>
              <a:buFont typeface="Wingdings 2" pitchFamily="18" charset="2"/>
              <a:buNone/>
            </a:pPr>
            <a:r>
              <a:rPr lang="en-US" smtClean="0"/>
              <a:t>Therefore, some politicians are farmers.</a:t>
            </a:r>
          </a:p>
          <a:p>
            <a:pPr algn="ctr">
              <a:buFont typeface="Wingdings 2" pitchFamily="18" charset="2"/>
              <a:buNone/>
            </a:pPr>
            <a:r>
              <a:rPr lang="en-US" b="1" smtClean="0"/>
              <a:t>Invalid</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2291">
                                            <p:bg/>
                                          </p:spTgt>
                                        </p:tgtEl>
                                        <p:attrNameLst>
                                          <p:attrName>style.visibility</p:attrName>
                                        </p:attrNameLst>
                                      </p:cBhvr>
                                      <p:to>
                                        <p:strVal val="visible"/>
                                      </p:to>
                                    </p:set>
                                    <p:anim by="(-#ppt_w*2)" calcmode="lin" valueType="num">
                                      <p:cBhvr rctx="PPT">
                                        <p:cTn id="7" dur="500" autoRev="1" fill="hold">
                                          <p:stCondLst>
                                            <p:cond delay="0"/>
                                          </p:stCondLst>
                                        </p:cTn>
                                        <p:tgtEl>
                                          <p:spTgt spid="12291">
                                            <p:bg/>
                                          </p:spTgt>
                                        </p:tgtEl>
                                        <p:attrNameLst>
                                          <p:attrName>ppt_w</p:attrName>
                                        </p:attrNameLst>
                                      </p:cBhvr>
                                    </p:anim>
                                    <p:anim by="(#ppt_w*0.50)" calcmode="lin" valueType="num">
                                      <p:cBhvr>
                                        <p:cTn id="8" dur="500" decel="50000" autoRev="1" fill="hold">
                                          <p:stCondLst>
                                            <p:cond delay="0"/>
                                          </p:stCondLst>
                                        </p:cTn>
                                        <p:tgtEl>
                                          <p:spTgt spid="12291">
                                            <p:bg/>
                                          </p:spTgt>
                                        </p:tgtEl>
                                        <p:attrNameLst>
                                          <p:attrName>ppt_x</p:attrName>
                                        </p:attrNameLst>
                                      </p:cBhvr>
                                    </p:anim>
                                    <p:anim from="(-#ppt_h/2)" to="(#ppt_y)" calcmode="lin" valueType="num">
                                      <p:cBhvr>
                                        <p:cTn id="9" dur="1000" fill="hold">
                                          <p:stCondLst>
                                            <p:cond delay="0"/>
                                          </p:stCondLst>
                                        </p:cTn>
                                        <p:tgtEl>
                                          <p:spTgt spid="12291">
                                            <p:bg/>
                                          </p:spTgt>
                                        </p:tgtEl>
                                        <p:attrNameLst>
                                          <p:attrName>ppt_y</p:attrName>
                                        </p:attrNameLst>
                                      </p:cBhvr>
                                    </p:anim>
                                    <p:animRot by="21600000">
                                      <p:cBhvr>
                                        <p:cTn id="10" dur="1000" fill="hold">
                                          <p:stCondLst>
                                            <p:cond delay="0"/>
                                          </p:stCondLst>
                                        </p:cTn>
                                        <p:tgtEl>
                                          <p:spTgt spid="12291">
                                            <p:bg/>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12291">
                                            <p:txEl>
                                              <p:pRg st="1" end="1"/>
                                            </p:txEl>
                                          </p:spTgt>
                                        </p:tgtEl>
                                        <p:attrNameLst>
                                          <p:attrName>style.visibility</p:attrName>
                                        </p:attrNameLst>
                                      </p:cBhvr>
                                      <p:to>
                                        <p:strVal val="visible"/>
                                      </p:to>
                                    </p:set>
                                    <p:anim by="(-#ppt_w*2)" calcmode="lin" valueType="num">
                                      <p:cBhvr rctx="PPT">
                                        <p:cTn id="15" dur="500" autoRev="1" fill="hold">
                                          <p:stCondLst>
                                            <p:cond delay="0"/>
                                          </p:stCondLst>
                                        </p:cTn>
                                        <p:tgtEl>
                                          <p:spTgt spid="12291">
                                            <p:txEl>
                                              <p:pRg st="1" end="1"/>
                                            </p:txEl>
                                          </p:spTgt>
                                        </p:tgtEl>
                                        <p:attrNameLst>
                                          <p:attrName>ppt_w</p:attrName>
                                        </p:attrNameLst>
                                      </p:cBhvr>
                                    </p:anim>
                                    <p:anim by="(#ppt_w*0.50)" calcmode="lin" valueType="num">
                                      <p:cBhvr>
                                        <p:cTn id="16" dur="500" decel="50000" autoRev="1" fill="hold">
                                          <p:stCondLst>
                                            <p:cond delay="0"/>
                                          </p:stCondLst>
                                        </p:cTn>
                                        <p:tgtEl>
                                          <p:spTgt spid="12291">
                                            <p:txEl>
                                              <p:pRg st="1" end="1"/>
                                            </p:txEl>
                                          </p:spTgt>
                                        </p:tgtEl>
                                        <p:attrNameLst>
                                          <p:attrName>ppt_x</p:attrName>
                                        </p:attrNameLst>
                                      </p:cBhvr>
                                    </p:anim>
                                    <p:anim from="(-#ppt_h/2)" to="(#ppt_y)" calcmode="lin" valueType="num">
                                      <p:cBhvr>
                                        <p:cTn id="17" dur="1000" fill="hold">
                                          <p:stCondLst>
                                            <p:cond delay="0"/>
                                          </p:stCondLst>
                                        </p:cTn>
                                        <p:tgtEl>
                                          <p:spTgt spid="12291">
                                            <p:txEl>
                                              <p:pRg st="1" end="1"/>
                                            </p:txEl>
                                          </p:spTgt>
                                        </p:tgtEl>
                                        <p:attrNameLst>
                                          <p:attrName>ppt_y</p:attrName>
                                        </p:attrNameLst>
                                      </p:cBhvr>
                                    </p:anim>
                                    <p:animRot by="21600000">
                                      <p:cBhvr>
                                        <p:cTn id="18" dur="1000" fill="hold">
                                          <p:stCondLst>
                                            <p:cond delay="0"/>
                                          </p:stCondLst>
                                        </p:cTn>
                                        <p:tgtEl>
                                          <p:spTgt spid="12291">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12291">
                                            <p:txEl>
                                              <p:pRg st="3" end="3"/>
                                            </p:txEl>
                                          </p:spTgt>
                                        </p:tgtEl>
                                        <p:attrNameLst>
                                          <p:attrName>style.visibility</p:attrName>
                                        </p:attrNameLst>
                                      </p:cBhvr>
                                      <p:to>
                                        <p:strVal val="visible"/>
                                      </p:to>
                                    </p:set>
                                    <p:anim by="(-#ppt_w*2)" calcmode="lin" valueType="num">
                                      <p:cBhvr rctx="PPT">
                                        <p:cTn id="23" dur="500" autoRev="1" fill="hold">
                                          <p:stCondLst>
                                            <p:cond delay="0"/>
                                          </p:stCondLst>
                                        </p:cTn>
                                        <p:tgtEl>
                                          <p:spTgt spid="12291">
                                            <p:txEl>
                                              <p:pRg st="3" end="3"/>
                                            </p:txEl>
                                          </p:spTgt>
                                        </p:tgtEl>
                                        <p:attrNameLst>
                                          <p:attrName>ppt_w</p:attrName>
                                        </p:attrNameLst>
                                      </p:cBhvr>
                                    </p:anim>
                                    <p:anim by="(#ppt_w*0.50)" calcmode="lin" valueType="num">
                                      <p:cBhvr>
                                        <p:cTn id="24" dur="500" decel="50000" autoRev="1" fill="hold">
                                          <p:stCondLst>
                                            <p:cond delay="0"/>
                                          </p:stCondLst>
                                        </p:cTn>
                                        <p:tgtEl>
                                          <p:spTgt spid="12291">
                                            <p:txEl>
                                              <p:pRg st="3" end="3"/>
                                            </p:txEl>
                                          </p:spTgt>
                                        </p:tgtEl>
                                        <p:attrNameLst>
                                          <p:attrName>ppt_x</p:attrName>
                                        </p:attrNameLst>
                                      </p:cBhvr>
                                    </p:anim>
                                    <p:anim from="(-#ppt_h/2)" to="(#ppt_y)" calcmode="lin" valueType="num">
                                      <p:cBhvr>
                                        <p:cTn id="25" dur="1000" fill="hold">
                                          <p:stCondLst>
                                            <p:cond delay="0"/>
                                          </p:stCondLst>
                                        </p:cTn>
                                        <p:tgtEl>
                                          <p:spTgt spid="12291">
                                            <p:txEl>
                                              <p:pRg st="3" end="3"/>
                                            </p:txEl>
                                          </p:spTgt>
                                        </p:tgtEl>
                                        <p:attrNameLst>
                                          <p:attrName>ppt_y</p:attrName>
                                        </p:attrNameLst>
                                      </p:cBhvr>
                                    </p:anim>
                                    <p:animRot by="21600000">
                                      <p:cBhvr>
                                        <p:cTn id="26" dur="1000" fill="hold">
                                          <p:stCondLst>
                                            <p:cond delay="0"/>
                                          </p:stCondLst>
                                        </p:cTn>
                                        <p:tgtEl>
                                          <p:spTgt spid="12291">
                                            <p:txEl>
                                              <p:pRg st="3" end="3"/>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12291">
                                            <p:txEl>
                                              <p:pRg st="5" end="5"/>
                                            </p:txEl>
                                          </p:spTgt>
                                        </p:tgtEl>
                                        <p:attrNameLst>
                                          <p:attrName>style.visibility</p:attrName>
                                        </p:attrNameLst>
                                      </p:cBhvr>
                                      <p:to>
                                        <p:strVal val="visible"/>
                                      </p:to>
                                    </p:set>
                                    <p:anim by="(-#ppt_w*2)" calcmode="lin" valueType="num">
                                      <p:cBhvr rctx="PPT">
                                        <p:cTn id="31" dur="500" autoRev="1" fill="hold">
                                          <p:stCondLst>
                                            <p:cond delay="0"/>
                                          </p:stCondLst>
                                        </p:cTn>
                                        <p:tgtEl>
                                          <p:spTgt spid="12291">
                                            <p:txEl>
                                              <p:pRg st="5" end="5"/>
                                            </p:txEl>
                                          </p:spTgt>
                                        </p:tgtEl>
                                        <p:attrNameLst>
                                          <p:attrName>ppt_w</p:attrName>
                                        </p:attrNameLst>
                                      </p:cBhvr>
                                    </p:anim>
                                    <p:anim by="(#ppt_w*0.50)" calcmode="lin" valueType="num">
                                      <p:cBhvr>
                                        <p:cTn id="32" dur="500" decel="50000" autoRev="1" fill="hold">
                                          <p:stCondLst>
                                            <p:cond delay="0"/>
                                          </p:stCondLst>
                                        </p:cTn>
                                        <p:tgtEl>
                                          <p:spTgt spid="12291">
                                            <p:txEl>
                                              <p:pRg st="5" end="5"/>
                                            </p:txEl>
                                          </p:spTgt>
                                        </p:tgtEl>
                                        <p:attrNameLst>
                                          <p:attrName>ppt_x</p:attrName>
                                        </p:attrNameLst>
                                      </p:cBhvr>
                                    </p:anim>
                                    <p:anim from="(-#ppt_h/2)" to="(#ppt_y)" calcmode="lin" valueType="num">
                                      <p:cBhvr>
                                        <p:cTn id="33" dur="1000" fill="hold">
                                          <p:stCondLst>
                                            <p:cond delay="0"/>
                                          </p:stCondLst>
                                        </p:cTn>
                                        <p:tgtEl>
                                          <p:spTgt spid="12291">
                                            <p:txEl>
                                              <p:pRg st="5" end="5"/>
                                            </p:txEl>
                                          </p:spTgt>
                                        </p:tgtEl>
                                        <p:attrNameLst>
                                          <p:attrName>ppt_y</p:attrName>
                                        </p:attrNameLst>
                                      </p:cBhvr>
                                    </p:anim>
                                    <p:animRot by="21600000">
                                      <p:cBhvr>
                                        <p:cTn id="34" dur="1000" fill="hold">
                                          <p:stCondLst>
                                            <p:cond delay="0"/>
                                          </p:stCondLst>
                                        </p:cTn>
                                        <p:tgtEl>
                                          <p:spTgt spid="12291">
                                            <p:txEl>
                                              <p:pRg st="5" end="5"/>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12291">
                                            <p:txEl>
                                              <p:pRg st="7" end="7"/>
                                            </p:txEl>
                                          </p:spTgt>
                                        </p:tgtEl>
                                        <p:attrNameLst>
                                          <p:attrName>style.visibility</p:attrName>
                                        </p:attrNameLst>
                                      </p:cBhvr>
                                      <p:to>
                                        <p:strVal val="visible"/>
                                      </p:to>
                                    </p:set>
                                    <p:anim by="(-#ppt_w*2)" calcmode="lin" valueType="num">
                                      <p:cBhvr rctx="PPT">
                                        <p:cTn id="39" dur="500" autoRev="1" fill="hold">
                                          <p:stCondLst>
                                            <p:cond delay="0"/>
                                          </p:stCondLst>
                                        </p:cTn>
                                        <p:tgtEl>
                                          <p:spTgt spid="12291">
                                            <p:txEl>
                                              <p:pRg st="7" end="7"/>
                                            </p:txEl>
                                          </p:spTgt>
                                        </p:tgtEl>
                                        <p:attrNameLst>
                                          <p:attrName>ppt_w</p:attrName>
                                        </p:attrNameLst>
                                      </p:cBhvr>
                                    </p:anim>
                                    <p:anim by="(#ppt_w*0.50)" calcmode="lin" valueType="num">
                                      <p:cBhvr>
                                        <p:cTn id="40" dur="500" decel="50000" autoRev="1" fill="hold">
                                          <p:stCondLst>
                                            <p:cond delay="0"/>
                                          </p:stCondLst>
                                        </p:cTn>
                                        <p:tgtEl>
                                          <p:spTgt spid="12291">
                                            <p:txEl>
                                              <p:pRg st="7" end="7"/>
                                            </p:txEl>
                                          </p:spTgt>
                                        </p:tgtEl>
                                        <p:attrNameLst>
                                          <p:attrName>ppt_x</p:attrName>
                                        </p:attrNameLst>
                                      </p:cBhvr>
                                    </p:anim>
                                    <p:anim from="(-#ppt_h/2)" to="(#ppt_y)" calcmode="lin" valueType="num">
                                      <p:cBhvr>
                                        <p:cTn id="41" dur="1000" fill="hold">
                                          <p:stCondLst>
                                            <p:cond delay="0"/>
                                          </p:stCondLst>
                                        </p:cTn>
                                        <p:tgtEl>
                                          <p:spTgt spid="12291">
                                            <p:txEl>
                                              <p:pRg st="7" end="7"/>
                                            </p:txEl>
                                          </p:spTgt>
                                        </p:tgtEl>
                                        <p:attrNameLst>
                                          <p:attrName>ppt_y</p:attrName>
                                        </p:attrNameLst>
                                      </p:cBhvr>
                                    </p:anim>
                                    <p:animRot by="21600000">
                                      <p:cBhvr>
                                        <p:cTn id="42" dur="1000" fill="hold">
                                          <p:stCondLst>
                                            <p:cond delay="0"/>
                                          </p:stCondLst>
                                        </p:cTn>
                                        <p:tgtEl>
                                          <p:spTgt spid="12291">
                                            <p:txEl>
                                              <p:pRg st="7" end="7"/>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12292">
                                            <p:bg/>
                                          </p:spTgt>
                                        </p:tgtEl>
                                        <p:attrNameLst>
                                          <p:attrName>style.visibility</p:attrName>
                                        </p:attrNameLst>
                                      </p:cBhvr>
                                      <p:to>
                                        <p:strVal val="visible"/>
                                      </p:to>
                                    </p:set>
                                    <p:animEffect transition="in" filter="diamond(in)">
                                      <p:cBhvr>
                                        <p:cTn id="47" dur="2000"/>
                                        <p:tgtEl>
                                          <p:spTgt spid="12292">
                                            <p:bg/>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12292">
                                            <p:txEl>
                                              <p:pRg st="1" end="1"/>
                                            </p:txEl>
                                          </p:spTgt>
                                        </p:tgtEl>
                                        <p:attrNameLst>
                                          <p:attrName>style.visibility</p:attrName>
                                        </p:attrNameLst>
                                      </p:cBhvr>
                                      <p:to>
                                        <p:strVal val="visible"/>
                                      </p:to>
                                    </p:set>
                                    <p:animEffect transition="in" filter="diamond(in)">
                                      <p:cBhvr>
                                        <p:cTn id="52" dur="2000"/>
                                        <p:tgtEl>
                                          <p:spTgt spid="1229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12292">
                                            <p:txEl>
                                              <p:pRg st="3" end="3"/>
                                            </p:txEl>
                                          </p:spTgt>
                                        </p:tgtEl>
                                        <p:attrNameLst>
                                          <p:attrName>style.visibility</p:attrName>
                                        </p:attrNameLst>
                                      </p:cBhvr>
                                      <p:to>
                                        <p:strVal val="visible"/>
                                      </p:to>
                                    </p:set>
                                    <p:animEffect transition="in" filter="diamond(in)">
                                      <p:cBhvr>
                                        <p:cTn id="57" dur="2000"/>
                                        <p:tgtEl>
                                          <p:spTgt spid="12292">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12292">
                                            <p:txEl>
                                              <p:pRg st="5" end="5"/>
                                            </p:txEl>
                                          </p:spTgt>
                                        </p:tgtEl>
                                        <p:attrNameLst>
                                          <p:attrName>style.visibility</p:attrName>
                                        </p:attrNameLst>
                                      </p:cBhvr>
                                      <p:to>
                                        <p:strVal val="visible"/>
                                      </p:to>
                                    </p:set>
                                    <p:animEffect transition="in" filter="diamond(in)">
                                      <p:cBhvr>
                                        <p:cTn id="62" dur="2000"/>
                                        <p:tgtEl>
                                          <p:spTgt spid="1229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12292">
                                            <p:txEl>
                                              <p:pRg st="6" end="6"/>
                                            </p:txEl>
                                          </p:spTgt>
                                        </p:tgtEl>
                                        <p:attrNameLst>
                                          <p:attrName>style.visibility</p:attrName>
                                        </p:attrNameLst>
                                      </p:cBhvr>
                                      <p:to>
                                        <p:strVal val="visible"/>
                                      </p:to>
                                    </p:set>
                                    <p:animEffect transition="in" filter="diamond(in)">
                                      <p:cBhvr>
                                        <p:cTn id="67" dur="2000"/>
                                        <p:tgtEl>
                                          <p:spTgt spid="122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nimBg="1"/>
      <p:bldP spid="12292"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14350" y="704850"/>
            <a:ext cx="9258300" cy="1143000"/>
          </a:xfrm>
        </p:spPr>
        <p:txBody>
          <a:bodyPr/>
          <a:lstStyle/>
          <a:p>
            <a:pPr algn="r"/>
            <a:r>
              <a:rPr lang="en-US" smtClean="0"/>
              <a:t>truth &amp; validity…</a:t>
            </a:r>
          </a:p>
        </p:txBody>
      </p:sp>
      <p:sp>
        <p:nvSpPr>
          <p:cNvPr id="13315" name="Content Placeholder 2"/>
          <p:cNvSpPr>
            <a:spLocks noGrp="1"/>
          </p:cNvSpPr>
          <p:nvPr>
            <p:ph sz="half" idx="1"/>
          </p:nvPr>
        </p:nvSpPr>
        <p:spPr>
          <a:xfrm>
            <a:off x="514350" y="1920875"/>
            <a:ext cx="4543425" cy="4433888"/>
          </a:xfrm>
          <a:ln>
            <a:solidFill>
              <a:schemeClr val="tx1"/>
            </a:solidFill>
          </a:ln>
        </p:spPr>
        <p:txBody>
          <a:bodyPr/>
          <a:lstStyle/>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mtClean="0"/>
              <a:t>All monkeys are donkeys.</a:t>
            </a:r>
          </a:p>
          <a:p>
            <a:pPr>
              <a:buFont typeface="Wingdings 2" pitchFamily="18" charset="2"/>
              <a:buNone/>
            </a:pPr>
            <a:endParaRPr lang="en-US" smtClean="0"/>
          </a:p>
          <a:p>
            <a:pPr>
              <a:buFont typeface="Wingdings 2" pitchFamily="18" charset="2"/>
              <a:buNone/>
            </a:pPr>
            <a:r>
              <a:rPr lang="en-US" smtClean="0"/>
              <a:t>All cows are monkeys.</a:t>
            </a:r>
          </a:p>
          <a:p>
            <a:pPr>
              <a:buFont typeface="Wingdings 2" pitchFamily="18" charset="2"/>
              <a:buNone/>
            </a:pPr>
            <a:endParaRPr lang="en-US" smtClean="0"/>
          </a:p>
          <a:p>
            <a:pPr>
              <a:buFont typeface="Wingdings 2" pitchFamily="18" charset="2"/>
              <a:buNone/>
            </a:pPr>
            <a:r>
              <a:rPr lang="en-US" smtClean="0"/>
              <a:t>Therefore, all cows are donkeys.</a:t>
            </a:r>
          </a:p>
        </p:txBody>
      </p:sp>
      <p:sp>
        <p:nvSpPr>
          <p:cNvPr id="13316" name="Content Placeholder 3"/>
          <p:cNvSpPr>
            <a:spLocks noGrp="1"/>
          </p:cNvSpPr>
          <p:nvPr>
            <p:ph sz="half" idx="2"/>
          </p:nvPr>
        </p:nvSpPr>
        <p:spPr>
          <a:xfrm>
            <a:off x="5229225" y="1920875"/>
            <a:ext cx="4543425" cy="4433888"/>
          </a:xfrm>
          <a:ln>
            <a:solidFill>
              <a:schemeClr val="tx1"/>
            </a:solidFill>
          </a:ln>
        </p:spPr>
        <p:txBody>
          <a:bodyPr/>
          <a:lstStyle/>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mtClean="0"/>
              <a:t>All politicians are honest.</a:t>
            </a:r>
          </a:p>
          <a:p>
            <a:pPr>
              <a:buFont typeface="Wingdings 2" pitchFamily="18" charset="2"/>
              <a:buNone/>
            </a:pPr>
            <a:endParaRPr lang="en-US" smtClean="0"/>
          </a:p>
          <a:p>
            <a:pPr>
              <a:buFont typeface="Wingdings 2" pitchFamily="18" charset="2"/>
              <a:buNone/>
            </a:pPr>
            <a:r>
              <a:rPr lang="en-US" smtClean="0"/>
              <a:t>All mad people are politicians.</a:t>
            </a:r>
          </a:p>
          <a:p>
            <a:pPr>
              <a:buFont typeface="Wingdings 2" pitchFamily="18" charset="2"/>
              <a:buNone/>
            </a:pPr>
            <a:endParaRPr lang="en-US" smtClean="0"/>
          </a:p>
          <a:p>
            <a:pPr>
              <a:buFont typeface="Wingdings 2" pitchFamily="18" charset="2"/>
              <a:buNone/>
            </a:pPr>
            <a:r>
              <a:rPr lang="en-US" smtClean="0"/>
              <a:t>Therefore, all honest are mad people.</a:t>
            </a:r>
          </a:p>
        </p:txBody>
      </p:sp>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14350" y="704850"/>
            <a:ext cx="9258300" cy="1143000"/>
          </a:xfrm>
        </p:spPr>
        <p:txBody>
          <a:bodyPr/>
          <a:lstStyle/>
          <a:p>
            <a:pPr algn="r"/>
            <a:r>
              <a:rPr lang="en-US" smtClean="0"/>
              <a:t>truth &amp; validity…</a:t>
            </a:r>
          </a:p>
        </p:txBody>
      </p:sp>
      <p:sp>
        <p:nvSpPr>
          <p:cNvPr id="14339" name="Content Placeholder 2"/>
          <p:cNvSpPr>
            <a:spLocks noGrp="1"/>
          </p:cNvSpPr>
          <p:nvPr>
            <p:ph sz="half" idx="1"/>
          </p:nvPr>
        </p:nvSpPr>
        <p:spPr>
          <a:xfrm>
            <a:off x="514350" y="1920875"/>
            <a:ext cx="4543425" cy="4433888"/>
          </a:xfrm>
          <a:ln>
            <a:solidFill>
              <a:schemeClr val="tx1"/>
            </a:solidFill>
          </a:ln>
        </p:spPr>
        <p:txBody>
          <a:bodyPr/>
          <a:lstStyle/>
          <a:p>
            <a:pPr>
              <a:buFont typeface="Wingdings 2" pitchFamily="18" charset="2"/>
              <a:buNone/>
            </a:pPr>
            <a:endParaRPr lang="en-US" sz="3600" smtClean="0"/>
          </a:p>
          <a:p>
            <a:pPr algn="ctr">
              <a:buFont typeface="Wingdings 2" pitchFamily="18" charset="2"/>
              <a:buNone/>
            </a:pPr>
            <a:r>
              <a:rPr lang="en-US" sz="16600" smtClean="0">
                <a:solidFill>
                  <a:srgbClr val="FF0000"/>
                </a:solidFill>
              </a:rPr>
              <a:t>?</a:t>
            </a:r>
          </a:p>
          <a:p>
            <a:endParaRPr lang="en-US" smtClean="0"/>
          </a:p>
          <a:p>
            <a:endParaRPr lang="en-US" smtClean="0"/>
          </a:p>
        </p:txBody>
      </p:sp>
      <p:sp>
        <p:nvSpPr>
          <p:cNvPr id="14340" name="Content Placeholder 3"/>
          <p:cNvSpPr>
            <a:spLocks noGrp="1"/>
          </p:cNvSpPr>
          <p:nvPr>
            <p:ph sz="half" idx="2"/>
          </p:nvPr>
        </p:nvSpPr>
        <p:spPr>
          <a:xfrm>
            <a:off x="5229225" y="1920875"/>
            <a:ext cx="4543425" cy="4433888"/>
          </a:xfrm>
          <a:ln>
            <a:solidFill>
              <a:schemeClr val="tx1"/>
            </a:solidFill>
          </a:ln>
        </p:spPr>
        <p:txBody>
          <a:bodyPr/>
          <a:lstStyle/>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z="3200" smtClean="0"/>
              <a:t>All cats are animals.</a:t>
            </a:r>
          </a:p>
          <a:p>
            <a:pPr>
              <a:buFont typeface="Wingdings 2" pitchFamily="18" charset="2"/>
              <a:buNone/>
            </a:pPr>
            <a:endParaRPr lang="en-US" sz="3200" smtClean="0"/>
          </a:p>
          <a:p>
            <a:pPr>
              <a:buFont typeface="Wingdings 2" pitchFamily="18" charset="2"/>
              <a:buNone/>
            </a:pPr>
            <a:r>
              <a:rPr lang="en-US" sz="3200" smtClean="0"/>
              <a:t>All dogs are animals.</a:t>
            </a:r>
          </a:p>
          <a:p>
            <a:pPr>
              <a:buFont typeface="Wingdings 2" pitchFamily="18" charset="2"/>
              <a:buNone/>
            </a:pPr>
            <a:endParaRPr lang="en-US" sz="3200" smtClean="0"/>
          </a:p>
          <a:p>
            <a:pPr>
              <a:buFont typeface="Wingdings 2" pitchFamily="18" charset="2"/>
              <a:buNone/>
            </a:pPr>
            <a:r>
              <a:rPr lang="en-US" sz="3200" smtClean="0"/>
              <a:t>Therefore, all dogs are cats.</a:t>
            </a:r>
          </a:p>
        </p:txBody>
      </p:sp>
    </p:spTree>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chor="ctr"/>
          <a:lstStyle/>
          <a:p>
            <a:pPr algn="r"/>
            <a:r>
              <a:rPr lang="en-US" b="1" smtClean="0"/>
              <a:t>valid…</a:t>
            </a:r>
          </a:p>
        </p:txBody>
      </p:sp>
      <p:graphicFrame>
        <p:nvGraphicFramePr>
          <p:cNvPr id="4" name="Content Placeholder 3"/>
          <p:cNvGraphicFramePr>
            <a:graphicFrameLocks noGrp="1"/>
          </p:cNvGraphicFramePr>
          <p:nvPr>
            <p:ph idx="1"/>
          </p:nvPr>
        </p:nvGraphicFramePr>
        <p:xfrm>
          <a:off x="514350" y="1935163"/>
          <a:ext cx="9258300" cy="4541835"/>
        </p:xfrm>
        <a:graphic>
          <a:graphicData uri="http://schemas.openxmlformats.org/drawingml/2006/table">
            <a:tbl>
              <a:tblPr firstRow="1" bandRow="1">
                <a:tableStyleId>{5C22544A-7EE6-4342-B048-85BDC9FD1C3A}</a:tableStyleId>
              </a:tblPr>
              <a:tblGrid>
                <a:gridCol w="3086100"/>
                <a:gridCol w="3086100"/>
                <a:gridCol w="3086100"/>
              </a:tblGrid>
              <a:tr h="908367">
                <a:tc>
                  <a:txBody>
                    <a:bodyPr/>
                    <a:lstStyle/>
                    <a:p>
                      <a:pPr algn="ctr"/>
                      <a:r>
                        <a:rPr lang="en-US" sz="3600" dirty="0" smtClean="0"/>
                        <a:t>Premise(s)</a:t>
                      </a:r>
                      <a:endParaRPr lang="en-US" sz="3600" dirty="0"/>
                    </a:p>
                  </a:txBody>
                  <a:tcPr/>
                </a:tc>
                <a:tc>
                  <a:txBody>
                    <a:bodyPr/>
                    <a:lstStyle/>
                    <a:p>
                      <a:pPr algn="ctr"/>
                      <a:r>
                        <a:rPr lang="en-US" sz="3600" dirty="0" smtClean="0"/>
                        <a:t>Conclusion</a:t>
                      </a:r>
                      <a:endParaRPr lang="en-US" sz="3600" dirty="0"/>
                    </a:p>
                  </a:txBody>
                  <a:tcPr/>
                </a:tc>
                <a:tc>
                  <a:txBody>
                    <a:bodyPr/>
                    <a:lstStyle/>
                    <a:p>
                      <a:pPr algn="ctr"/>
                      <a:r>
                        <a:rPr lang="en-US" sz="3600" dirty="0" smtClean="0"/>
                        <a:t>Argument</a:t>
                      </a:r>
                      <a:endParaRPr lang="en-US" sz="3600" dirty="0"/>
                    </a:p>
                  </a:txBody>
                  <a:tcPr/>
                </a:tc>
              </a:tr>
              <a:tr h="908367">
                <a:tc>
                  <a:txBody>
                    <a:bodyPr/>
                    <a:lstStyle/>
                    <a:p>
                      <a:pPr algn="ctr"/>
                      <a:r>
                        <a:rPr lang="en-US" sz="3600" dirty="0" smtClean="0"/>
                        <a:t>T</a:t>
                      </a:r>
                      <a:endParaRPr lang="en-US" sz="3600" dirty="0"/>
                    </a:p>
                  </a:txBody>
                  <a:tcPr/>
                </a:tc>
                <a:tc>
                  <a:txBody>
                    <a:bodyPr/>
                    <a:lstStyle/>
                    <a:p>
                      <a:pPr algn="ctr"/>
                      <a:r>
                        <a:rPr lang="en-US" sz="3600" dirty="0" smtClean="0"/>
                        <a:t>T</a:t>
                      </a:r>
                      <a:endParaRPr lang="en-US" sz="3600" dirty="0"/>
                    </a:p>
                  </a:txBody>
                  <a:tcPr/>
                </a:tc>
                <a:tc>
                  <a:txBody>
                    <a:bodyPr/>
                    <a:lstStyle/>
                    <a:p>
                      <a:pPr algn="ctr"/>
                      <a:r>
                        <a:rPr lang="en-US" sz="3600" dirty="0" smtClean="0"/>
                        <a:t>Valid/Invalid</a:t>
                      </a:r>
                      <a:endParaRPr lang="en-US" sz="3600" dirty="0"/>
                    </a:p>
                  </a:txBody>
                  <a:tcPr/>
                </a:tc>
              </a:tr>
              <a:tr h="908367">
                <a:tc>
                  <a:txBody>
                    <a:bodyPr/>
                    <a:lstStyle/>
                    <a:p>
                      <a:pPr algn="ctr"/>
                      <a:r>
                        <a:rPr lang="en-US" sz="3600" dirty="0" smtClean="0">
                          <a:solidFill>
                            <a:srgbClr val="FF0000"/>
                          </a:solidFill>
                        </a:rPr>
                        <a:t>T</a:t>
                      </a:r>
                      <a:endParaRPr lang="en-US" sz="3600" dirty="0">
                        <a:solidFill>
                          <a:srgbClr val="FF0000"/>
                        </a:solidFill>
                      </a:endParaRPr>
                    </a:p>
                  </a:txBody>
                  <a:tcPr/>
                </a:tc>
                <a:tc>
                  <a:txBody>
                    <a:bodyPr/>
                    <a:lstStyle/>
                    <a:p>
                      <a:pPr algn="ctr"/>
                      <a:r>
                        <a:rPr lang="en-US" sz="3600" dirty="0" smtClean="0">
                          <a:solidFill>
                            <a:srgbClr val="FF0000"/>
                          </a:solidFill>
                        </a:rPr>
                        <a:t>F</a:t>
                      </a:r>
                      <a:endParaRPr lang="en-US" sz="3600" dirty="0">
                        <a:solidFill>
                          <a:srgbClr val="FF0000"/>
                        </a:solidFill>
                      </a:endParaRPr>
                    </a:p>
                  </a:txBody>
                  <a:tcPr/>
                </a:tc>
                <a:tc>
                  <a:txBody>
                    <a:bodyPr/>
                    <a:lstStyle/>
                    <a:p>
                      <a:pPr algn="ctr"/>
                      <a:r>
                        <a:rPr lang="en-US" sz="3600" dirty="0" smtClean="0">
                          <a:solidFill>
                            <a:srgbClr val="FF0000"/>
                          </a:solidFill>
                        </a:rPr>
                        <a:t>Invalid</a:t>
                      </a:r>
                      <a:endParaRPr lang="en-US" sz="3600" dirty="0">
                        <a:solidFill>
                          <a:srgbClr val="FF0000"/>
                        </a:solidFill>
                      </a:endParaRPr>
                    </a:p>
                  </a:txBody>
                  <a:tcPr/>
                </a:tc>
              </a:tr>
              <a:tr h="908367">
                <a:tc>
                  <a:txBody>
                    <a:bodyPr/>
                    <a:lstStyle/>
                    <a:p>
                      <a:pPr algn="ctr"/>
                      <a:r>
                        <a:rPr lang="en-US" sz="3600" dirty="0" smtClean="0"/>
                        <a:t>F</a:t>
                      </a:r>
                      <a:endParaRPr lang="en-US" sz="3600" dirty="0"/>
                    </a:p>
                  </a:txBody>
                  <a:tcPr/>
                </a:tc>
                <a:tc>
                  <a:txBody>
                    <a:bodyPr/>
                    <a:lstStyle/>
                    <a:p>
                      <a:pPr algn="ctr"/>
                      <a:r>
                        <a:rPr lang="en-US" sz="3600" dirty="0" smtClean="0"/>
                        <a:t>T</a:t>
                      </a:r>
                      <a:endParaRPr lang="en-US" sz="3600" dirty="0"/>
                    </a:p>
                  </a:txBody>
                  <a:tcPr/>
                </a:tc>
                <a:tc>
                  <a:txBody>
                    <a:bodyPr/>
                    <a:lstStyle/>
                    <a:p>
                      <a:pPr algn="ctr"/>
                      <a:r>
                        <a:rPr lang="en-US" sz="3600" dirty="0" smtClean="0"/>
                        <a:t>Valid/Invalid</a:t>
                      </a:r>
                      <a:endParaRPr lang="en-US" sz="3600" dirty="0"/>
                    </a:p>
                  </a:txBody>
                  <a:tcPr/>
                </a:tc>
              </a:tr>
              <a:tr h="908367">
                <a:tc>
                  <a:txBody>
                    <a:bodyPr/>
                    <a:lstStyle/>
                    <a:p>
                      <a:pPr algn="ctr"/>
                      <a:r>
                        <a:rPr lang="en-US" sz="3600" dirty="0" smtClean="0"/>
                        <a:t>F</a:t>
                      </a:r>
                      <a:endParaRPr lang="en-US" sz="3600" dirty="0"/>
                    </a:p>
                  </a:txBody>
                  <a:tcPr/>
                </a:tc>
                <a:tc>
                  <a:txBody>
                    <a:bodyPr/>
                    <a:lstStyle/>
                    <a:p>
                      <a:pPr algn="ctr"/>
                      <a:r>
                        <a:rPr lang="en-US" sz="3600" dirty="0" smtClean="0"/>
                        <a:t>F</a:t>
                      </a:r>
                      <a:endParaRPr lang="en-US" sz="3600" dirty="0"/>
                    </a:p>
                  </a:txBody>
                  <a:tcPr/>
                </a:tc>
                <a:tc>
                  <a:txBody>
                    <a:bodyPr/>
                    <a:lstStyle/>
                    <a:p>
                      <a:pPr algn="ctr"/>
                      <a:r>
                        <a:rPr lang="en-US" sz="3600" dirty="0" smtClean="0"/>
                        <a:t>Valid/Invalid</a:t>
                      </a:r>
                      <a:endParaRPr lang="en-US" sz="3600" dirty="0"/>
                    </a:p>
                  </a:txBody>
                  <a:tcPr/>
                </a:tc>
              </a:tr>
            </a:tbl>
          </a:graphicData>
        </a:graphic>
      </p:graphicFrame>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chor="ctr"/>
          <a:lstStyle/>
          <a:p>
            <a:pPr algn="ctr"/>
            <a:r>
              <a:rPr lang="en-US" b="1" smtClean="0">
                <a:solidFill>
                  <a:srgbClr val="147214"/>
                </a:solidFill>
              </a:rPr>
              <a:t>The Notion of Validity</a:t>
            </a:r>
          </a:p>
        </p:txBody>
      </p:sp>
      <p:sp>
        <p:nvSpPr>
          <p:cNvPr id="16387" name="Content Placeholder 2"/>
          <p:cNvSpPr>
            <a:spLocks noGrp="1"/>
          </p:cNvSpPr>
          <p:nvPr>
            <p:ph idx="1"/>
          </p:nvPr>
        </p:nvSpPr>
        <p:spPr/>
        <p:txBody>
          <a:bodyPr/>
          <a:lstStyle/>
          <a:p>
            <a:pPr>
              <a:buFont typeface="Wingdings 2" pitchFamily="18" charset="2"/>
              <a:buNone/>
            </a:pPr>
            <a:endParaRPr lang="en-US" sz="3600" b="1" smtClean="0"/>
          </a:p>
          <a:p>
            <a:pPr>
              <a:buFont typeface="Wingdings 2" pitchFamily="18" charset="2"/>
              <a:buNone/>
            </a:pPr>
            <a:r>
              <a:rPr lang="en-US" sz="3600" b="1" smtClean="0"/>
              <a:t>A (deductive) argument is valid when its premise(s) and conclusion are related in such a way that it is absolutely impossible for the premise(s) to be true unless the conclusion is also true.</a:t>
            </a:r>
          </a:p>
          <a:p>
            <a:pPr>
              <a:buFont typeface="Wingdings 2" pitchFamily="18" charset="2"/>
              <a:buNone/>
            </a:pPr>
            <a:endParaRPr lang="en-US" sz="3600" b="1" smtClean="0"/>
          </a:p>
        </p:txBody>
      </p:sp>
    </p:spTree>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0"/>
            <a:ext cx="9258300" cy="1143000"/>
          </a:xfrm>
        </p:spPr>
        <p:txBody>
          <a:bodyPr anchor="ctr"/>
          <a:lstStyle/>
          <a:p>
            <a:pPr algn="ctr"/>
            <a:r>
              <a:rPr lang="en-US" sz="5400" b="1" dirty="0" smtClean="0">
                <a:solidFill>
                  <a:srgbClr val="FF0000"/>
                </a:solidFill>
              </a:rPr>
              <a:t>STATEMENT/PROPOSITION</a:t>
            </a:r>
            <a:endParaRPr lang="en-US" dirty="0"/>
          </a:p>
        </p:txBody>
      </p:sp>
      <p:sp>
        <p:nvSpPr>
          <p:cNvPr id="3" name="Content Placeholder 2"/>
          <p:cNvSpPr>
            <a:spLocks noGrp="1"/>
          </p:cNvSpPr>
          <p:nvPr>
            <p:ph idx="1"/>
          </p:nvPr>
        </p:nvSpPr>
        <p:spPr>
          <a:xfrm>
            <a:off x="514350" y="1143000"/>
            <a:ext cx="9258300" cy="4922837"/>
          </a:xfrm>
        </p:spPr>
        <p:txBody>
          <a:bodyPr/>
          <a:lstStyle/>
          <a:p>
            <a:pPr>
              <a:buNone/>
            </a:pPr>
            <a:r>
              <a:rPr lang="en-US" b="1" dirty="0" smtClean="0"/>
              <a:t>SIMPLE STATEMENT</a:t>
            </a:r>
            <a:r>
              <a:rPr lang="en-US" dirty="0" smtClean="0"/>
              <a:t> – represents a simple fact or state of affairs</a:t>
            </a:r>
          </a:p>
          <a:p>
            <a:pPr>
              <a:buNone/>
            </a:pPr>
            <a:endParaRPr lang="en-US" dirty="0" smtClean="0"/>
          </a:p>
          <a:p>
            <a:pPr>
              <a:buNone/>
            </a:pPr>
            <a:r>
              <a:rPr lang="en-US" dirty="0" smtClean="0"/>
              <a:t>“It is raining.” We may adopt a suggestive symbol “R” to represent it.</a:t>
            </a:r>
          </a:p>
          <a:p>
            <a:pPr>
              <a:buNone/>
            </a:pPr>
            <a:endParaRPr lang="en-US" dirty="0" smtClean="0"/>
          </a:p>
          <a:p>
            <a:pPr>
              <a:buNone/>
            </a:pPr>
            <a:r>
              <a:rPr lang="en-US" b="1" dirty="0" smtClean="0"/>
              <a:t>COMPOUND STATEMENT</a:t>
            </a:r>
            <a:r>
              <a:rPr lang="en-US" dirty="0" smtClean="0"/>
              <a:t> – a statement in which at least one simple statement occurs as its constituent part; e.g. </a:t>
            </a:r>
          </a:p>
          <a:p>
            <a:pPr>
              <a:buNone/>
            </a:pPr>
            <a:r>
              <a:rPr lang="en-US" dirty="0" smtClean="0">
                <a:solidFill>
                  <a:srgbClr val="FF0000"/>
                </a:solidFill>
              </a:rPr>
              <a:t>It is not raining. (</a:t>
            </a:r>
            <a:r>
              <a:rPr lang="en-US" dirty="0" smtClean="0"/>
              <a:t>Negation of </a:t>
            </a:r>
            <a:r>
              <a:rPr lang="en-US" dirty="0" smtClean="0">
                <a:solidFill>
                  <a:srgbClr val="FF0000"/>
                </a:solidFill>
              </a:rPr>
              <a:t>simple pro.)</a:t>
            </a:r>
          </a:p>
          <a:p>
            <a:pPr>
              <a:buNone/>
            </a:pPr>
            <a:r>
              <a:rPr lang="en-US" dirty="0" smtClean="0"/>
              <a:t>It is </a:t>
            </a:r>
            <a:r>
              <a:rPr lang="en-US" b="1" dirty="0" smtClean="0"/>
              <a:t>not</a:t>
            </a:r>
            <a:r>
              <a:rPr lang="en-US" dirty="0" smtClean="0"/>
              <a:t> the case that </a:t>
            </a:r>
            <a:r>
              <a:rPr lang="en-US" b="1" dirty="0" smtClean="0"/>
              <a:t>it is raining</a:t>
            </a:r>
            <a:r>
              <a:rPr lang="en-US" dirty="0" smtClean="0"/>
              <a:t>.</a:t>
            </a:r>
          </a:p>
          <a:p>
            <a:pPr>
              <a:buNone/>
            </a:pPr>
            <a:r>
              <a:rPr lang="en-US" sz="4000" b="1" dirty="0" smtClean="0">
                <a:solidFill>
                  <a:srgbClr val="FF0000"/>
                </a:solidFill>
              </a:rPr>
              <a:t>		 ~</a:t>
            </a:r>
            <a:r>
              <a:rPr lang="en-US" sz="2800" b="1" dirty="0" smtClean="0">
                <a:solidFill>
                  <a:srgbClr val="FF0000"/>
                </a:solidFill>
              </a:rPr>
              <a:t>			  R</a:t>
            </a:r>
            <a:endParaRPr lang="en-US" sz="2800" b="1" dirty="0">
              <a:solidFill>
                <a:srgbClr val="FF0000"/>
              </a:solidFill>
            </a:endParaRPr>
          </a:p>
        </p:txBody>
      </p:sp>
      <p:sp>
        <p:nvSpPr>
          <p:cNvPr id="4" name="Right Brace 3"/>
          <p:cNvSpPr/>
          <p:nvPr/>
        </p:nvSpPr>
        <p:spPr>
          <a:xfrm rot="5400000">
            <a:off x="1600200" y="4533900"/>
            <a:ext cx="304800" cy="236220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 name="Right Brace 4"/>
          <p:cNvSpPr/>
          <p:nvPr/>
        </p:nvSpPr>
        <p:spPr>
          <a:xfrm rot="5400000">
            <a:off x="4419600" y="4762500"/>
            <a:ext cx="228600" cy="182880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aphicFrame>
        <p:nvGraphicFramePr>
          <p:cNvPr id="6" name="Table 5"/>
          <p:cNvGraphicFramePr>
            <a:graphicFrameLocks noGrp="1"/>
          </p:cNvGraphicFramePr>
          <p:nvPr/>
        </p:nvGraphicFramePr>
        <p:xfrm>
          <a:off x="6438900" y="5257800"/>
          <a:ext cx="2819400" cy="1371600"/>
        </p:xfrm>
        <a:graphic>
          <a:graphicData uri="http://schemas.openxmlformats.org/drawingml/2006/table">
            <a:tbl>
              <a:tblPr firstRow="1" bandRow="1">
                <a:tableStyleId>{68D230F3-CF80-4859-8CE7-A43EE81993B5}</a:tableStyleId>
              </a:tblPr>
              <a:tblGrid>
                <a:gridCol w="1409700"/>
                <a:gridCol w="1409700"/>
              </a:tblGrid>
              <a:tr h="370840">
                <a:tc>
                  <a:txBody>
                    <a:bodyPr/>
                    <a:lstStyle/>
                    <a:p>
                      <a:pPr algn="ctr"/>
                      <a:r>
                        <a:rPr lang="en-US" sz="2400" dirty="0" smtClean="0"/>
                        <a:t>p</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2400" dirty="0" smtClean="0"/>
                        <a:t>~p</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sz="2400" dirty="0" smtClean="0"/>
                        <a:t>T</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F</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F</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T</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Up Arrow Callout 6"/>
          <p:cNvSpPr/>
          <p:nvPr/>
        </p:nvSpPr>
        <p:spPr>
          <a:xfrm>
            <a:off x="1181100" y="6248400"/>
            <a:ext cx="1143000" cy="457200"/>
          </a:xfrm>
          <a:prstGeom prst="up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tilde</a:t>
            </a:r>
            <a:endParaRPr lang="en-US" b="1" dirty="0"/>
          </a:p>
        </p:txBody>
      </p:sp>
    </p:spTree>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r"/>
            <a:r>
              <a:rPr lang="en-US" sz="3600" b="1" dirty="0" smtClean="0"/>
              <a:t>Conjunctive Compound Statement (Conjunction)</a:t>
            </a:r>
            <a:endParaRPr lang="en-US" sz="3600" dirty="0"/>
          </a:p>
        </p:txBody>
      </p:sp>
      <p:sp>
        <p:nvSpPr>
          <p:cNvPr id="3" name="Content Placeholder 2"/>
          <p:cNvSpPr>
            <a:spLocks noGrp="1"/>
          </p:cNvSpPr>
          <p:nvPr>
            <p:ph idx="1"/>
          </p:nvPr>
        </p:nvSpPr>
        <p:spPr/>
        <p:txBody>
          <a:bodyPr/>
          <a:lstStyle/>
          <a:p>
            <a:pPr>
              <a:buNone/>
            </a:pPr>
            <a:r>
              <a:rPr lang="en-US" dirty="0" smtClean="0">
                <a:solidFill>
                  <a:srgbClr val="FF0000"/>
                </a:solidFill>
              </a:rPr>
              <a:t>Indicators</a:t>
            </a:r>
            <a:r>
              <a:rPr lang="en-US" dirty="0" smtClean="0"/>
              <a:t>: </a:t>
            </a:r>
            <a:r>
              <a:rPr lang="en-US" sz="2800" dirty="0" smtClean="0"/>
              <a:t>and, because, since, moreover etc.</a:t>
            </a:r>
          </a:p>
          <a:p>
            <a:pPr>
              <a:buNone/>
            </a:pPr>
            <a:r>
              <a:rPr lang="en-US" sz="2000" dirty="0" smtClean="0"/>
              <a:t>E.g. </a:t>
            </a:r>
            <a:r>
              <a:rPr lang="en-US" sz="1600" dirty="0" err="1" smtClean="0"/>
              <a:t>Narendra</a:t>
            </a:r>
            <a:r>
              <a:rPr lang="en-US" sz="1600" dirty="0" smtClean="0"/>
              <a:t> </a:t>
            </a:r>
            <a:r>
              <a:rPr lang="en-US" sz="1600" dirty="0" err="1" smtClean="0"/>
              <a:t>Modi</a:t>
            </a:r>
            <a:r>
              <a:rPr lang="en-US" sz="1600" dirty="0" smtClean="0"/>
              <a:t> is the PM of India </a:t>
            </a:r>
            <a:r>
              <a:rPr lang="en-US" sz="1600" b="1" u="sng" dirty="0" smtClean="0"/>
              <a:t>and</a:t>
            </a:r>
            <a:r>
              <a:rPr lang="en-US" sz="1600" dirty="0" smtClean="0"/>
              <a:t> </a:t>
            </a:r>
            <a:r>
              <a:rPr lang="en-US" sz="1600" dirty="0" err="1" smtClean="0"/>
              <a:t>Mehbooba</a:t>
            </a:r>
            <a:r>
              <a:rPr lang="en-US" sz="1600" dirty="0" smtClean="0"/>
              <a:t> Mufti is the CM of Jammu &amp; Kashmir.</a:t>
            </a:r>
            <a:r>
              <a:rPr lang="en-US" sz="2000" dirty="0" smtClean="0"/>
              <a:t>  	</a:t>
            </a:r>
            <a:r>
              <a:rPr lang="en-US" sz="3200" dirty="0" smtClean="0"/>
              <a:t>N 		       [.]		 	M</a:t>
            </a:r>
          </a:p>
          <a:p>
            <a:pPr>
              <a:buNone/>
            </a:pPr>
            <a:endParaRPr lang="en-US" sz="2000" dirty="0" smtClean="0"/>
          </a:p>
          <a:p>
            <a:pPr>
              <a:buNone/>
            </a:pPr>
            <a:r>
              <a:rPr lang="en-US" dirty="0" smtClean="0"/>
              <a:t>No. of rows in Truth Table: </a:t>
            </a:r>
            <a:r>
              <a:rPr lang="en-US" sz="3600" dirty="0" smtClean="0">
                <a:solidFill>
                  <a:srgbClr val="FF0000"/>
                </a:solidFill>
              </a:rPr>
              <a:t>2</a:t>
            </a:r>
            <a:r>
              <a:rPr lang="en-US" sz="3600" baseline="30000" dirty="0" smtClean="0">
                <a:solidFill>
                  <a:srgbClr val="FF0000"/>
                </a:solidFill>
              </a:rPr>
              <a:t>n</a:t>
            </a:r>
            <a:r>
              <a:rPr lang="en-US" sz="3600" dirty="0" smtClean="0">
                <a:solidFill>
                  <a:srgbClr val="FF0000"/>
                </a:solidFill>
              </a:rPr>
              <a:t> </a:t>
            </a:r>
            <a:r>
              <a:rPr lang="en-US" sz="2400" dirty="0" smtClean="0"/>
              <a:t>(n = number of simple statements)</a:t>
            </a:r>
            <a:r>
              <a:rPr lang="en-US" sz="3600" baseline="30000" dirty="0" smtClean="0">
                <a:solidFill>
                  <a:srgbClr val="FF0000"/>
                </a:solidFill>
              </a:rPr>
              <a:t> </a:t>
            </a:r>
          </a:p>
          <a:p>
            <a:pPr>
              <a:buNone/>
            </a:pPr>
            <a:endParaRPr lang="en-US" dirty="0">
              <a:solidFill>
                <a:srgbClr val="FF0000"/>
              </a:solidFill>
            </a:endParaRPr>
          </a:p>
        </p:txBody>
      </p:sp>
      <p:graphicFrame>
        <p:nvGraphicFramePr>
          <p:cNvPr id="4" name="Table 3"/>
          <p:cNvGraphicFramePr>
            <a:graphicFrameLocks noGrp="1"/>
          </p:cNvGraphicFramePr>
          <p:nvPr/>
        </p:nvGraphicFramePr>
        <p:xfrm>
          <a:off x="647700" y="4688840"/>
          <a:ext cx="4572000" cy="1940560"/>
        </p:xfrm>
        <a:graphic>
          <a:graphicData uri="http://schemas.openxmlformats.org/drawingml/2006/table">
            <a:tbl>
              <a:tblPr firstRow="1" bandRow="1">
                <a:tableStyleId>{5C22544A-7EE6-4342-B048-85BDC9FD1C3A}</a:tableStyleId>
              </a:tblPr>
              <a:tblGrid>
                <a:gridCol w="1524000"/>
                <a:gridCol w="1524000"/>
                <a:gridCol w="1524000"/>
              </a:tblGrid>
              <a:tr h="370840">
                <a:tc>
                  <a:txBody>
                    <a:bodyPr/>
                    <a:lstStyle/>
                    <a:p>
                      <a:pPr algn="ctr"/>
                      <a:r>
                        <a:rPr lang="en-US" sz="2400" dirty="0" smtClean="0"/>
                        <a:t>p</a:t>
                      </a:r>
                      <a:endParaRPr lang="en-US" sz="2400" dirty="0"/>
                    </a:p>
                  </a:txBody>
                  <a:tcPr/>
                </a:tc>
                <a:tc>
                  <a:txBody>
                    <a:bodyPr/>
                    <a:lstStyle/>
                    <a:p>
                      <a:pPr algn="ctr"/>
                      <a:r>
                        <a:rPr lang="en-US" sz="2400" dirty="0" smtClean="0"/>
                        <a:t>q</a:t>
                      </a:r>
                      <a:endParaRPr lang="en-US" sz="2400" dirty="0"/>
                    </a:p>
                  </a:txBody>
                  <a:tcPr/>
                </a:tc>
                <a:tc>
                  <a:txBody>
                    <a:bodyPr/>
                    <a:lstStyle/>
                    <a:p>
                      <a:pPr algn="ctr"/>
                      <a:r>
                        <a:rPr lang="en-US" sz="2400" dirty="0" smtClean="0"/>
                        <a:t>p . q</a:t>
                      </a:r>
                      <a:endParaRPr lang="en-US" sz="2400" dirty="0"/>
                    </a:p>
                  </a:txBody>
                  <a:tcPr/>
                </a:tc>
              </a:tr>
              <a:tr h="370840">
                <a:tc>
                  <a:txBody>
                    <a:bodyPr/>
                    <a:lstStyle/>
                    <a:p>
                      <a:pPr algn="ctr"/>
                      <a:r>
                        <a:rPr lang="en-US" b="1" dirty="0" smtClean="0"/>
                        <a:t>T</a:t>
                      </a:r>
                      <a:endParaRPr lang="en-US" b="1" dirty="0"/>
                    </a:p>
                  </a:txBody>
                  <a:tcPr/>
                </a:tc>
                <a:tc>
                  <a:txBody>
                    <a:bodyPr/>
                    <a:lstStyle/>
                    <a:p>
                      <a:pPr algn="ctr"/>
                      <a:r>
                        <a:rPr lang="en-US" b="1" dirty="0" smtClean="0"/>
                        <a:t>T</a:t>
                      </a:r>
                      <a:endParaRPr lang="en-US" b="1" dirty="0"/>
                    </a:p>
                  </a:txBody>
                  <a:tcPr/>
                </a:tc>
                <a:tc>
                  <a:txBody>
                    <a:bodyPr/>
                    <a:lstStyle/>
                    <a:p>
                      <a:pPr algn="ctr"/>
                      <a:r>
                        <a:rPr lang="en-US" b="1" dirty="0" smtClean="0"/>
                        <a:t>T</a:t>
                      </a:r>
                      <a:endParaRPr lang="en-US" b="1" dirty="0"/>
                    </a:p>
                  </a:txBody>
                  <a:tcPr/>
                </a:tc>
              </a:tr>
              <a:tr h="370840">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r>
            </a:tbl>
          </a:graphicData>
        </a:graphic>
      </p:graphicFrame>
      <p:sp>
        <p:nvSpPr>
          <p:cNvPr id="5" name="Rounded Rectangle 4"/>
          <p:cNvSpPr/>
          <p:nvPr/>
        </p:nvSpPr>
        <p:spPr>
          <a:xfrm>
            <a:off x="6210300" y="4724400"/>
            <a:ext cx="31242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t>A Conjunction is true only when all the conjuncts are true. If any of the conjuncts is false, the whole conjunction is false.</a:t>
            </a:r>
            <a:endParaRPr lang="en-US" sz="2000" b="1" dirty="0"/>
          </a:p>
        </p:txBody>
      </p:sp>
      <p:sp>
        <p:nvSpPr>
          <p:cNvPr id="6" name="Up Arrow Callout 5"/>
          <p:cNvSpPr/>
          <p:nvPr/>
        </p:nvSpPr>
        <p:spPr>
          <a:xfrm>
            <a:off x="3695700" y="3276600"/>
            <a:ext cx="1143000" cy="457200"/>
          </a:xfrm>
          <a:prstGeom prst="up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dot</a:t>
            </a:r>
            <a:endParaRPr lang="en-US" b="1" dirty="0"/>
          </a:p>
        </p:txBody>
      </p:sp>
      <p:sp>
        <p:nvSpPr>
          <p:cNvPr id="7" name="Rounded Rectangle 6"/>
          <p:cNvSpPr/>
          <p:nvPr/>
        </p:nvSpPr>
        <p:spPr>
          <a:xfrm>
            <a:off x="1181100" y="0"/>
            <a:ext cx="78486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b="1" dirty="0" smtClean="0"/>
              <a:t>A compound statement involves at least one logical connective/operator.</a:t>
            </a:r>
            <a:endParaRPr lang="en-US" sz="2400" b="1" dirty="0"/>
          </a:p>
        </p:txBody>
      </p:sp>
    </p:spTree>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r"/>
            <a:r>
              <a:rPr lang="en-US" sz="3600" b="1" dirty="0" smtClean="0"/>
              <a:t>Disjunctive Compound Statement (Disjunction)</a:t>
            </a:r>
            <a:endParaRPr lang="en-US" sz="3600" dirty="0"/>
          </a:p>
        </p:txBody>
      </p:sp>
      <p:sp>
        <p:nvSpPr>
          <p:cNvPr id="3" name="Content Placeholder 2"/>
          <p:cNvSpPr>
            <a:spLocks noGrp="1"/>
          </p:cNvSpPr>
          <p:nvPr>
            <p:ph idx="1"/>
          </p:nvPr>
        </p:nvSpPr>
        <p:spPr/>
        <p:txBody>
          <a:bodyPr/>
          <a:lstStyle/>
          <a:p>
            <a:pPr>
              <a:buNone/>
            </a:pPr>
            <a:r>
              <a:rPr lang="en-US" dirty="0" smtClean="0">
                <a:solidFill>
                  <a:srgbClr val="FF0000"/>
                </a:solidFill>
              </a:rPr>
              <a:t>Indicators</a:t>
            </a:r>
            <a:r>
              <a:rPr lang="en-US" dirty="0" smtClean="0"/>
              <a:t>: </a:t>
            </a:r>
            <a:r>
              <a:rPr lang="en-US" sz="2800" dirty="0" smtClean="0"/>
              <a:t>either…or…, unless etc.</a:t>
            </a:r>
          </a:p>
          <a:p>
            <a:pPr>
              <a:buNone/>
            </a:pPr>
            <a:r>
              <a:rPr lang="en-US" sz="2000" dirty="0" smtClean="0"/>
              <a:t>E.g. </a:t>
            </a:r>
            <a:r>
              <a:rPr lang="en-US" sz="1800" b="1" u="sng" dirty="0" smtClean="0"/>
              <a:t>Either</a:t>
            </a:r>
            <a:r>
              <a:rPr lang="en-US" sz="1800" dirty="0" smtClean="0"/>
              <a:t> </a:t>
            </a:r>
            <a:r>
              <a:rPr lang="en-US" sz="1800" dirty="0" err="1" smtClean="0"/>
              <a:t>Narendra</a:t>
            </a:r>
            <a:r>
              <a:rPr lang="en-US" sz="1800" dirty="0" smtClean="0"/>
              <a:t> </a:t>
            </a:r>
            <a:r>
              <a:rPr lang="en-US" sz="1800" dirty="0" err="1" smtClean="0"/>
              <a:t>Modi</a:t>
            </a:r>
            <a:r>
              <a:rPr lang="en-US" sz="1800" dirty="0" smtClean="0"/>
              <a:t> is the PM of India </a:t>
            </a:r>
            <a:r>
              <a:rPr lang="en-US" sz="1800" b="1" u="sng" dirty="0" smtClean="0"/>
              <a:t>or</a:t>
            </a:r>
            <a:r>
              <a:rPr lang="en-US" sz="1800" dirty="0" smtClean="0"/>
              <a:t> Barak Obama is the President of USA.</a:t>
            </a:r>
            <a:endParaRPr lang="en-US" sz="1600" dirty="0" smtClean="0"/>
          </a:p>
          <a:p>
            <a:pPr>
              <a:buNone/>
            </a:pPr>
            <a:r>
              <a:rPr lang="en-US" sz="2000" dirty="0" smtClean="0"/>
              <a:t>  				</a:t>
            </a:r>
            <a:r>
              <a:rPr lang="en-US" sz="3200" dirty="0" smtClean="0"/>
              <a:t>N     	       [v]		 B</a:t>
            </a:r>
          </a:p>
          <a:p>
            <a:pPr>
              <a:buNone/>
            </a:pPr>
            <a:endParaRPr lang="en-US" sz="3600" baseline="30000" dirty="0" smtClean="0">
              <a:solidFill>
                <a:srgbClr val="FF0000"/>
              </a:solidFill>
            </a:endParaRPr>
          </a:p>
          <a:p>
            <a:pPr>
              <a:buNone/>
            </a:pPr>
            <a:endParaRPr lang="en-US" dirty="0">
              <a:solidFill>
                <a:srgbClr val="FF0000"/>
              </a:solidFill>
            </a:endParaRPr>
          </a:p>
        </p:txBody>
      </p:sp>
      <p:graphicFrame>
        <p:nvGraphicFramePr>
          <p:cNvPr id="4" name="Table 3"/>
          <p:cNvGraphicFramePr>
            <a:graphicFrameLocks noGrp="1"/>
          </p:cNvGraphicFramePr>
          <p:nvPr/>
        </p:nvGraphicFramePr>
        <p:xfrm>
          <a:off x="647700" y="4384040"/>
          <a:ext cx="5257800" cy="1940560"/>
        </p:xfrm>
        <a:graphic>
          <a:graphicData uri="http://schemas.openxmlformats.org/drawingml/2006/table">
            <a:tbl>
              <a:tblPr firstRow="1" bandRow="1">
                <a:tableStyleId>{5C22544A-7EE6-4342-B048-85BDC9FD1C3A}</a:tableStyleId>
              </a:tblPr>
              <a:tblGrid>
                <a:gridCol w="838200"/>
                <a:gridCol w="914400"/>
                <a:gridCol w="914400"/>
                <a:gridCol w="2590800"/>
              </a:tblGrid>
              <a:tr h="370840">
                <a:tc>
                  <a:txBody>
                    <a:bodyPr/>
                    <a:lstStyle/>
                    <a:p>
                      <a:pPr algn="ctr"/>
                      <a:r>
                        <a:rPr lang="en-US" sz="2400" dirty="0" smtClean="0"/>
                        <a:t>p</a:t>
                      </a:r>
                      <a:endParaRPr lang="en-US" sz="2400" dirty="0"/>
                    </a:p>
                  </a:txBody>
                  <a:tcPr/>
                </a:tc>
                <a:tc>
                  <a:txBody>
                    <a:bodyPr/>
                    <a:lstStyle/>
                    <a:p>
                      <a:pPr algn="ctr"/>
                      <a:r>
                        <a:rPr lang="en-US" sz="2400" dirty="0" smtClean="0"/>
                        <a:t>q</a:t>
                      </a:r>
                      <a:endParaRPr lang="en-US" sz="2400" dirty="0"/>
                    </a:p>
                  </a:txBody>
                  <a:tcPr/>
                </a:tc>
                <a:tc>
                  <a:txBody>
                    <a:bodyPr/>
                    <a:lstStyle/>
                    <a:p>
                      <a:pPr algn="ctr"/>
                      <a:r>
                        <a:rPr lang="en-US" sz="2400" dirty="0" smtClean="0"/>
                        <a:t>p v q</a:t>
                      </a:r>
                      <a:endParaRPr lang="en-US" sz="2400" dirty="0"/>
                    </a:p>
                  </a:txBody>
                  <a:tcPr/>
                </a:tc>
                <a:tc>
                  <a:txBody>
                    <a:bodyPr/>
                    <a:lstStyle/>
                    <a:p>
                      <a:pPr algn="ctr"/>
                      <a:r>
                        <a:rPr lang="en-US" sz="2400" dirty="0" smtClean="0"/>
                        <a:t>[p v q] . ~ (p . q)</a:t>
                      </a:r>
                      <a:endParaRPr lang="en-US" sz="2400" dirty="0"/>
                    </a:p>
                  </a:txBody>
                  <a:tcPr/>
                </a:tc>
              </a:tr>
              <a:tr h="370840">
                <a:tc>
                  <a:txBody>
                    <a:bodyPr/>
                    <a:lstStyle/>
                    <a:p>
                      <a:pPr algn="ctr"/>
                      <a:r>
                        <a:rPr lang="en-US" b="0" dirty="0" smtClean="0"/>
                        <a:t>T</a:t>
                      </a:r>
                      <a:endParaRPr lang="en-US" b="0" dirty="0"/>
                    </a:p>
                  </a:txBody>
                  <a:tcPr/>
                </a:tc>
                <a:tc>
                  <a:txBody>
                    <a:bodyPr/>
                    <a:lstStyle/>
                    <a:p>
                      <a:pPr algn="ctr"/>
                      <a:r>
                        <a:rPr lang="en-US" b="0" dirty="0" smtClean="0"/>
                        <a:t>T</a:t>
                      </a:r>
                      <a:endParaRPr lang="en-US" b="0" dirty="0"/>
                    </a:p>
                  </a:txBody>
                  <a:tcPr/>
                </a:tc>
                <a:tc>
                  <a:txBody>
                    <a:bodyPr/>
                    <a:lstStyle/>
                    <a:p>
                      <a:pPr algn="ctr"/>
                      <a:r>
                        <a:rPr lang="en-US" b="0" dirty="0" smtClean="0"/>
                        <a:t>T</a:t>
                      </a:r>
                      <a:endParaRPr lang="en-US" b="0" dirty="0"/>
                    </a:p>
                  </a:txBody>
                  <a:tcPr/>
                </a:tc>
                <a:tc>
                  <a:txBody>
                    <a:bodyPr/>
                    <a:lstStyle/>
                    <a:p>
                      <a:pPr algn="ctr"/>
                      <a:r>
                        <a:rPr lang="en-US" b="0" dirty="0" smtClean="0"/>
                        <a:t>F</a:t>
                      </a:r>
                      <a:endParaRPr lang="en-US" b="0" dirty="0"/>
                    </a:p>
                  </a:txBody>
                  <a:tcPr/>
                </a:tc>
              </a:tr>
              <a:tr h="370840">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r>
              <a:tr h="370840">
                <a:tc>
                  <a:txBody>
                    <a:bodyPr/>
                    <a:lstStyle/>
                    <a:p>
                      <a:pPr algn="ctr"/>
                      <a:r>
                        <a:rPr lang="en-US" b="1" dirty="0" smtClean="0"/>
                        <a:t>F</a:t>
                      </a:r>
                      <a:endParaRPr lang="en-US" b="1" dirty="0"/>
                    </a:p>
                  </a:txBody>
                  <a:tcPr/>
                </a:tc>
                <a:tc>
                  <a:txBody>
                    <a:bodyPr/>
                    <a:lstStyle/>
                    <a:p>
                      <a:pPr algn="ctr"/>
                      <a:r>
                        <a:rPr lang="en-US" b="1" dirty="0" smtClean="0"/>
                        <a:t>F</a:t>
                      </a:r>
                      <a:endParaRPr lang="en-US" b="1" dirty="0"/>
                    </a:p>
                  </a:txBody>
                  <a:tcPr/>
                </a:tc>
                <a:tc>
                  <a:txBody>
                    <a:bodyPr/>
                    <a:lstStyle/>
                    <a:p>
                      <a:pPr algn="ctr"/>
                      <a:r>
                        <a:rPr lang="en-US" b="1" dirty="0" smtClean="0"/>
                        <a:t>F</a:t>
                      </a:r>
                      <a:endParaRPr lang="en-US" b="1" dirty="0"/>
                    </a:p>
                  </a:txBody>
                  <a:tcPr/>
                </a:tc>
                <a:tc>
                  <a:txBody>
                    <a:bodyPr/>
                    <a:lstStyle/>
                    <a:p>
                      <a:pPr algn="ctr"/>
                      <a:r>
                        <a:rPr lang="en-US" b="1" dirty="0" smtClean="0"/>
                        <a:t>F</a:t>
                      </a:r>
                      <a:endParaRPr lang="en-US" b="1" dirty="0"/>
                    </a:p>
                  </a:txBody>
                  <a:tcPr/>
                </a:tc>
              </a:tr>
            </a:tbl>
          </a:graphicData>
        </a:graphic>
      </p:graphicFrame>
      <p:sp>
        <p:nvSpPr>
          <p:cNvPr id="5" name="Rounded Rectangle 4"/>
          <p:cNvSpPr/>
          <p:nvPr/>
        </p:nvSpPr>
        <p:spPr>
          <a:xfrm>
            <a:off x="6210300" y="4191000"/>
            <a:ext cx="407670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t>An INCLUSIVE SENSE of Disjunction is false only when all the disjuncts are false, and if any of the conjuncts is true, the whole disjunction is true. But an EXCLUSIVE SENSE of disjunction becomes false when all the disjuncts are true.</a:t>
            </a:r>
            <a:endParaRPr lang="en-US" sz="2000" b="1" dirty="0"/>
          </a:p>
        </p:txBody>
      </p:sp>
      <p:sp>
        <p:nvSpPr>
          <p:cNvPr id="6" name="Up Arrow Callout 5"/>
          <p:cNvSpPr/>
          <p:nvPr/>
        </p:nvSpPr>
        <p:spPr>
          <a:xfrm>
            <a:off x="4610100" y="3352800"/>
            <a:ext cx="1143000" cy="685800"/>
          </a:xfrm>
          <a:prstGeom prst="up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wedge</a:t>
            </a:r>
            <a:endParaRPr lang="en-US" b="1" dirty="0"/>
          </a:p>
        </p:txBody>
      </p:sp>
    </p:spTree>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258300" cy="1143000"/>
          </a:xfrm>
        </p:spPr>
        <p:txBody>
          <a:bodyPr anchor="ctr"/>
          <a:lstStyle/>
          <a:p>
            <a:pPr algn="ctr"/>
            <a:r>
              <a:rPr lang="en-US" sz="4000" b="1" dirty="0" smtClean="0"/>
              <a:t>Negation of Conjunction and Disjunction</a:t>
            </a:r>
            <a:r>
              <a:rPr lang="en-US" dirty="0" smtClean="0"/>
              <a:t> </a:t>
            </a:r>
            <a:endParaRPr lang="en-US" dirty="0"/>
          </a:p>
        </p:txBody>
      </p:sp>
      <p:graphicFrame>
        <p:nvGraphicFramePr>
          <p:cNvPr id="4" name="Content Placeholder 3"/>
          <p:cNvGraphicFramePr>
            <a:graphicFrameLocks noGrp="1"/>
          </p:cNvGraphicFramePr>
          <p:nvPr>
            <p:ph idx="1"/>
          </p:nvPr>
        </p:nvGraphicFramePr>
        <p:xfrm>
          <a:off x="876300" y="1371600"/>
          <a:ext cx="8686800" cy="2362200"/>
        </p:xfrm>
        <a:graphic>
          <a:graphicData uri="http://schemas.openxmlformats.org/drawingml/2006/table">
            <a:tbl>
              <a:tblPr firstRow="1" bandRow="1">
                <a:tableStyleId>{5C22544A-7EE6-4342-B048-85BDC9FD1C3A}</a:tableStyleId>
              </a:tblPr>
              <a:tblGrid>
                <a:gridCol w="533400"/>
                <a:gridCol w="609600"/>
                <a:gridCol w="914400"/>
                <a:gridCol w="914400"/>
                <a:gridCol w="1371600"/>
                <a:gridCol w="1295400"/>
                <a:gridCol w="1371600"/>
                <a:gridCol w="1676400"/>
              </a:tblGrid>
              <a:tr h="466407">
                <a:tc>
                  <a:txBody>
                    <a:bodyPr/>
                    <a:lstStyle/>
                    <a:p>
                      <a:pPr algn="ctr"/>
                      <a:r>
                        <a:rPr lang="en-US" sz="2500" dirty="0" smtClean="0"/>
                        <a:t>p</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smtClean="0"/>
                        <a:t>q</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dirty="0" smtClean="0"/>
                        <a:t>~p</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dirty="0" smtClean="0"/>
                        <a:t>~q</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smtClean="0"/>
                        <a:t>~ (p .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t>~p v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dirty="0" smtClean="0"/>
                        <a:t>~ (p</a:t>
                      </a:r>
                      <a:r>
                        <a:rPr lang="en-US" sz="2500" baseline="0" dirty="0" smtClean="0"/>
                        <a:t> v q)</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smtClean="0"/>
                        <a:t>~p . ~q</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6407">
                <a:tc>
                  <a:txBody>
                    <a:bodyPr/>
                    <a:lstStyle/>
                    <a:p>
                      <a:pPr algn="ctr"/>
                      <a:r>
                        <a:rPr lang="en-US" sz="2500" dirty="0" smtClean="0"/>
                        <a:t>T</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smtClean="0"/>
                        <a:t>T</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dirty="0" smtClean="0"/>
                        <a:t>F</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dirty="0" smtClean="0"/>
                        <a:t>F</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b="1" dirty="0" smtClean="0">
                          <a:solidFill>
                            <a:srgbClr val="00B050"/>
                          </a:solidFill>
                        </a:rPr>
                        <a:t>F</a:t>
                      </a:r>
                      <a:endParaRPr lang="en-US" sz="2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smtClean="0">
                          <a:solidFill>
                            <a:srgbClr val="00B050"/>
                          </a:solidFill>
                        </a:rPr>
                        <a:t>F</a:t>
                      </a:r>
                      <a:endParaRPr lang="en-US" sz="2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b="1" dirty="0" smtClean="0">
                          <a:solidFill>
                            <a:srgbClr val="7030A0"/>
                          </a:solidFill>
                        </a:rPr>
                        <a:t>F</a:t>
                      </a:r>
                      <a:endParaRPr lang="en-US" sz="25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smtClean="0">
                          <a:solidFill>
                            <a:srgbClr val="7030A0"/>
                          </a:solidFill>
                        </a:rPr>
                        <a:t>F</a:t>
                      </a:r>
                      <a:endParaRPr lang="en-US" sz="25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6407">
                <a:tc>
                  <a:txBody>
                    <a:bodyPr/>
                    <a:lstStyle/>
                    <a:p>
                      <a:pPr algn="ctr"/>
                      <a:r>
                        <a:rPr lang="en-US" sz="2500" dirty="0" smtClean="0"/>
                        <a:t>T</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smtClean="0"/>
                        <a:t>F</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dirty="0" smtClean="0"/>
                        <a:t>F</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dirty="0" smtClean="0"/>
                        <a:t>T</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b="1" dirty="0" smtClean="0">
                          <a:solidFill>
                            <a:srgbClr val="00B050"/>
                          </a:solidFill>
                        </a:rPr>
                        <a:t>T</a:t>
                      </a:r>
                      <a:endParaRPr lang="en-US" sz="2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smtClean="0">
                          <a:solidFill>
                            <a:srgbClr val="00B050"/>
                          </a:solidFill>
                        </a:rPr>
                        <a:t>T</a:t>
                      </a:r>
                      <a:endParaRPr lang="en-US" sz="2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b="1" dirty="0" smtClean="0">
                          <a:solidFill>
                            <a:srgbClr val="7030A0"/>
                          </a:solidFill>
                        </a:rPr>
                        <a:t>F</a:t>
                      </a:r>
                      <a:endParaRPr lang="en-US" sz="25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smtClean="0">
                          <a:solidFill>
                            <a:srgbClr val="7030A0"/>
                          </a:solidFill>
                        </a:rPr>
                        <a:t>F</a:t>
                      </a:r>
                      <a:endParaRPr lang="en-US" sz="25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6407">
                <a:tc>
                  <a:txBody>
                    <a:bodyPr/>
                    <a:lstStyle/>
                    <a:p>
                      <a:pPr algn="ctr"/>
                      <a:r>
                        <a:rPr lang="en-US" sz="2500" dirty="0" smtClean="0"/>
                        <a:t>F</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smtClean="0"/>
                        <a:t>T</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dirty="0" smtClean="0"/>
                        <a:t>T</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dirty="0" smtClean="0"/>
                        <a:t>F</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b="1" dirty="0" smtClean="0">
                          <a:solidFill>
                            <a:srgbClr val="00B050"/>
                          </a:solidFill>
                        </a:rPr>
                        <a:t>T</a:t>
                      </a:r>
                      <a:endParaRPr lang="en-US" sz="2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smtClean="0">
                          <a:solidFill>
                            <a:srgbClr val="00B050"/>
                          </a:solidFill>
                        </a:rPr>
                        <a:t>T</a:t>
                      </a:r>
                      <a:endParaRPr lang="en-US" sz="2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b="1" dirty="0" smtClean="0">
                          <a:solidFill>
                            <a:srgbClr val="7030A0"/>
                          </a:solidFill>
                        </a:rPr>
                        <a:t>F</a:t>
                      </a:r>
                      <a:endParaRPr lang="en-US" sz="25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smtClean="0">
                          <a:solidFill>
                            <a:srgbClr val="7030A0"/>
                          </a:solidFill>
                        </a:rPr>
                        <a:t>F</a:t>
                      </a:r>
                      <a:endParaRPr lang="en-US" sz="25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6407">
                <a:tc>
                  <a:txBody>
                    <a:bodyPr/>
                    <a:lstStyle/>
                    <a:p>
                      <a:pPr algn="ctr"/>
                      <a:r>
                        <a:rPr lang="en-US" sz="2500" dirty="0" smtClean="0"/>
                        <a:t>F</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dirty="0" smtClean="0"/>
                        <a:t>F</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dirty="0" smtClean="0"/>
                        <a:t>T</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dirty="0" smtClean="0"/>
                        <a:t>T</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b="1" dirty="0" smtClean="0">
                          <a:solidFill>
                            <a:srgbClr val="00B050"/>
                          </a:solidFill>
                        </a:rPr>
                        <a:t>T</a:t>
                      </a:r>
                      <a:endParaRPr lang="en-US" sz="2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smtClean="0">
                          <a:solidFill>
                            <a:srgbClr val="00B050"/>
                          </a:solidFill>
                        </a:rPr>
                        <a:t>T</a:t>
                      </a:r>
                      <a:endParaRPr lang="en-US" sz="2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500" b="1" dirty="0" smtClean="0">
                          <a:solidFill>
                            <a:srgbClr val="7030A0"/>
                          </a:solidFill>
                        </a:rPr>
                        <a:t>T</a:t>
                      </a:r>
                      <a:endParaRPr lang="en-US" sz="25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500" b="1" dirty="0" smtClean="0">
                          <a:solidFill>
                            <a:srgbClr val="7030A0"/>
                          </a:solidFill>
                        </a:rPr>
                        <a:t>T</a:t>
                      </a:r>
                      <a:endParaRPr lang="en-US" sz="25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ounded Rectangle 4"/>
          <p:cNvSpPr/>
          <p:nvPr/>
        </p:nvSpPr>
        <p:spPr>
          <a:xfrm>
            <a:off x="0" y="3810000"/>
            <a:ext cx="10287000" cy="304800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000" b="1" dirty="0" smtClean="0"/>
              <a:t>Not both </a:t>
            </a:r>
            <a:r>
              <a:rPr lang="en-US" sz="2000" dirty="0" smtClean="0"/>
              <a:t>=</a:t>
            </a:r>
            <a:r>
              <a:rPr lang="en-US" sz="2000" b="1" dirty="0" smtClean="0"/>
              <a:t> </a:t>
            </a:r>
            <a:r>
              <a:rPr lang="en-US" sz="2000" dirty="0" smtClean="0"/>
              <a:t> </a:t>
            </a:r>
            <a:r>
              <a:rPr lang="en-US" sz="2000" b="1" dirty="0" smtClean="0"/>
              <a:t>It is not the case that  (p and q) </a:t>
            </a:r>
            <a:r>
              <a:rPr lang="en-US" sz="2000" dirty="0" smtClean="0"/>
              <a:t>=</a:t>
            </a:r>
            <a:r>
              <a:rPr lang="en-US" sz="2000" b="1" dirty="0" smtClean="0"/>
              <a:t> (Either ~ p or ~ q) </a:t>
            </a:r>
            <a:endParaRPr lang="en-US" sz="2000" dirty="0" smtClean="0"/>
          </a:p>
          <a:p>
            <a:r>
              <a:rPr lang="en-US" sz="2000" dirty="0" err="1" smtClean="0">
                <a:solidFill>
                  <a:srgbClr val="FF0000"/>
                </a:solidFill>
              </a:rPr>
              <a:t>Narendra</a:t>
            </a:r>
            <a:r>
              <a:rPr lang="en-US" sz="2000" dirty="0" smtClean="0">
                <a:solidFill>
                  <a:srgbClr val="FF0000"/>
                </a:solidFill>
              </a:rPr>
              <a:t> </a:t>
            </a:r>
            <a:r>
              <a:rPr lang="en-US" sz="2000" dirty="0" err="1" smtClean="0">
                <a:solidFill>
                  <a:srgbClr val="FF0000"/>
                </a:solidFill>
              </a:rPr>
              <a:t>Modi</a:t>
            </a:r>
            <a:r>
              <a:rPr lang="en-US" sz="2000" dirty="0" smtClean="0">
                <a:solidFill>
                  <a:srgbClr val="FF0000"/>
                </a:solidFill>
              </a:rPr>
              <a:t> and </a:t>
            </a:r>
            <a:r>
              <a:rPr lang="en-US" sz="2000" dirty="0" err="1" smtClean="0">
                <a:solidFill>
                  <a:srgbClr val="FF0000"/>
                </a:solidFill>
              </a:rPr>
              <a:t>Mamata</a:t>
            </a:r>
            <a:r>
              <a:rPr lang="en-US" sz="2000" dirty="0" smtClean="0">
                <a:solidFill>
                  <a:srgbClr val="FF0000"/>
                </a:solidFill>
              </a:rPr>
              <a:t> </a:t>
            </a:r>
            <a:r>
              <a:rPr lang="en-US" sz="2000" dirty="0" err="1" smtClean="0">
                <a:solidFill>
                  <a:srgbClr val="FF0000"/>
                </a:solidFill>
              </a:rPr>
              <a:t>Banerjee</a:t>
            </a:r>
            <a:r>
              <a:rPr lang="en-US" sz="2000" dirty="0" smtClean="0">
                <a:solidFill>
                  <a:srgbClr val="FF0000"/>
                </a:solidFill>
              </a:rPr>
              <a:t> are </a:t>
            </a:r>
            <a:r>
              <a:rPr lang="en-US" sz="2000" b="1" dirty="0" smtClean="0">
                <a:solidFill>
                  <a:srgbClr val="FF0000"/>
                </a:solidFill>
              </a:rPr>
              <a:t>not</a:t>
            </a:r>
            <a:r>
              <a:rPr lang="en-US" sz="2000" dirty="0" smtClean="0">
                <a:solidFill>
                  <a:srgbClr val="FF0000"/>
                </a:solidFill>
              </a:rPr>
              <a:t> </a:t>
            </a:r>
            <a:r>
              <a:rPr lang="en-US" sz="2000" b="1" dirty="0" smtClean="0">
                <a:solidFill>
                  <a:srgbClr val="FF0000"/>
                </a:solidFill>
              </a:rPr>
              <a:t>both</a:t>
            </a:r>
            <a:r>
              <a:rPr lang="en-US" sz="2000" dirty="0" smtClean="0">
                <a:solidFill>
                  <a:srgbClr val="FF0000"/>
                </a:solidFill>
              </a:rPr>
              <a:t> the Prime Minister of India. </a:t>
            </a:r>
            <a:r>
              <a:rPr lang="en-US" sz="2000" b="1" dirty="0" smtClean="0">
                <a:solidFill>
                  <a:srgbClr val="FF0000"/>
                </a:solidFill>
              </a:rPr>
              <a:t>=</a:t>
            </a:r>
            <a:r>
              <a:rPr lang="en-US" sz="2000" dirty="0" smtClean="0">
                <a:solidFill>
                  <a:srgbClr val="FF0000"/>
                </a:solidFill>
              </a:rPr>
              <a:t> </a:t>
            </a:r>
            <a:r>
              <a:rPr lang="en-US" sz="2000" dirty="0" smtClean="0">
                <a:solidFill>
                  <a:srgbClr val="7030A0"/>
                </a:solidFill>
              </a:rPr>
              <a:t>It is not the case that </a:t>
            </a:r>
            <a:r>
              <a:rPr lang="en-US" sz="2000" dirty="0" err="1" smtClean="0">
                <a:solidFill>
                  <a:srgbClr val="7030A0"/>
                </a:solidFill>
              </a:rPr>
              <a:t>Narendra</a:t>
            </a:r>
            <a:r>
              <a:rPr lang="en-US" sz="2000" dirty="0" smtClean="0">
                <a:solidFill>
                  <a:srgbClr val="7030A0"/>
                </a:solidFill>
              </a:rPr>
              <a:t> </a:t>
            </a:r>
            <a:r>
              <a:rPr lang="en-US" sz="2000" dirty="0" err="1" smtClean="0">
                <a:solidFill>
                  <a:srgbClr val="7030A0"/>
                </a:solidFill>
              </a:rPr>
              <a:t>Modi</a:t>
            </a:r>
            <a:r>
              <a:rPr lang="en-US" sz="2000" dirty="0" smtClean="0">
                <a:solidFill>
                  <a:srgbClr val="7030A0"/>
                </a:solidFill>
              </a:rPr>
              <a:t> and </a:t>
            </a:r>
            <a:r>
              <a:rPr lang="en-US" sz="2000" dirty="0" err="1" smtClean="0">
                <a:solidFill>
                  <a:srgbClr val="7030A0"/>
                </a:solidFill>
              </a:rPr>
              <a:t>Mamata</a:t>
            </a:r>
            <a:r>
              <a:rPr lang="en-US" sz="2000" dirty="0" smtClean="0">
                <a:solidFill>
                  <a:srgbClr val="7030A0"/>
                </a:solidFill>
              </a:rPr>
              <a:t> </a:t>
            </a:r>
            <a:r>
              <a:rPr lang="en-US" sz="2000" dirty="0" err="1" smtClean="0">
                <a:solidFill>
                  <a:srgbClr val="7030A0"/>
                </a:solidFill>
              </a:rPr>
              <a:t>Banerjee</a:t>
            </a:r>
            <a:r>
              <a:rPr lang="en-US" sz="2000" dirty="0" smtClean="0">
                <a:solidFill>
                  <a:srgbClr val="7030A0"/>
                </a:solidFill>
              </a:rPr>
              <a:t> are both the Prime Minister of India. </a:t>
            </a:r>
            <a:r>
              <a:rPr lang="en-US" sz="2000" b="1" dirty="0" smtClean="0">
                <a:solidFill>
                  <a:srgbClr val="FF0000"/>
                </a:solidFill>
              </a:rPr>
              <a:t>=</a:t>
            </a:r>
            <a:r>
              <a:rPr lang="en-US" sz="2000" dirty="0" smtClean="0">
                <a:solidFill>
                  <a:srgbClr val="7030A0"/>
                </a:solidFill>
              </a:rPr>
              <a:t> </a:t>
            </a:r>
            <a:r>
              <a:rPr lang="en-US" sz="2000" dirty="0" smtClean="0">
                <a:solidFill>
                  <a:srgbClr val="00B050"/>
                </a:solidFill>
              </a:rPr>
              <a:t>Either </a:t>
            </a:r>
            <a:r>
              <a:rPr lang="en-US" sz="2000" dirty="0" err="1" smtClean="0">
                <a:solidFill>
                  <a:srgbClr val="00B050"/>
                </a:solidFill>
              </a:rPr>
              <a:t>Narendra</a:t>
            </a:r>
            <a:r>
              <a:rPr lang="en-US" sz="2000" dirty="0" smtClean="0">
                <a:solidFill>
                  <a:srgbClr val="00B050"/>
                </a:solidFill>
              </a:rPr>
              <a:t> </a:t>
            </a:r>
            <a:r>
              <a:rPr lang="en-US" sz="2000" dirty="0" err="1" smtClean="0">
                <a:solidFill>
                  <a:srgbClr val="00B050"/>
                </a:solidFill>
              </a:rPr>
              <a:t>Modi</a:t>
            </a:r>
            <a:r>
              <a:rPr lang="en-US" sz="2000" dirty="0" smtClean="0">
                <a:solidFill>
                  <a:srgbClr val="00B050"/>
                </a:solidFill>
              </a:rPr>
              <a:t> is not the Prime Minister of India or </a:t>
            </a:r>
            <a:r>
              <a:rPr lang="en-US" sz="2000" dirty="0" err="1" smtClean="0">
                <a:solidFill>
                  <a:srgbClr val="00B050"/>
                </a:solidFill>
              </a:rPr>
              <a:t>Mamata</a:t>
            </a:r>
            <a:r>
              <a:rPr lang="en-US" sz="2000" dirty="0" smtClean="0">
                <a:solidFill>
                  <a:srgbClr val="00B050"/>
                </a:solidFill>
              </a:rPr>
              <a:t> </a:t>
            </a:r>
            <a:r>
              <a:rPr lang="en-US" sz="2000" dirty="0" err="1" smtClean="0">
                <a:solidFill>
                  <a:srgbClr val="00B050"/>
                </a:solidFill>
              </a:rPr>
              <a:t>Banerjee</a:t>
            </a:r>
            <a:r>
              <a:rPr lang="en-US" sz="2000" dirty="0" smtClean="0">
                <a:solidFill>
                  <a:srgbClr val="00B050"/>
                </a:solidFill>
              </a:rPr>
              <a:t> is not the Prime Minister of India</a:t>
            </a:r>
            <a:r>
              <a:rPr lang="en-US" sz="2000" dirty="0" smtClean="0">
                <a:solidFill>
                  <a:srgbClr val="FF0000"/>
                </a:solidFill>
              </a:rPr>
              <a:t> = </a:t>
            </a:r>
            <a:r>
              <a:rPr lang="en-US" sz="2000" b="1" dirty="0" smtClean="0">
                <a:solidFill>
                  <a:srgbClr val="C00000"/>
                </a:solidFill>
              </a:rPr>
              <a:t>(~ Conj.) </a:t>
            </a:r>
            <a:r>
              <a:rPr lang="hi-IN" sz="2000" b="1" dirty="0" smtClean="0">
                <a:solidFill>
                  <a:srgbClr val="C00000"/>
                </a:solidFill>
              </a:rPr>
              <a:t>दोनों में एक नहीं </a:t>
            </a:r>
            <a:endParaRPr lang="en-US" sz="2000" b="1" dirty="0" smtClean="0">
              <a:solidFill>
                <a:srgbClr val="C00000"/>
              </a:solidFill>
            </a:endParaRPr>
          </a:p>
          <a:p>
            <a:r>
              <a:rPr lang="en-US" sz="2000" b="1" dirty="0" smtClean="0"/>
              <a:t>Both not =(Neither…………….nor…………….)= ~ (Either……….or………)</a:t>
            </a:r>
          </a:p>
          <a:p>
            <a:r>
              <a:rPr lang="en-US" sz="2000" b="1" dirty="0" smtClean="0">
                <a:solidFill>
                  <a:srgbClr val="FF0000"/>
                </a:solidFill>
              </a:rPr>
              <a:t>Both</a:t>
            </a:r>
            <a:r>
              <a:rPr lang="en-US" sz="2000" dirty="0" smtClean="0">
                <a:solidFill>
                  <a:srgbClr val="FF0000"/>
                </a:solidFill>
              </a:rPr>
              <a:t> </a:t>
            </a:r>
            <a:r>
              <a:rPr lang="en-US" sz="2000" dirty="0" err="1" smtClean="0">
                <a:solidFill>
                  <a:srgbClr val="FF0000"/>
                </a:solidFill>
              </a:rPr>
              <a:t>Nitish</a:t>
            </a:r>
            <a:r>
              <a:rPr lang="en-US" sz="2000" dirty="0" smtClean="0">
                <a:solidFill>
                  <a:srgbClr val="FF0000"/>
                </a:solidFill>
              </a:rPr>
              <a:t> Kumar and </a:t>
            </a:r>
            <a:r>
              <a:rPr lang="en-US" sz="2000" dirty="0" err="1" smtClean="0">
                <a:solidFill>
                  <a:srgbClr val="FF0000"/>
                </a:solidFill>
              </a:rPr>
              <a:t>Lalu</a:t>
            </a:r>
            <a:r>
              <a:rPr lang="en-US" sz="2000" dirty="0" smtClean="0">
                <a:solidFill>
                  <a:srgbClr val="FF0000"/>
                </a:solidFill>
              </a:rPr>
              <a:t> </a:t>
            </a:r>
            <a:r>
              <a:rPr lang="en-US" sz="2000" dirty="0" err="1" smtClean="0">
                <a:solidFill>
                  <a:srgbClr val="FF0000"/>
                </a:solidFill>
              </a:rPr>
              <a:t>Yadav</a:t>
            </a:r>
            <a:r>
              <a:rPr lang="en-US" sz="2000" dirty="0" smtClean="0">
                <a:solidFill>
                  <a:srgbClr val="FF0000"/>
                </a:solidFill>
              </a:rPr>
              <a:t> are </a:t>
            </a:r>
            <a:r>
              <a:rPr lang="en-US" sz="2000" b="1" dirty="0" smtClean="0">
                <a:solidFill>
                  <a:srgbClr val="FF0000"/>
                </a:solidFill>
              </a:rPr>
              <a:t>not</a:t>
            </a:r>
            <a:r>
              <a:rPr lang="en-US" sz="2000" dirty="0" smtClean="0">
                <a:solidFill>
                  <a:srgbClr val="FF0000"/>
                </a:solidFill>
              </a:rPr>
              <a:t> the Prime Minister of India. =</a:t>
            </a:r>
            <a:r>
              <a:rPr lang="en-US" sz="2000" dirty="0" smtClean="0">
                <a:solidFill>
                  <a:srgbClr val="00B050"/>
                </a:solidFill>
              </a:rPr>
              <a:t>It is not the case that either </a:t>
            </a:r>
            <a:r>
              <a:rPr lang="en-US" sz="2000" dirty="0" err="1" smtClean="0">
                <a:solidFill>
                  <a:srgbClr val="00B050"/>
                </a:solidFill>
              </a:rPr>
              <a:t>Nitish</a:t>
            </a:r>
            <a:r>
              <a:rPr lang="en-US" sz="2000" dirty="0" smtClean="0">
                <a:solidFill>
                  <a:srgbClr val="00B050"/>
                </a:solidFill>
              </a:rPr>
              <a:t> Kumar or </a:t>
            </a:r>
            <a:r>
              <a:rPr lang="en-US" sz="2000" dirty="0" err="1" smtClean="0">
                <a:solidFill>
                  <a:srgbClr val="00B050"/>
                </a:solidFill>
              </a:rPr>
              <a:t>Lalu</a:t>
            </a:r>
            <a:r>
              <a:rPr lang="en-US" sz="2000" dirty="0" smtClean="0">
                <a:solidFill>
                  <a:srgbClr val="00B050"/>
                </a:solidFill>
              </a:rPr>
              <a:t> </a:t>
            </a:r>
            <a:r>
              <a:rPr lang="en-US" sz="2000" dirty="0" err="1" smtClean="0">
                <a:solidFill>
                  <a:srgbClr val="00B050"/>
                </a:solidFill>
              </a:rPr>
              <a:t>Yadav</a:t>
            </a:r>
            <a:r>
              <a:rPr lang="en-US" sz="2000" dirty="0" smtClean="0">
                <a:solidFill>
                  <a:srgbClr val="00B050"/>
                </a:solidFill>
              </a:rPr>
              <a:t> is the Prime Minister of India.</a:t>
            </a:r>
            <a:r>
              <a:rPr lang="en-US" sz="2000" dirty="0" smtClean="0">
                <a:solidFill>
                  <a:srgbClr val="FF0000"/>
                </a:solidFill>
              </a:rPr>
              <a:t> = </a:t>
            </a:r>
            <a:r>
              <a:rPr lang="en-US" sz="2000" dirty="0" smtClean="0">
                <a:solidFill>
                  <a:srgbClr val="7030A0"/>
                </a:solidFill>
              </a:rPr>
              <a:t>Neither </a:t>
            </a:r>
            <a:r>
              <a:rPr lang="en-US" sz="2000" dirty="0" err="1" smtClean="0">
                <a:solidFill>
                  <a:srgbClr val="7030A0"/>
                </a:solidFill>
              </a:rPr>
              <a:t>Nitish</a:t>
            </a:r>
            <a:r>
              <a:rPr lang="en-US" sz="2000" dirty="0" smtClean="0">
                <a:solidFill>
                  <a:srgbClr val="7030A0"/>
                </a:solidFill>
              </a:rPr>
              <a:t> Kumar nor </a:t>
            </a:r>
            <a:r>
              <a:rPr lang="en-US" sz="2000" dirty="0" err="1" smtClean="0">
                <a:solidFill>
                  <a:srgbClr val="7030A0"/>
                </a:solidFill>
              </a:rPr>
              <a:t>Lalu</a:t>
            </a:r>
            <a:r>
              <a:rPr lang="en-US" sz="2000" dirty="0" smtClean="0">
                <a:solidFill>
                  <a:srgbClr val="7030A0"/>
                </a:solidFill>
              </a:rPr>
              <a:t> </a:t>
            </a:r>
            <a:r>
              <a:rPr lang="en-US" sz="2000" dirty="0" err="1" smtClean="0">
                <a:solidFill>
                  <a:srgbClr val="7030A0"/>
                </a:solidFill>
              </a:rPr>
              <a:t>Yadav</a:t>
            </a:r>
            <a:r>
              <a:rPr lang="en-US" sz="2000" dirty="0" smtClean="0">
                <a:solidFill>
                  <a:srgbClr val="7030A0"/>
                </a:solidFill>
              </a:rPr>
              <a:t> is the Prime Minister of India. </a:t>
            </a:r>
            <a:r>
              <a:rPr lang="en-US" sz="2000" b="1" dirty="0" smtClean="0">
                <a:solidFill>
                  <a:srgbClr val="C00000"/>
                </a:solidFill>
              </a:rPr>
              <a:t>(~Disj.)</a:t>
            </a:r>
            <a:r>
              <a:rPr lang="hi-IN" sz="2000" b="1" dirty="0" smtClean="0">
                <a:solidFill>
                  <a:srgbClr val="C00000"/>
                </a:solidFill>
              </a:rPr>
              <a:t> दोनों नहीं </a:t>
            </a:r>
            <a:endParaRPr lang="en-US" sz="2000" b="1" dirty="0" smtClean="0">
              <a:solidFill>
                <a:srgbClr val="C00000"/>
              </a:solidFill>
            </a:endParaRPr>
          </a:p>
          <a:p>
            <a:endParaRPr lang="en-US" sz="2000" b="1" dirty="0" smtClean="0">
              <a:solidFill>
                <a:srgbClr val="C00000"/>
              </a:solidFill>
            </a:endParaRPr>
          </a:p>
        </p:txBody>
      </p:sp>
    </p:spTree>
  </p:cSld>
  <p:clrMapOvr>
    <a:masterClrMapping/>
  </p:clrMapOvr>
  <p:transition spd="med">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304800"/>
            <a:ext cx="9258300" cy="1143000"/>
          </a:xfrm>
        </p:spPr>
        <p:txBody>
          <a:bodyPr anchor="ctr"/>
          <a:lstStyle/>
          <a:p>
            <a:pPr algn="ctr"/>
            <a:r>
              <a:rPr lang="en-US" sz="3600" b="1" dirty="0" smtClean="0"/>
              <a:t>Implicative Compound Statement (Implication)</a:t>
            </a:r>
          </a:p>
        </p:txBody>
      </p:sp>
      <p:sp>
        <p:nvSpPr>
          <p:cNvPr id="3" name="Content Placeholder 2"/>
          <p:cNvSpPr>
            <a:spLocks noGrp="1"/>
          </p:cNvSpPr>
          <p:nvPr>
            <p:ph idx="1"/>
          </p:nvPr>
        </p:nvSpPr>
        <p:spPr>
          <a:xfrm>
            <a:off x="514350" y="1600200"/>
            <a:ext cx="9258300" cy="4389437"/>
          </a:xfrm>
        </p:spPr>
        <p:txBody>
          <a:bodyPr/>
          <a:lstStyle/>
          <a:p>
            <a:pPr>
              <a:buNone/>
            </a:pPr>
            <a:r>
              <a:rPr lang="en-US" dirty="0" smtClean="0">
                <a:solidFill>
                  <a:srgbClr val="FF0000"/>
                </a:solidFill>
              </a:rPr>
              <a:t>Indicators</a:t>
            </a:r>
            <a:r>
              <a:rPr lang="en-US" dirty="0" smtClean="0"/>
              <a:t>: </a:t>
            </a:r>
            <a:r>
              <a:rPr lang="en-US" sz="2800" dirty="0" smtClean="0"/>
              <a:t>If…then…, …only if…, provided that, imply, entail etc.</a:t>
            </a:r>
          </a:p>
          <a:p>
            <a:pPr>
              <a:buNone/>
            </a:pPr>
            <a:r>
              <a:rPr lang="en-US" sz="2000" dirty="0" smtClean="0"/>
              <a:t>E.g. If you work hard, you get good grades.</a:t>
            </a:r>
            <a:endParaRPr lang="en-US" sz="1600" dirty="0" smtClean="0"/>
          </a:p>
          <a:p>
            <a:pPr>
              <a:buNone/>
            </a:pPr>
            <a:r>
              <a:rPr lang="en-US" sz="2000" dirty="0" smtClean="0"/>
              <a:t>  		</a:t>
            </a:r>
            <a:r>
              <a:rPr lang="en-US" sz="3200" dirty="0" smtClean="0"/>
              <a:t>H     [</a:t>
            </a:r>
            <a:r>
              <a:rPr lang="en-US" sz="3200" b="1" dirty="0" smtClean="0">
                <a:sym typeface="Symbol"/>
              </a:rPr>
              <a:t></a:t>
            </a:r>
            <a:r>
              <a:rPr lang="en-US" sz="3200" dirty="0" smtClean="0"/>
              <a:t>]	G</a:t>
            </a:r>
          </a:p>
          <a:p>
            <a:pPr>
              <a:buNone/>
            </a:pPr>
            <a:endParaRPr lang="en-US" sz="3600" baseline="30000" dirty="0" smtClean="0">
              <a:solidFill>
                <a:srgbClr val="FF0000"/>
              </a:solidFill>
            </a:endParaRPr>
          </a:p>
          <a:p>
            <a:pPr>
              <a:buNone/>
            </a:pPr>
            <a:endParaRPr lang="en-US" dirty="0">
              <a:solidFill>
                <a:srgbClr val="FF0000"/>
              </a:solidFill>
            </a:endParaRPr>
          </a:p>
        </p:txBody>
      </p:sp>
      <p:graphicFrame>
        <p:nvGraphicFramePr>
          <p:cNvPr id="4" name="Table 3"/>
          <p:cNvGraphicFramePr>
            <a:graphicFrameLocks noGrp="1"/>
          </p:cNvGraphicFramePr>
          <p:nvPr/>
        </p:nvGraphicFramePr>
        <p:xfrm>
          <a:off x="419099" y="4267200"/>
          <a:ext cx="9448801" cy="2438400"/>
        </p:xfrm>
        <a:graphic>
          <a:graphicData uri="http://schemas.openxmlformats.org/drawingml/2006/table">
            <a:tbl>
              <a:tblPr firstRow="1" bandRow="1">
                <a:tableStyleId>{5C22544A-7EE6-4342-B048-85BDC9FD1C3A}</a:tableStyleId>
              </a:tblPr>
              <a:tblGrid>
                <a:gridCol w="838200"/>
                <a:gridCol w="838200"/>
                <a:gridCol w="1066800"/>
                <a:gridCol w="1244170"/>
                <a:gridCol w="1244170"/>
                <a:gridCol w="1169260"/>
                <a:gridCol w="1600201"/>
                <a:gridCol w="1447800"/>
              </a:tblGrid>
              <a:tr h="574492">
                <a:tc>
                  <a:txBody>
                    <a:bodyPr/>
                    <a:lstStyle/>
                    <a:p>
                      <a:pPr algn="ctr"/>
                      <a:r>
                        <a:rPr lang="en-US" sz="2500" b="1" dirty="0" smtClean="0"/>
                        <a:t>p</a:t>
                      </a:r>
                      <a:endParaRPr lang="en-US" sz="2500" b="1" dirty="0"/>
                    </a:p>
                  </a:txBody>
                  <a:tcPr/>
                </a:tc>
                <a:tc>
                  <a:txBody>
                    <a:bodyPr/>
                    <a:lstStyle/>
                    <a:p>
                      <a:pPr algn="ctr"/>
                      <a:r>
                        <a:rPr lang="en-US" sz="2500" b="1" dirty="0" smtClean="0"/>
                        <a:t>q</a:t>
                      </a:r>
                      <a:endParaRPr lang="en-US" sz="2500" b="1" dirty="0"/>
                    </a:p>
                  </a:txBody>
                  <a:tcPr/>
                </a:tc>
                <a:tc>
                  <a:txBody>
                    <a:bodyPr/>
                    <a:lstStyle/>
                    <a:p>
                      <a:pPr algn="ctr"/>
                      <a:r>
                        <a:rPr lang="en-US" sz="2500" b="1" dirty="0" smtClean="0"/>
                        <a:t>p </a:t>
                      </a:r>
                      <a:r>
                        <a:rPr lang="en-US" sz="2500" b="1" dirty="0" smtClean="0">
                          <a:sym typeface="Symbol"/>
                        </a:rPr>
                        <a:t></a:t>
                      </a:r>
                      <a:r>
                        <a:rPr lang="en-US" sz="2500" b="1" dirty="0" smtClean="0"/>
                        <a:t> q</a:t>
                      </a:r>
                      <a:endParaRPr lang="en-US" sz="2500" b="1" dirty="0"/>
                    </a:p>
                  </a:txBody>
                  <a:tcPr/>
                </a:tc>
                <a:tc>
                  <a:txBody>
                    <a:bodyPr/>
                    <a:lstStyle/>
                    <a:p>
                      <a:r>
                        <a:rPr lang="en-US" sz="2500" b="1" dirty="0" smtClean="0"/>
                        <a:t>~p</a:t>
                      </a:r>
                      <a:endParaRPr lang="en-US" sz="2500" b="1" dirty="0"/>
                    </a:p>
                  </a:txBody>
                  <a:tcPr/>
                </a:tc>
                <a:tc>
                  <a:txBody>
                    <a:bodyPr/>
                    <a:lstStyle/>
                    <a:p>
                      <a:pPr algn="l"/>
                      <a:r>
                        <a:rPr lang="en-US" sz="2500" b="1" dirty="0" smtClean="0"/>
                        <a:t>~q</a:t>
                      </a:r>
                      <a:endParaRPr lang="en-US" sz="2500" b="1" dirty="0"/>
                    </a:p>
                  </a:txBody>
                  <a:tcPr/>
                </a:tc>
                <a:tc>
                  <a:txBody>
                    <a:bodyPr/>
                    <a:lstStyle/>
                    <a:p>
                      <a:pPr algn="ctr"/>
                      <a:r>
                        <a:rPr lang="en-US" sz="2500" b="1" dirty="0" smtClean="0"/>
                        <a:t>p . ~q</a:t>
                      </a:r>
                      <a:endParaRPr lang="en-US" sz="2500" b="1" dirty="0"/>
                    </a:p>
                  </a:txBody>
                  <a:tcPr/>
                </a:tc>
                <a:tc>
                  <a:txBody>
                    <a:bodyPr/>
                    <a:lstStyle/>
                    <a:p>
                      <a:pPr algn="l"/>
                      <a:r>
                        <a:rPr lang="en-US" sz="2500" b="1" dirty="0" smtClean="0"/>
                        <a:t>~ (p . ~q)</a:t>
                      </a:r>
                      <a:endParaRPr lang="en-US" sz="2500" b="1" dirty="0"/>
                    </a:p>
                  </a:txBody>
                  <a:tcPr/>
                </a:tc>
                <a:tc>
                  <a:txBody>
                    <a:bodyPr/>
                    <a:lstStyle/>
                    <a:p>
                      <a:pPr algn="ctr"/>
                      <a:r>
                        <a:rPr lang="en-US" sz="2500" b="1" dirty="0" smtClean="0"/>
                        <a:t>~ p v q</a:t>
                      </a:r>
                      <a:endParaRPr lang="en-US" sz="2500" b="1" dirty="0"/>
                    </a:p>
                  </a:txBody>
                  <a:tcPr/>
                </a:tc>
              </a:tr>
              <a:tr h="465977">
                <a:tc>
                  <a:txBody>
                    <a:bodyPr/>
                    <a:lstStyle/>
                    <a:p>
                      <a:pPr algn="ctr"/>
                      <a:r>
                        <a:rPr lang="en-US" b="0" dirty="0" smtClean="0"/>
                        <a:t>T</a:t>
                      </a:r>
                      <a:endParaRPr lang="en-US" b="0" dirty="0"/>
                    </a:p>
                  </a:txBody>
                  <a:tcPr/>
                </a:tc>
                <a:tc>
                  <a:txBody>
                    <a:bodyPr/>
                    <a:lstStyle/>
                    <a:p>
                      <a:pPr algn="ctr"/>
                      <a:r>
                        <a:rPr lang="en-US" b="0" dirty="0" smtClean="0"/>
                        <a:t>T</a:t>
                      </a:r>
                      <a:endParaRPr lang="en-US" b="0" dirty="0"/>
                    </a:p>
                  </a:txBody>
                  <a:tcPr/>
                </a:tc>
                <a:tc>
                  <a:txBody>
                    <a:bodyPr/>
                    <a:lstStyle/>
                    <a:p>
                      <a:pPr algn="ctr"/>
                      <a:r>
                        <a:rPr lang="en-US" b="0" dirty="0" smtClean="0">
                          <a:solidFill>
                            <a:srgbClr val="FF0000"/>
                          </a:solidFill>
                        </a:rPr>
                        <a:t>T</a:t>
                      </a:r>
                      <a:endParaRPr lang="en-US" b="0" dirty="0">
                        <a:solidFill>
                          <a:srgbClr val="FF0000"/>
                        </a:solidFill>
                      </a:endParaRPr>
                    </a:p>
                  </a:txBody>
                  <a:tcPr/>
                </a:tc>
                <a:tc>
                  <a:txBody>
                    <a:bodyPr/>
                    <a:lstStyle/>
                    <a:p>
                      <a:r>
                        <a:rPr lang="en-US" b="0" dirty="0" smtClean="0"/>
                        <a:t>F</a:t>
                      </a:r>
                      <a:endParaRPr lang="en-US" b="0" dirty="0"/>
                    </a:p>
                  </a:txBody>
                  <a:tcPr/>
                </a:tc>
                <a:tc>
                  <a:txBody>
                    <a:bodyPr/>
                    <a:lstStyle/>
                    <a:p>
                      <a:pPr algn="l"/>
                      <a:r>
                        <a:rPr lang="en-US" b="0" dirty="0" smtClean="0"/>
                        <a:t>F</a:t>
                      </a:r>
                      <a:endParaRPr lang="en-US" b="0" dirty="0"/>
                    </a:p>
                  </a:txBody>
                  <a:tcPr/>
                </a:tc>
                <a:tc>
                  <a:txBody>
                    <a:bodyPr/>
                    <a:lstStyle/>
                    <a:p>
                      <a:pPr algn="ctr"/>
                      <a:r>
                        <a:rPr lang="en-US" b="0" dirty="0" smtClean="0"/>
                        <a:t>F</a:t>
                      </a:r>
                      <a:endParaRPr lang="en-US" b="0" dirty="0"/>
                    </a:p>
                  </a:txBody>
                  <a:tcPr/>
                </a:tc>
                <a:tc>
                  <a:txBody>
                    <a:bodyPr/>
                    <a:lstStyle/>
                    <a:p>
                      <a:pPr algn="l"/>
                      <a:r>
                        <a:rPr lang="en-US" b="0" dirty="0" smtClean="0">
                          <a:solidFill>
                            <a:srgbClr val="FF0000"/>
                          </a:solidFill>
                        </a:rPr>
                        <a:t>T</a:t>
                      </a:r>
                      <a:endParaRPr lang="en-US" b="0" dirty="0">
                        <a:solidFill>
                          <a:srgbClr val="FF0000"/>
                        </a:solidFill>
                      </a:endParaRPr>
                    </a:p>
                  </a:txBody>
                  <a:tcPr/>
                </a:tc>
                <a:tc>
                  <a:txBody>
                    <a:bodyPr/>
                    <a:lstStyle/>
                    <a:p>
                      <a:pPr algn="ctr"/>
                      <a:r>
                        <a:rPr lang="en-US" b="0" dirty="0" smtClean="0">
                          <a:solidFill>
                            <a:srgbClr val="FF0000"/>
                          </a:solidFill>
                        </a:rPr>
                        <a:t>T</a:t>
                      </a:r>
                      <a:endParaRPr lang="en-US" b="0" dirty="0">
                        <a:solidFill>
                          <a:srgbClr val="FF0000"/>
                        </a:solidFill>
                      </a:endParaRPr>
                    </a:p>
                  </a:txBody>
                  <a:tcPr/>
                </a:tc>
              </a:tr>
              <a:tr h="465977">
                <a:tc>
                  <a:txBody>
                    <a:bodyPr/>
                    <a:lstStyle/>
                    <a:p>
                      <a:pPr algn="ctr"/>
                      <a:r>
                        <a:rPr lang="en-US" b="1" dirty="0" smtClean="0"/>
                        <a:t>T</a:t>
                      </a:r>
                      <a:endParaRPr lang="en-US" b="1" dirty="0"/>
                    </a:p>
                  </a:txBody>
                  <a:tcPr/>
                </a:tc>
                <a:tc>
                  <a:txBody>
                    <a:bodyPr/>
                    <a:lstStyle/>
                    <a:p>
                      <a:pPr algn="ctr"/>
                      <a:r>
                        <a:rPr lang="en-US" b="1" dirty="0" smtClean="0"/>
                        <a:t>F</a:t>
                      </a:r>
                      <a:endParaRPr lang="en-US" b="1" dirty="0"/>
                    </a:p>
                  </a:txBody>
                  <a:tcPr/>
                </a:tc>
                <a:tc>
                  <a:txBody>
                    <a:bodyPr/>
                    <a:lstStyle/>
                    <a:p>
                      <a:pPr algn="ctr"/>
                      <a:r>
                        <a:rPr lang="en-US" b="1" dirty="0" smtClean="0">
                          <a:solidFill>
                            <a:srgbClr val="FF0000"/>
                          </a:solidFill>
                        </a:rPr>
                        <a:t>F</a:t>
                      </a:r>
                      <a:endParaRPr lang="en-US" b="1" dirty="0">
                        <a:solidFill>
                          <a:srgbClr val="FF0000"/>
                        </a:solidFill>
                      </a:endParaRPr>
                    </a:p>
                  </a:txBody>
                  <a:tcPr/>
                </a:tc>
                <a:tc>
                  <a:txBody>
                    <a:bodyPr/>
                    <a:lstStyle/>
                    <a:p>
                      <a:r>
                        <a:rPr lang="en-US" b="0" dirty="0" smtClean="0"/>
                        <a:t>F</a:t>
                      </a:r>
                      <a:endParaRPr lang="en-US" b="0" dirty="0"/>
                    </a:p>
                  </a:txBody>
                  <a:tcPr/>
                </a:tc>
                <a:tc>
                  <a:txBody>
                    <a:bodyPr/>
                    <a:lstStyle/>
                    <a:p>
                      <a:pPr algn="l"/>
                      <a:r>
                        <a:rPr lang="en-US" b="0" dirty="0" smtClean="0"/>
                        <a:t>T</a:t>
                      </a:r>
                      <a:endParaRPr lang="en-US" b="0" dirty="0"/>
                    </a:p>
                  </a:txBody>
                  <a:tcPr/>
                </a:tc>
                <a:tc>
                  <a:txBody>
                    <a:bodyPr/>
                    <a:lstStyle/>
                    <a:p>
                      <a:pPr algn="ctr"/>
                      <a:r>
                        <a:rPr lang="en-US" b="0" dirty="0" smtClean="0"/>
                        <a:t>T</a:t>
                      </a:r>
                      <a:endParaRPr lang="en-US" b="0" dirty="0"/>
                    </a:p>
                  </a:txBody>
                  <a:tcPr/>
                </a:tc>
                <a:tc>
                  <a:txBody>
                    <a:bodyPr/>
                    <a:lstStyle/>
                    <a:p>
                      <a:pPr algn="l"/>
                      <a:r>
                        <a:rPr lang="en-US" b="0" dirty="0" smtClean="0">
                          <a:solidFill>
                            <a:srgbClr val="FF0000"/>
                          </a:solidFill>
                        </a:rPr>
                        <a:t>F</a:t>
                      </a:r>
                      <a:endParaRPr lang="en-US" b="0" dirty="0">
                        <a:solidFill>
                          <a:srgbClr val="FF0000"/>
                        </a:solidFill>
                      </a:endParaRPr>
                    </a:p>
                  </a:txBody>
                  <a:tcPr/>
                </a:tc>
                <a:tc>
                  <a:txBody>
                    <a:bodyPr/>
                    <a:lstStyle/>
                    <a:p>
                      <a:pPr algn="ctr"/>
                      <a:r>
                        <a:rPr lang="en-US" b="0" dirty="0" smtClean="0">
                          <a:solidFill>
                            <a:srgbClr val="FF0000"/>
                          </a:solidFill>
                        </a:rPr>
                        <a:t>F</a:t>
                      </a:r>
                      <a:endParaRPr lang="en-US" b="0" dirty="0">
                        <a:solidFill>
                          <a:srgbClr val="FF0000"/>
                        </a:solidFill>
                      </a:endParaRPr>
                    </a:p>
                  </a:txBody>
                  <a:tcPr/>
                </a:tc>
              </a:tr>
              <a:tr h="465977">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solidFill>
                            <a:srgbClr val="FF0000"/>
                          </a:solidFill>
                        </a:rPr>
                        <a:t>T</a:t>
                      </a:r>
                      <a:endParaRPr lang="en-US" dirty="0">
                        <a:solidFill>
                          <a:srgbClr val="FF0000"/>
                        </a:solidFill>
                      </a:endParaRPr>
                    </a:p>
                  </a:txBody>
                  <a:tcPr/>
                </a:tc>
                <a:tc>
                  <a:txBody>
                    <a:bodyPr/>
                    <a:lstStyle/>
                    <a:p>
                      <a:r>
                        <a:rPr lang="en-US" b="0" dirty="0" smtClean="0"/>
                        <a:t>T</a:t>
                      </a:r>
                      <a:endParaRPr lang="en-US" b="0" dirty="0"/>
                    </a:p>
                  </a:txBody>
                  <a:tcPr/>
                </a:tc>
                <a:tc>
                  <a:txBody>
                    <a:bodyPr/>
                    <a:lstStyle/>
                    <a:p>
                      <a:pPr algn="l"/>
                      <a:r>
                        <a:rPr lang="en-US" dirty="0" smtClean="0"/>
                        <a:t>F</a:t>
                      </a:r>
                      <a:endParaRPr lang="en-US" dirty="0"/>
                    </a:p>
                  </a:txBody>
                  <a:tcPr/>
                </a:tc>
                <a:tc>
                  <a:txBody>
                    <a:bodyPr/>
                    <a:lstStyle/>
                    <a:p>
                      <a:pPr algn="ctr"/>
                      <a:r>
                        <a:rPr lang="en-US" dirty="0" smtClean="0"/>
                        <a:t>F</a:t>
                      </a:r>
                      <a:endParaRPr lang="en-US" dirty="0"/>
                    </a:p>
                  </a:txBody>
                  <a:tcPr/>
                </a:tc>
                <a:tc>
                  <a:txBody>
                    <a:bodyPr/>
                    <a:lstStyle/>
                    <a:p>
                      <a:pPr algn="l"/>
                      <a:r>
                        <a:rPr lang="en-US" dirty="0" smtClean="0">
                          <a:solidFill>
                            <a:srgbClr val="FF0000"/>
                          </a:solidFill>
                        </a:rPr>
                        <a:t>T</a:t>
                      </a:r>
                      <a:endParaRPr lang="en-US" dirty="0">
                        <a:solidFill>
                          <a:srgbClr val="FF0000"/>
                        </a:solidFill>
                      </a:endParaRPr>
                    </a:p>
                  </a:txBody>
                  <a:tcPr/>
                </a:tc>
                <a:tc>
                  <a:txBody>
                    <a:bodyPr/>
                    <a:lstStyle/>
                    <a:p>
                      <a:pPr algn="ctr"/>
                      <a:r>
                        <a:rPr lang="en-US" dirty="0" smtClean="0">
                          <a:solidFill>
                            <a:srgbClr val="FF0000"/>
                          </a:solidFill>
                        </a:rPr>
                        <a:t>T</a:t>
                      </a:r>
                      <a:endParaRPr lang="en-US" dirty="0">
                        <a:solidFill>
                          <a:srgbClr val="FF0000"/>
                        </a:solidFill>
                      </a:endParaRPr>
                    </a:p>
                  </a:txBody>
                  <a:tcPr/>
                </a:tc>
              </a:tr>
              <a:tr h="465977">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solidFill>
                            <a:srgbClr val="FF0000"/>
                          </a:solidFill>
                        </a:rPr>
                        <a:t>T</a:t>
                      </a:r>
                      <a:endParaRPr lang="en-US" dirty="0">
                        <a:solidFill>
                          <a:srgbClr val="FF0000"/>
                        </a:solidFill>
                      </a:endParaRPr>
                    </a:p>
                  </a:txBody>
                  <a:tcPr/>
                </a:tc>
                <a:tc>
                  <a:txBody>
                    <a:bodyPr/>
                    <a:lstStyle/>
                    <a:p>
                      <a:r>
                        <a:rPr lang="en-US" b="0" dirty="0" smtClean="0"/>
                        <a:t>T</a:t>
                      </a:r>
                      <a:endParaRPr lang="en-US" b="0" dirty="0"/>
                    </a:p>
                  </a:txBody>
                  <a:tcPr/>
                </a:tc>
                <a:tc>
                  <a:txBody>
                    <a:bodyPr/>
                    <a:lstStyle/>
                    <a:p>
                      <a:pPr algn="l"/>
                      <a:r>
                        <a:rPr lang="en-US" dirty="0" smtClean="0"/>
                        <a:t>T</a:t>
                      </a:r>
                      <a:endParaRPr lang="en-US" dirty="0"/>
                    </a:p>
                  </a:txBody>
                  <a:tcPr/>
                </a:tc>
                <a:tc>
                  <a:txBody>
                    <a:bodyPr/>
                    <a:lstStyle/>
                    <a:p>
                      <a:pPr algn="ctr"/>
                      <a:r>
                        <a:rPr lang="en-US" dirty="0" smtClean="0"/>
                        <a:t>F</a:t>
                      </a:r>
                      <a:endParaRPr lang="en-US" dirty="0"/>
                    </a:p>
                  </a:txBody>
                  <a:tcPr/>
                </a:tc>
                <a:tc>
                  <a:txBody>
                    <a:bodyPr/>
                    <a:lstStyle/>
                    <a:p>
                      <a:pPr algn="l"/>
                      <a:r>
                        <a:rPr lang="en-US" dirty="0" smtClean="0">
                          <a:solidFill>
                            <a:srgbClr val="FF0000"/>
                          </a:solidFill>
                        </a:rPr>
                        <a:t>T</a:t>
                      </a:r>
                      <a:endParaRPr lang="en-US" dirty="0">
                        <a:solidFill>
                          <a:srgbClr val="FF0000"/>
                        </a:solidFill>
                      </a:endParaRPr>
                    </a:p>
                  </a:txBody>
                  <a:tcPr/>
                </a:tc>
                <a:tc>
                  <a:txBody>
                    <a:bodyPr/>
                    <a:lstStyle/>
                    <a:p>
                      <a:pPr algn="ctr"/>
                      <a:r>
                        <a:rPr lang="en-US" dirty="0" smtClean="0">
                          <a:solidFill>
                            <a:srgbClr val="FF0000"/>
                          </a:solidFill>
                        </a:rPr>
                        <a:t>T</a:t>
                      </a:r>
                      <a:endParaRPr lang="en-US" dirty="0">
                        <a:solidFill>
                          <a:srgbClr val="FF0000"/>
                        </a:solidFill>
                      </a:endParaRPr>
                    </a:p>
                  </a:txBody>
                  <a:tcPr/>
                </a:tc>
              </a:tr>
            </a:tbl>
          </a:graphicData>
        </a:graphic>
      </p:graphicFrame>
      <p:sp>
        <p:nvSpPr>
          <p:cNvPr id="5" name="Rounded Rectangle 4"/>
          <p:cNvSpPr/>
          <p:nvPr/>
        </p:nvSpPr>
        <p:spPr>
          <a:xfrm>
            <a:off x="6896100" y="2133600"/>
            <a:ext cx="31242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t>An implication is false only when its antecedent is true and the consequent is false.</a:t>
            </a:r>
            <a:endParaRPr lang="en-US" sz="2000" b="1" dirty="0"/>
          </a:p>
        </p:txBody>
      </p:sp>
      <p:sp>
        <p:nvSpPr>
          <p:cNvPr id="6" name="Up Arrow Callout 5"/>
          <p:cNvSpPr/>
          <p:nvPr/>
        </p:nvSpPr>
        <p:spPr>
          <a:xfrm>
            <a:off x="1790700" y="3505200"/>
            <a:ext cx="1676400" cy="457200"/>
          </a:xfrm>
          <a:prstGeom prst="up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horseshoe</a:t>
            </a:r>
            <a:endParaRPr lang="en-US" b="1" dirty="0"/>
          </a:p>
        </p:txBody>
      </p:sp>
      <p:sp>
        <p:nvSpPr>
          <p:cNvPr id="7" name="Down Arrow Callout 6"/>
          <p:cNvSpPr/>
          <p:nvPr/>
        </p:nvSpPr>
        <p:spPr>
          <a:xfrm>
            <a:off x="5600700" y="3505200"/>
            <a:ext cx="1219200" cy="685800"/>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 (p </a:t>
            </a:r>
            <a:r>
              <a:rPr lang="en-US" b="1" dirty="0" smtClean="0">
                <a:sym typeface="Symbol"/>
              </a:rPr>
              <a:t></a:t>
            </a:r>
            <a:r>
              <a:rPr lang="en-US" b="1" dirty="0" smtClean="0"/>
              <a:t>  q)</a:t>
            </a:r>
            <a:endParaRPr lang="en-US" dirty="0"/>
          </a:p>
        </p:txBody>
      </p:sp>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chor="ctr"/>
          <a:lstStyle/>
          <a:p>
            <a:pPr algn="ctr" eaLnBrk="1" hangingPunct="1"/>
            <a:r>
              <a:rPr lang="en-US" b="1" dirty="0" smtClean="0">
                <a:solidFill>
                  <a:srgbClr val="FF0000"/>
                </a:solidFill>
              </a:rPr>
              <a:t>What</a:t>
            </a:r>
            <a:r>
              <a:rPr lang="en-US" b="1" dirty="0" smtClean="0">
                <a:solidFill>
                  <a:srgbClr val="147214"/>
                </a:solidFill>
              </a:rPr>
              <a:t> &amp; </a:t>
            </a:r>
            <a:r>
              <a:rPr lang="en-US" b="1" dirty="0" smtClean="0">
                <a:solidFill>
                  <a:srgbClr val="FF0000"/>
                </a:solidFill>
              </a:rPr>
              <a:t>Why</a:t>
            </a:r>
            <a:r>
              <a:rPr lang="en-US" b="1" dirty="0" smtClean="0">
                <a:solidFill>
                  <a:srgbClr val="147214"/>
                </a:solidFill>
              </a:rPr>
              <a:t> of Logic?</a:t>
            </a:r>
          </a:p>
        </p:txBody>
      </p:sp>
      <p:sp>
        <p:nvSpPr>
          <p:cNvPr id="6147" name="Text Placeholder 5"/>
          <p:cNvSpPr>
            <a:spLocks noGrp="1"/>
          </p:cNvSpPr>
          <p:nvPr>
            <p:ph idx="1"/>
          </p:nvPr>
        </p:nvSpPr>
        <p:spPr/>
        <p:txBody>
          <a:bodyPr/>
          <a:lstStyle/>
          <a:p>
            <a:pPr eaLnBrk="1" hangingPunct="1"/>
            <a:r>
              <a:rPr lang="en-US" sz="4000" dirty="0" smtClean="0">
                <a:solidFill>
                  <a:srgbClr val="0000FF"/>
                </a:solidFill>
              </a:rPr>
              <a:t>Logic is the study of the methods and principles to </a:t>
            </a:r>
            <a:r>
              <a:rPr lang="en-US" sz="4000" dirty="0" smtClean="0">
                <a:solidFill>
                  <a:srgbClr val="147214"/>
                </a:solidFill>
              </a:rPr>
              <a:t>discern</a:t>
            </a:r>
            <a:r>
              <a:rPr lang="en-US" sz="4000" dirty="0" smtClean="0">
                <a:solidFill>
                  <a:srgbClr val="0000FF"/>
                </a:solidFill>
              </a:rPr>
              <a:t> good </a:t>
            </a:r>
            <a:r>
              <a:rPr lang="en-US" sz="4000" dirty="0" smtClean="0">
                <a:solidFill>
                  <a:srgbClr val="FF0000"/>
                </a:solidFill>
              </a:rPr>
              <a:t>Arguments </a:t>
            </a:r>
            <a:r>
              <a:rPr lang="en-US" sz="4000" dirty="0" smtClean="0">
                <a:solidFill>
                  <a:srgbClr val="0000FF"/>
                </a:solidFill>
              </a:rPr>
              <a:t>from bad ones.</a:t>
            </a:r>
          </a:p>
          <a:p>
            <a:pPr eaLnBrk="1" hangingPunct="1"/>
            <a:endParaRPr lang="en-US" sz="4000" dirty="0" smtClean="0">
              <a:solidFill>
                <a:srgbClr val="0000FF"/>
              </a:solidFill>
            </a:endParaRPr>
          </a:p>
          <a:p>
            <a:pPr eaLnBrk="1" hangingPunct="1"/>
            <a:r>
              <a:rPr lang="en-US" sz="4000" dirty="0" smtClean="0">
                <a:solidFill>
                  <a:srgbClr val="FF0000"/>
                </a:solidFill>
              </a:rPr>
              <a:t>Formulation</a:t>
            </a:r>
            <a:r>
              <a:rPr lang="en-US" sz="4000" dirty="0" smtClean="0">
                <a:solidFill>
                  <a:srgbClr val="002060"/>
                </a:solidFill>
              </a:rPr>
              <a:t> and </a:t>
            </a:r>
            <a:r>
              <a:rPr lang="en-US" sz="4000" dirty="0" smtClean="0">
                <a:solidFill>
                  <a:srgbClr val="FF0000"/>
                </a:solidFill>
              </a:rPr>
              <a:t>Understanding</a:t>
            </a:r>
            <a:r>
              <a:rPr lang="en-US" sz="4000" dirty="0" smtClean="0">
                <a:solidFill>
                  <a:srgbClr val="002060"/>
                </a:solidFill>
              </a:rPr>
              <a:t> of Arguments </a:t>
            </a:r>
          </a:p>
          <a:p>
            <a:pPr eaLnBrk="1" hangingPunct="1"/>
            <a:endParaRPr lang="en-US" sz="4000" dirty="0" smtClean="0">
              <a:solidFill>
                <a:srgbClr val="002060"/>
              </a:solidFill>
            </a:endParaRPr>
          </a:p>
          <a:p>
            <a:pPr eaLnBrk="1" hangingPunct="1"/>
            <a:endParaRPr lang="en-US" sz="4000" dirty="0" smtClean="0">
              <a:solidFill>
                <a:srgbClr val="FF0000"/>
              </a:solidFil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6147">
                                            <p:txEl>
                                              <p:pRg st="2" end="2"/>
                                            </p:txEl>
                                          </p:spTgt>
                                        </p:tgtEl>
                                        <p:attrNameLst>
                                          <p:attrName>style.visibility</p:attrName>
                                        </p:attrNameLst>
                                      </p:cBhvr>
                                      <p:to>
                                        <p:strVal val="visible"/>
                                      </p:to>
                                    </p:set>
                                    <p:anim by="(-#ppt_w*2)" calcmode="lin" valueType="num">
                                      <p:cBhvr rctx="PPT">
                                        <p:cTn id="7" dur="1000" autoRev="1" fill="hold">
                                          <p:stCondLst>
                                            <p:cond delay="0"/>
                                          </p:stCondLst>
                                        </p:cTn>
                                        <p:tgtEl>
                                          <p:spTgt spid="6147">
                                            <p:txEl>
                                              <p:pRg st="2" end="2"/>
                                            </p:txEl>
                                          </p:spTgt>
                                        </p:tgtEl>
                                        <p:attrNameLst>
                                          <p:attrName>ppt_w</p:attrName>
                                        </p:attrNameLst>
                                      </p:cBhvr>
                                    </p:anim>
                                    <p:anim by="(#ppt_w*0.50)" calcmode="lin" valueType="num">
                                      <p:cBhvr>
                                        <p:cTn id="8" dur="1000" decel="50000" autoRev="1" fill="hold">
                                          <p:stCondLst>
                                            <p:cond delay="0"/>
                                          </p:stCondLst>
                                        </p:cTn>
                                        <p:tgtEl>
                                          <p:spTgt spid="6147">
                                            <p:txEl>
                                              <p:pRg st="2" end="2"/>
                                            </p:txEl>
                                          </p:spTgt>
                                        </p:tgtEl>
                                        <p:attrNameLst>
                                          <p:attrName>ppt_x</p:attrName>
                                        </p:attrNameLst>
                                      </p:cBhvr>
                                    </p:anim>
                                    <p:anim from="(-#ppt_h/2)" to="(#ppt_y)" calcmode="lin" valueType="num">
                                      <p:cBhvr>
                                        <p:cTn id="9" dur="2000" fill="hold">
                                          <p:stCondLst>
                                            <p:cond delay="0"/>
                                          </p:stCondLst>
                                        </p:cTn>
                                        <p:tgtEl>
                                          <p:spTgt spid="6147">
                                            <p:txEl>
                                              <p:pRg st="2" end="2"/>
                                            </p:txEl>
                                          </p:spTgt>
                                        </p:tgtEl>
                                        <p:attrNameLst>
                                          <p:attrName>ppt_y</p:attrName>
                                        </p:attrNameLst>
                                      </p:cBhvr>
                                    </p:anim>
                                    <p:animRot by="21600000">
                                      <p:cBhvr>
                                        <p:cTn id="10" dur="2000" fill="hold">
                                          <p:stCondLst>
                                            <p:cond delay="0"/>
                                          </p:stCondLst>
                                        </p:cTn>
                                        <p:tgtEl>
                                          <p:spTgt spid="6147">
                                            <p:txEl>
                                              <p:pRg st="2" end="2"/>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6147">
                                            <p:txEl>
                                              <p:pRg st="0" end="0"/>
                                            </p:txEl>
                                          </p:spTgt>
                                        </p:tgtEl>
                                        <p:attrNameLst>
                                          <p:attrName>style.visibility</p:attrName>
                                        </p:attrNameLst>
                                      </p:cBhvr>
                                      <p:to>
                                        <p:strVal val="visible"/>
                                      </p:to>
                                    </p:set>
                                    <p:anim by="(-#ppt_w*2)" calcmode="lin" valueType="num">
                                      <p:cBhvr rctx="PPT">
                                        <p:cTn id="15" dur="1000" autoRev="1" fill="hold">
                                          <p:stCondLst>
                                            <p:cond delay="0"/>
                                          </p:stCondLst>
                                        </p:cTn>
                                        <p:tgtEl>
                                          <p:spTgt spid="6147">
                                            <p:txEl>
                                              <p:pRg st="0" end="0"/>
                                            </p:txEl>
                                          </p:spTgt>
                                        </p:tgtEl>
                                        <p:attrNameLst>
                                          <p:attrName>ppt_w</p:attrName>
                                        </p:attrNameLst>
                                      </p:cBhvr>
                                    </p:anim>
                                    <p:anim by="(#ppt_w*0.50)" calcmode="lin" valueType="num">
                                      <p:cBhvr>
                                        <p:cTn id="16" dur="1000" decel="50000" autoRev="1" fill="hold">
                                          <p:stCondLst>
                                            <p:cond delay="0"/>
                                          </p:stCondLst>
                                        </p:cTn>
                                        <p:tgtEl>
                                          <p:spTgt spid="6147">
                                            <p:txEl>
                                              <p:pRg st="0" end="0"/>
                                            </p:txEl>
                                          </p:spTgt>
                                        </p:tgtEl>
                                        <p:attrNameLst>
                                          <p:attrName>ppt_x</p:attrName>
                                        </p:attrNameLst>
                                      </p:cBhvr>
                                    </p:anim>
                                    <p:anim from="(-#ppt_h/2)" to="(#ppt_y)" calcmode="lin" valueType="num">
                                      <p:cBhvr>
                                        <p:cTn id="17" dur="2000" fill="hold">
                                          <p:stCondLst>
                                            <p:cond delay="0"/>
                                          </p:stCondLst>
                                        </p:cTn>
                                        <p:tgtEl>
                                          <p:spTgt spid="6147">
                                            <p:txEl>
                                              <p:pRg st="0" end="0"/>
                                            </p:txEl>
                                          </p:spTgt>
                                        </p:tgtEl>
                                        <p:attrNameLst>
                                          <p:attrName>ppt_y</p:attrName>
                                        </p:attrNameLst>
                                      </p:cBhvr>
                                    </p:anim>
                                    <p:animRot by="21600000">
                                      <p:cBhvr>
                                        <p:cTn id="18" dur="2000" fill="hold">
                                          <p:stCondLst>
                                            <p:cond delay="0"/>
                                          </p:stCondLst>
                                        </p:cTn>
                                        <p:tgtEl>
                                          <p:spTgt spid="6147">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381000"/>
            <a:ext cx="9258300" cy="1143000"/>
          </a:xfrm>
        </p:spPr>
        <p:txBody>
          <a:bodyPr anchor="ctr"/>
          <a:lstStyle/>
          <a:p>
            <a:pPr algn="ctr"/>
            <a:r>
              <a:rPr lang="en-US" b="1" dirty="0" smtClean="0"/>
              <a:t>Material Equivalence</a:t>
            </a:r>
            <a:endParaRPr lang="en-US" dirty="0" smtClean="0"/>
          </a:p>
        </p:txBody>
      </p:sp>
      <p:sp>
        <p:nvSpPr>
          <p:cNvPr id="3" name="Content Placeholder 2"/>
          <p:cNvSpPr>
            <a:spLocks noGrp="1"/>
          </p:cNvSpPr>
          <p:nvPr>
            <p:ph idx="1"/>
          </p:nvPr>
        </p:nvSpPr>
        <p:spPr/>
        <p:txBody>
          <a:bodyPr/>
          <a:lstStyle/>
          <a:p>
            <a:pPr>
              <a:buNone/>
            </a:pPr>
            <a:r>
              <a:rPr lang="en-US" dirty="0" smtClean="0">
                <a:solidFill>
                  <a:srgbClr val="FF0000"/>
                </a:solidFill>
              </a:rPr>
              <a:t>Indicators</a:t>
            </a:r>
            <a:r>
              <a:rPr lang="en-US" dirty="0" smtClean="0"/>
              <a:t>: </a:t>
            </a:r>
            <a:r>
              <a:rPr lang="en-US" sz="2800" dirty="0" smtClean="0"/>
              <a:t>…if and only if (</a:t>
            </a:r>
            <a:r>
              <a:rPr lang="en-US" sz="2800" dirty="0" err="1" smtClean="0"/>
              <a:t>iff</a:t>
            </a:r>
            <a:r>
              <a:rPr lang="en-US" sz="2800" dirty="0" smtClean="0"/>
              <a:t>), just in case etc.</a:t>
            </a:r>
          </a:p>
          <a:p>
            <a:pPr>
              <a:buNone/>
            </a:pPr>
            <a:r>
              <a:rPr lang="en-US" sz="2000" dirty="0" smtClean="0"/>
              <a:t>E.g. Indian players will win gold medals in the Olympic games </a:t>
            </a:r>
            <a:r>
              <a:rPr lang="en-US" sz="2000" b="1" u="sng" dirty="0" smtClean="0"/>
              <a:t>just in case</a:t>
            </a:r>
            <a:r>
              <a:rPr lang="en-US" sz="2000" dirty="0" smtClean="0"/>
              <a:t> the worthy candidates are selected in the team.</a:t>
            </a:r>
            <a:endParaRPr lang="en-US" sz="1600" dirty="0" smtClean="0"/>
          </a:p>
          <a:p>
            <a:pPr>
              <a:buNone/>
            </a:pPr>
            <a:r>
              <a:rPr lang="en-US" sz="2000" dirty="0" smtClean="0"/>
              <a:t>  		</a:t>
            </a:r>
            <a:r>
              <a:rPr lang="en-US" sz="3200" dirty="0" smtClean="0"/>
              <a:t>H     [</a:t>
            </a:r>
            <a:r>
              <a:rPr lang="en-US" sz="3200" b="1" dirty="0" smtClean="0">
                <a:sym typeface="Symbol"/>
              </a:rPr>
              <a:t></a:t>
            </a:r>
            <a:r>
              <a:rPr lang="en-US" sz="3200" dirty="0" smtClean="0"/>
              <a:t>]	G</a:t>
            </a:r>
          </a:p>
          <a:p>
            <a:pPr>
              <a:buNone/>
            </a:pPr>
            <a:endParaRPr lang="en-US" sz="3600" baseline="30000" dirty="0" smtClean="0">
              <a:solidFill>
                <a:srgbClr val="FF0000"/>
              </a:solidFill>
            </a:endParaRPr>
          </a:p>
          <a:p>
            <a:pPr>
              <a:buNone/>
            </a:pPr>
            <a:endParaRPr lang="en-US" dirty="0">
              <a:solidFill>
                <a:srgbClr val="FF0000"/>
              </a:solidFill>
            </a:endParaRPr>
          </a:p>
        </p:txBody>
      </p:sp>
      <p:graphicFrame>
        <p:nvGraphicFramePr>
          <p:cNvPr id="4" name="Table 3"/>
          <p:cNvGraphicFramePr>
            <a:graphicFrameLocks noGrp="1"/>
          </p:cNvGraphicFramePr>
          <p:nvPr/>
        </p:nvGraphicFramePr>
        <p:xfrm>
          <a:off x="266701" y="4841240"/>
          <a:ext cx="9677399" cy="1940560"/>
        </p:xfrm>
        <a:graphic>
          <a:graphicData uri="http://schemas.openxmlformats.org/drawingml/2006/table">
            <a:tbl>
              <a:tblPr firstRow="1" bandRow="1">
                <a:tableStyleId>{5C22544A-7EE6-4342-B048-85BDC9FD1C3A}</a:tableStyleId>
              </a:tblPr>
              <a:tblGrid>
                <a:gridCol w="879763"/>
                <a:gridCol w="879763"/>
                <a:gridCol w="1212274"/>
                <a:gridCol w="3124200"/>
                <a:gridCol w="3581399"/>
              </a:tblGrid>
              <a:tr h="370840">
                <a:tc>
                  <a:txBody>
                    <a:bodyPr/>
                    <a:lstStyle/>
                    <a:p>
                      <a:pPr algn="ctr"/>
                      <a:r>
                        <a:rPr lang="en-US" sz="2400" dirty="0" smtClean="0"/>
                        <a:t>p</a:t>
                      </a:r>
                      <a:endParaRPr lang="en-US" sz="2400" dirty="0"/>
                    </a:p>
                  </a:txBody>
                  <a:tcPr/>
                </a:tc>
                <a:tc>
                  <a:txBody>
                    <a:bodyPr/>
                    <a:lstStyle/>
                    <a:p>
                      <a:pPr algn="ctr"/>
                      <a:r>
                        <a:rPr lang="en-US" sz="2400" dirty="0" smtClean="0"/>
                        <a:t>q</a:t>
                      </a:r>
                      <a:endParaRPr lang="en-US" sz="2400" dirty="0"/>
                    </a:p>
                  </a:txBody>
                  <a:tcPr/>
                </a:tc>
                <a:tc>
                  <a:txBody>
                    <a:bodyPr/>
                    <a:lstStyle/>
                    <a:p>
                      <a:pPr algn="ctr"/>
                      <a:r>
                        <a:rPr lang="en-US" sz="2400" dirty="0" smtClean="0"/>
                        <a:t>p </a:t>
                      </a:r>
                      <a:r>
                        <a:rPr lang="en-US" sz="2400" b="1" dirty="0" smtClean="0">
                          <a:sym typeface="Symbol"/>
                        </a:rPr>
                        <a:t></a:t>
                      </a:r>
                      <a:r>
                        <a:rPr lang="en-US" sz="2400" dirty="0" smtClean="0"/>
                        <a:t> q</a:t>
                      </a:r>
                      <a:endParaRPr lang="en-US" sz="2400" dirty="0"/>
                    </a:p>
                  </a:txBody>
                  <a:tcPr/>
                </a:tc>
                <a:tc>
                  <a:txBody>
                    <a:bodyPr/>
                    <a:lstStyle/>
                    <a:p>
                      <a:pPr algn="ctr"/>
                      <a:r>
                        <a:rPr lang="en-US" sz="2400" dirty="0" smtClean="0"/>
                        <a:t>(p</a:t>
                      </a:r>
                      <a:r>
                        <a:rPr lang="en-US" sz="2400" baseline="0" dirty="0" smtClean="0"/>
                        <a:t> . q) v (~p . ~q)</a:t>
                      </a:r>
                      <a:endParaRPr lang="en-US" sz="2400" dirty="0"/>
                    </a:p>
                  </a:txBody>
                  <a:tcPr/>
                </a:tc>
                <a:tc>
                  <a:txBody>
                    <a:bodyPr/>
                    <a:lstStyle/>
                    <a:p>
                      <a:pPr algn="ctr"/>
                      <a:r>
                        <a:rPr lang="en-US" sz="2400" dirty="0" smtClean="0"/>
                        <a:t>(p </a:t>
                      </a:r>
                      <a:r>
                        <a:rPr lang="en-US" sz="2400" b="1" dirty="0" smtClean="0">
                          <a:sym typeface="Symbol"/>
                        </a:rPr>
                        <a:t> q</a:t>
                      </a:r>
                      <a:r>
                        <a:rPr lang="en-US" sz="2400" dirty="0" smtClean="0"/>
                        <a:t>)</a:t>
                      </a:r>
                      <a:r>
                        <a:rPr lang="en-US" sz="2400" baseline="0" dirty="0" smtClean="0"/>
                        <a:t> . (q </a:t>
                      </a:r>
                      <a:r>
                        <a:rPr lang="en-US" sz="2400" b="1" dirty="0" smtClean="0">
                          <a:sym typeface="Symbol"/>
                        </a:rPr>
                        <a:t> p</a:t>
                      </a:r>
                      <a:r>
                        <a:rPr lang="en-US" sz="2400" baseline="0" dirty="0" smtClean="0"/>
                        <a:t>)</a:t>
                      </a:r>
                      <a:endParaRPr lang="en-US" sz="2400" dirty="0"/>
                    </a:p>
                  </a:txBody>
                  <a:tcPr/>
                </a:tc>
              </a:tr>
              <a:tr h="370840">
                <a:tc>
                  <a:txBody>
                    <a:bodyPr/>
                    <a:lstStyle/>
                    <a:p>
                      <a:pPr algn="ctr"/>
                      <a:r>
                        <a:rPr lang="en-US" b="0" dirty="0" smtClean="0"/>
                        <a:t>T</a:t>
                      </a:r>
                      <a:endParaRPr lang="en-US" b="0" dirty="0"/>
                    </a:p>
                  </a:txBody>
                  <a:tcPr/>
                </a:tc>
                <a:tc>
                  <a:txBody>
                    <a:bodyPr/>
                    <a:lstStyle/>
                    <a:p>
                      <a:pPr algn="ctr"/>
                      <a:r>
                        <a:rPr lang="en-US" b="0" dirty="0" smtClean="0"/>
                        <a:t>T</a:t>
                      </a:r>
                      <a:endParaRPr lang="en-US" b="0" dirty="0"/>
                    </a:p>
                  </a:txBody>
                  <a:tcPr/>
                </a:tc>
                <a:tc>
                  <a:txBody>
                    <a:bodyPr/>
                    <a:lstStyle/>
                    <a:p>
                      <a:pPr algn="ctr"/>
                      <a:r>
                        <a:rPr lang="en-US" b="0" dirty="0" smtClean="0"/>
                        <a:t>T</a:t>
                      </a:r>
                      <a:endParaRPr lang="en-US" b="0" dirty="0"/>
                    </a:p>
                  </a:txBody>
                  <a:tcPr/>
                </a:tc>
                <a:tc>
                  <a:txBody>
                    <a:bodyPr/>
                    <a:lstStyle/>
                    <a:p>
                      <a:pPr algn="ctr"/>
                      <a:endParaRPr lang="en-US" b="0" dirty="0"/>
                    </a:p>
                  </a:txBody>
                  <a:tcPr/>
                </a:tc>
                <a:tc>
                  <a:txBody>
                    <a:bodyPr/>
                    <a:lstStyle/>
                    <a:p>
                      <a:pPr algn="ctr"/>
                      <a:endParaRPr lang="en-US" b="0" dirty="0"/>
                    </a:p>
                  </a:txBody>
                  <a:tcPr/>
                </a:tc>
              </a:tr>
              <a:tr h="370840">
                <a:tc>
                  <a:txBody>
                    <a:bodyPr/>
                    <a:lstStyle/>
                    <a:p>
                      <a:pPr algn="ctr"/>
                      <a:r>
                        <a:rPr lang="en-US" b="0" dirty="0" smtClean="0"/>
                        <a:t>T</a:t>
                      </a:r>
                      <a:endParaRPr lang="en-US" b="0" dirty="0"/>
                    </a:p>
                  </a:txBody>
                  <a:tcPr/>
                </a:tc>
                <a:tc>
                  <a:txBody>
                    <a:bodyPr/>
                    <a:lstStyle/>
                    <a:p>
                      <a:pPr algn="ctr"/>
                      <a:r>
                        <a:rPr lang="en-US" b="0" dirty="0" smtClean="0"/>
                        <a:t>F</a:t>
                      </a:r>
                      <a:endParaRPr lang="en-US" b="0" dirty="0"/>
                    </a:p>
                  </a:txBody>
                  <a:tcPr/>
                </a:tc>
                <a:tc>
                  <a:txBody>
                    <a:bodyPr/>
                    <a:lstStyle/>
                    <a:p>
                      <a:pPr algn="ctr"/>
                      <a:r>
                        <a:rPr lang="en-US" b="0" dirty="0" smtClean="0"/>
                        <a:t>F</a:t>
                      </a:r>
                      <a:endParaRPr lang="en-US" b="0" dirty="0"/>
                    </a:p>
                  </a:txBody>
                  <a:tcPr/>
                </a:tc>
                <a:tc>
                  <a:txBody>
                    <a:bodyPr/>
                    <a:lstStyle/>
                    <a:p>
                      <a:pPr algn="ctr"/>
                      <a:endParaRPr lang="en-US" b="0" dirty="0"/>
                    </a:p>
                  </a:txBody>
                  <a:tcPr/>
                </a:tc>
                <a:tc>
                  <a:txBody>
                    <a:bodyPr/>
                    <a:lstStyle/>
                    <a:p>
                      <a:pPr algn="ctr"/>
                      <a:endParaRPr lang="en-US" b="0" dirty="0"/>
                    </a:p>
                  </a:txBody>
                  <a:tcPr/>
                </a:tc>
              </a:tr>
              <a:tr h="370840">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5" name="Rounded Rectangle 4"/>
          <p:cNvSpPr/>
          <p:nvPr/>
        </p:nvSpPr>
        <p:spPr>
          <a:xfrm>
            <a:off x="6210300" y="2819400"/>
            <a:ext cx="31242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t>A material equivalence is true if and only if both the sides have the same value, true or false.</a:t>
            </a:r>
            <a:endParaRPr lang="en-US" sz="2000" b="1" dirty="0"/>
          </a:p>
        </p:txBody>
      </p:sp>
      <p:sp>
        <p:nvSpPr>
          <p:cNvPr id="6" name="Up Arrow Callout 5"/>
          <p:cNvSpPr/>
          <p:nvPr/>
        </p:nvSpPr>
        <p:spPr>
          <a:xfrm>
            <a:off x="1790700" y="3733800"/>
            <a:ext cx="1676400" cy="457200"/>
          </a:xfrm>
          <a:prstGeom prst="up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triple bar</a:t>
            </a:r>
            <a:endParaRPr lang="en-US" b="1" dirty="0"/>
          </a:p>
        </p:txBody>
      </p:sp>
    </p:spTree>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95300" y="381000"/>
            <a:ext cx="9258300" cy="1143000"/>
          </a:xfrm>
        </p:spPr>
        <p:txBody>
          <a:bodyPr anchor="ctr"/>
          <a:lstStyle/>
          <a:p>
            <a:r>
              <a:rPr lang="en-US" sz="4000" b="1" dirty="0" smtClean="0">
                <a:solidFill>
                  <a:srgbClr val="FF0000"/>
                </a:solidFill>
              </a:rPr>
              <a:t>SUMMARY</a:t>
            </a:r>
          </a:p>
        </p:txBody>
      </p:sp>
      <p:graphicFrame>
        <p:nvGraphicFramePr>
          <p:cNvPr id="4" name="Content Placeholder 3"/>
          <p:cNvGraphicFramePr>
            <a:graphicFrameLocks noGrp="1"/>
          </p:cNvGraphicFramePr>
          <p:nvPr>
            <p:ph idx="1"/>
          </p:nvPr>
        </p:nvGraphicFramePr>
        <p:xfrm>
          <a:off x="514350" y="1935163"/>
          <a:ext cx="92583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flipV="1">
            <a:off x="5143500" y="24384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43500" y="2667000"/>
            <a:ext cx="914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362700" y="2362200"/>
            <a:ext cx="2819400" cy="3048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dirty="0">
                <a:solidFill>
                  <a:srgbClr val="C00000"/>
                </a:solidFill>
              </a:rPr>
              <a:t>AFFIRMATIVE = p </a:t>
            </a:r>
          </a:p>
        </p:txBody>
      </p:sp>
      <p:sp>
        <p:nvSpPr>
          <p:cNvPr id="10" name="Rounded Rectangle 9"/>
          <p:cNvSpPr/>
          <p:nvPr/>
        </p:nvSpPr>
        <p:spPr>
          <a:xfrm>
            <a:off x="6286500" y="3124200"/>
            <a:ext cx="2819400" cy="30480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dirty="0">
                <a:solidFill>
                  <a:srgbClr val="C00000"/>
                </a:solidFill>
              </a:rPr>
              <a:t>NEGATIVE = </a:t>
            </a:r>
            <a:r>
              <a:rPr lang="en-US" dirty="0">
                <a:solidFill>
                  <a:srgbClr val="0000FF"/>
                </a:solidFill>
              </a:rPr>
              <a:t>~ p</a:t>
            </a:r>
          </a:p>
        </p:txBody>
      </p:sp>
      <p:sp>
        <p:nvSpPr>
          <p:cNvPr id="11" name="Rounded Rectangle 10"/>
          <p:cNvSpPr/>
          <p:nvPr/>
        </p:nvSpPr>
        <p:spPr>
          <a:xfrm>
            <a:off x="6819900" y="0"/>
            <a:ext cx="3467100" cy="20574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srgbClr val="0000FF"/>
                </a:solidFill>
              </a:rPr>
              <a:t>LOGICAL CONNECTIVES</a:t>
            </a:r>
            <a:r>
              <a:rPr lang="en-US" dirty="0"/>
              <a:t> </a:t>
            </a:r>
          </a:p>
          <a:p>
            <a:pPr>
              <a:defRPr/>
            </a:pPr>
            <a:r>
              <a:rPr lang="en-US" sz="2000" b="1" dirty="0"/>
              <a:t>  	</a:t>
            </a:r>
            <a:r>
              <a:rPr lang="en-US" sz="2800" b="1" dirty="0">
                <a:solidFill>
                  <a:srgbClr val="FF0000"/>
                </a:solidFill>
              </a:rPr>
              <a:t>~</a:t>
            </a:r>
            <a:r>
              <a:rPr lang="en-US" sz="2000" dirty="0"/>
              <a:t> tilde</a:t>
            </a:r>
          </a:p>
          <a:p>
            <a:pPr marL="342900" indent="-342900">
              <a:defRPr/>
            </a:pPr>
            <a:r>
              <a:rPr lang="en-US" sz="2000" dirty="0"/>
              <a:t>		</a:t>
            </a:r>
            <a:r>
              <a:rPr lang="en-US" sz="2800" b="1" dirty="0">
                <a:solidFill>
                  <a:srgbClr val="FF0000"/>
                </a:solidFill>
              </a:rPr>
              <a:t>.</a:t>
            </a:r>
            <a:r>
              <a:rPr lang="en-US" sz="2000" dirty="0"/>
              <a:t>  dot</a:t>
            </a:r>
          </a:p>
          <a:p>
            <a:pPr marL="342900" indent="-342900">
              <a:defRPr/>
            </a:pPr>
            <a:r>
              <a:rPr lang="en-US" sz="2000" dirty="0"/>
              <a:t>		</a:t>
            </a:r>
            <a:r>
              <a:rPr lang="en-US" sz="2000" b="1" dirty="0">
                <a:solidFill>
                  <a:srgbClr val="FF0000"/>
                </a:solidFill>
              </a:rPr>
              <a:t>v</a:t>
            </a:r>
            <a:r>
              <a:rPr lang="en-US" sz="2000" dirty="0"/>
              <a:t>  wedge</a:t>
            </a:r>
          </a:p>
          <a:p>
            <a:pPr marL="342900" indent="-342900">
              <a:defRPr/>
            </a:pPr>
            <a:r>
              <a:rPr lang="en-US" sz="2000" b="1" dirty="0">
                <a:sym typeface="Symbol"/>
              </a:rPr>
              <a:t>		</a:t>
            </a:r>
            <a:r>
              <a:rPr lang="en-US" sz="2000" b="1" dirty="0">
                <a:solidFill>
                  <a:srgbClr val="FF0000"/>
                </a:solidFill>
                <a:sym typeface="Symbol"/>
              </a:rPr>
              <a:t></a:t>
            </a:r>
            <a:r>
              <a:rPr lang="en-US" sz="2000" dirty="0"/>
              <a:t>  horseshoe</a:t>
            </a:r>
          </a:p>
          <a:p>
            <a:pPr marL="342900" indent="-342900">
              <a:defRPr/>
            </a:pPr>
            <a:r>
              <a:rPr lang="en-US" sz="2000" b="1" dirty="0">
                <a:sym typeface="Symbol"/>
              </a:rPr>
              <a:t>		</a:t>
            </a:r>
            <a:r>
              <a:rPr lang="en-US" sz="2000" b="1" dirty="0">
                <a:solidFill>
                  <a:srgbClr val="FF0000"/>
                </a:solidFill>
                <a:sym typeface="Symbol"/>
              </a:rPr>
              <a:t></a:t>
            </a:r>
            <a:r>
              <a:rPr lang="en-US" sz="2000" dirty="0"/>
              <a:t>   triple bar</a:t>
            </a:r>
          </a:p>
        </p:txBody>
      </p:sp>
      <p:cxnSp>
        <p:nvCxnSpPr>
          <p:cNvPr id="13" name="Straight Arrow Connector 12"/>
          <p:cNvCxnSpPr/>
          <p:nvPr/>
        </p:nvCxnSpPr>
        <p:spPr>
          <a:xfrm flipH="1" flipV="1">
            <a:off x="1714500" y="3276600"/>
            <a:ext cx="685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495300" y="2743200"/>
            <a:ext cx="1371600" cy="369888"/>
          </a:xfrm>
          <a:prstGeom prst="rect">
            <a:avLst/>
          </a:prstGeom>
          <a:noFill/>
          <a:ln w="9525">
            <a:noFill/>
            <a:miter lim="800000"/>
            <a:headEnd/>
            <a:tailEnd/>
          </a:ln>
        </p:spPr>
        <p:txBody>
          <a:bodyPr>
            <a:spAutoFit/>
          </a:bodyPr>
          <a:lstStyle/>
          <a:p>
            <a:r>
              <a:rPr lang="en-US"/>
              <a:t>It is raining.</a:t>
            </a:r>
          </a:p>
        </p:txBody>
      </p:sp>
      <p:cxnSp>
        <p:nvCxnSpPr>
          <p:cNvPr id="16" name="Straight Arrow Connector 15"/>
          <p:cNvCxnSpPr/>
          <p:nvPr/>
        </p:nvCxnSpPr>
        <p:spPr>
          <a:xfrm>
            <a:off x="5981700" y="4191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6743700" y="3962400"/>
            <a:ext cx="3543300" cy="338138"/>
          </a:xfrm>
          <a:prstGeom prst="rect">
            <a:avLst/>
          </a:prstGeom>
          <a:noFill/>
          <a:ln w="9525">
            <a:noFill/>
            <a:miter lim="800000"/>
            <a:headEnd/>
            <a:tailEnd/>
          </a:ln>
        </p:spPr>
        <p:txBody>
          <a:bodyPr>
            <a:spAutoFit/>
          </a:bodyPr>
          <a:lstStyle/>
          <a:p>
            <a:r>
              <a:rPr lang="en-US" sz="1600"/>
              <a:t>It is raining </a:t>
            </a:r>
            <a:r>
              <a:rPr lang="en-US" sz="1600">
                <a:solidFill>
                  <a:srgbClr val="C00000"/>
                </a:solidFill>
              </a:rPr>
              <a:t>and</a:t>
            </a:r>
            <a:r>
              <a:rPr lang="en-US" sz="1600"/>
              <a:t> the ground is wet.</a:t>
            </a:r>
          </a:p>
        </p:txBody>
      </p:sp>
      <p:cxnSp>
        <p:nvCxnSpPr>
          <p:cNvPr id="19" name="Straight Arrow Connector 18"/>
          <p:cNvCxnSpPr>
            <a:endCxn id="20" idx="1"/>
          </p:cNvCxnSpPr>
          <p:nvPr/>
        </p:nvCxnSpPr>
        <p:spPr>
          <a:xfrm flipV="1">
            <a:off x="5981700" y="3827463"/>
            <a:ext cx="76200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6743700" y="3657600"/>
            <a:ext cx="3543300" cy="338138"/>
          </a:xfrm>
          <a:prstGeom prst="rect">
            <a:avLst/>
          </a:prstGeom>
          <a:noFill/>
          <a:ln w="9525">
            <a:noFill/>
            <a:miter lim="800000"/>
            <a:headEnd/>
            <a:tailEnd/>
          </a:ln>
        </p:spPr>
        <p:txBody>
          <a:bodyPr>
            <a:spAutoFit/>
          </a:bodyPr>
          <a:lstStyle/>
          <a:p>
            <a:r>
              <a:rPr lang="en-US" sz="1600"/>
              <a:t>It is not the case that </a:t>
            </a:r>
            <a:r>
              <a:rPr lang="en-US" sz="1600" u="sng"/>
              <a:t>it is raining</a:t>
            </a:r>
            <a:r>
              <a:rPr lang="en-US" sz="1600"/>
              <a:t>.</a:t>
            </a:r>
          </a:p>
        </p:txBody>
      </p:sp>
      <p:sp>
        <p:nvSpPr>
          <p:cNvPr id="15" name="Rounded Rectangle 14"/>
          <p:cNvSpPr/>
          <p:nvPr/>
        </p:nvSpPr>
        <p:spPr>
          <a:xfrm>
            <a:off x="495300" y="6553200"/>
            <a:ext cx="1600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Conjunct</a:t>
            </a:r>
          </a:p>
        </p:txBody>
      </p:sp>
      <p:sp>
        <p:nvSpPr>
          <p:cNvPr id="18" name="Rounded Rectangle 17"/>
          <p:cNvSpPr/>
          <p:nvPr/>
        </p:nvSpPr>
        <p:spPr>
          <a:xfrm>
            <a:off x="3314700" y="6553200"/>
            <a:ext cx="1600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Disjunct</a:t>
            </a:r>
            <a:endParaRPr lang="en-US" dirty="0"/>
          </a:p>
        </p:txBody>
      </p:sp>
      <p:sp>
        <p:nvSpPr>
          <p:cNvPr id="21" name="Rounded Rectangle 20"/>
          <p:cNvSpPr/>
          <p:nvPr/>
        </p:nvSpPr>
        <p:spPr>
          <a:xfrm>
            <a:off x="5448300" y="6553200"/>
            <a:ext cx="2819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Antecedent, Consequent</a:t>
            </a:r>
          </a:p>
        </p:txBody>
      </p:sp>
      <p:sp>
        <p:nvSpPr>
          <p:cNvPr id="22" name="Rounded Rectangle 21"/>
          <p:cNvSpPr/>
          <p:nvPr/>
        </p:nvSpPr>
        <p:spPr>
          <a:xfrm>
            <a:off x="8420100" y="6553200"/>
            <a:ext cx="1905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Materially </a:t>
            </a:r>
            <a:r>
              <a:rPr lang="en-US" dirty="0" err="1"/>
              <a:t>Equi</a:t>
            </a:r>
            <a:r>
              <a:rPr lang="en-US" dirty="0"/>
              <a:t>.</a:t>
            </a:r>
          </a:p>
        </p:txBody>
      </p:sp>
      <p:cxnSp>
        <p:nvCxnSpPr>
          <p:cNvPr id="24" name="Straight Arrow Connector 23"/>
          <p:cNvCxnSpPr/>
          <p:nvPr/>
        </p:nvCxnSpPr>
        <p:spPr>
          <a:xfrm flipH="1">
            <a:off x="1257300" y="6096000"/>
            <a:ext cx="609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848100" y="6172200"/>
            <a:ext cx="76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753100" y="6096000"/>
            <a:ext cx="304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515100" y="60960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648700" y="60960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191500" y="60960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amond(in)">
                                      <p:cBhvr>
                                        <p:cTn id="18" dur="2000"/>
                                        <p:tgtEl>
                                          <p:spTgt spid="6"/>
                                        </p:tgtEl>
                                      </p:cBhvr>
                                    </p:animEffect>
                                  </p:childTnLst>
                                </p:cTn>
                              </p:par>
                              <p:par>
                                <p:cTn id="19" presetID="8" presetClass="entr" presetSubtype="1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amond(in)">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4"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to="" calcmode="lin" valueType="num">
                                      <p:cBhvr>
                                        <p:cTn id="36" dur="1" fill="hold"/>
                                        <p:tgtEl>
                                          <p:spTgt spid="13"/>
                                        </p:tgtEl>
                                        <p:attrNameLst>
                                          <p:attrName/>
                                        </p:attrNameLst>
                                      </p:cBhvr>
                                    </p:anim>
                                  </p:childTnLst>
                                </p:cTn>
                              </p:par>
                              <p:par>
                                <p:cTn id="37" presetID="24"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to="" calcmode="lin" valueType="num">
                                      <p:cBhvr>
                                        <p:cTn id="39" dur="1" fill="hold"/>
                                        <p:tgtEl>
                                          <p:spTgt spid="14"/>
                                        </p:tgtEl>
                                        <p:attrNameLst>
                                          <p:attrName/>
                                        </p:attrNameLst>
                                      </p:cBhvr>
                                    </p:anim>
                                  </p:childTnLst>
                                </p:cTn>
                              </p:par>
                            </p:childTnLst>
                          </p:cTn>
                        </p:par>
                      </p:childTnLst>
                    </p:cTn>
                  </p:par>
                  <p:par>
                    <p:cTn id="40" fill="hold">
                      <p:stCondLst>
                        <p:cond delay="indefinite"/>
                      </p:stCondLst>
                      <p:childTnLst>
                        <p:par>
                          <p:cTn id="41" fill="hold">
                            <p:stCondLst>
                              <p:cond delay="0"/>
                            </p:stCondLst>
                            <p:childTnLst>
                              <p:par>
                                <p:cTn id="42" presetID="24"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 to="" calcmode="lin" valueType="num">
                                      <p:cBhvr>
                                        <p:cTn id="44" dur="1" fill="hold"/>
                                        <p:tgtEl>
                                          <p:spTgt spid="19"/>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to="" calcmode="lin" valueType="num">
                                      <p:cBhvr>
                                        <p:cTn id="47" dur="1" fill="hold"/>
                                        <p:tgtEl>
                                          <p:spTgt spid="20"/>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 to="" calcmode="lin" valueType="num">
                                      <p:cBhvr>
                                        <p:cTn id="52" dur="1" fill="hold"/>
                                        <p:tgtEl>
                                          <p:spTgt spid="16"/>
                                        </p:tgtEl>
                                        <p:attrNameLst>
                                          <p:attrName/>
                                        </p:attrNameLst>
                                      </p:cBhvr>
                                    </p:anim>
                                  </p:childTnLst>
                                </p:cTn>
                              </p:par>
                              <p:par>
                                <p:cTn id="53" presetID="24"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to="" calcmode="lin" valueType="num">
                                      <p:cBhvr>
                                        <p:cTn id="55" dur="1" fill="hold"/>
                                        <p:tgtEl>
                                          <p:spTgt spid="17"/>
                                        </p:tgtEl>
                                        <p:attrNameLst>
                                          <p:attrName/>
                                        </p:attrNameLst>
                                      </p:cBhvr>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ppt_x"/>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1" grpId="0" animBg="1"/>
      <p:bldP spid="14" grpId="0"/>
      <p:bldP spid="17"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chor="ctr"/>
          <a:lstStyle/>
          <a:p>
            <a:pPr algn="ctr"/>
            <a:r>
              <a:rPr lang="en-US" b="1" dirty="0" smtClean="0"/>
              <a:t>Statement &amp; Statement Form (S.F.)</a:t>
            </a:r>
          </a:p>
        </p:txBody>
      </p:sp>
      <p:sp>
        <p:nvSpPr>
          <p:cNvPr id="18435" name="Content Placeholder 2"/>
          <p:cNvSpPr>
            <a:spLocks noGrp="1"/>
          </p:cNvSpPr>
          <p:nvPr>
            <p:ph idx="1"/>
          </p:nvPr>
        </p:nvSpPr>
        <p:spPr/>
        <p:txBody>
          <a:bodyPr/>
          <a:lstStyle/>
          <a:p>
            <a:r>
              <a:rPr lang="en-US" dirty="0" smtClean="0">
                <a:solidFill>
                  <a:srgbClr val="C00000"/>
                </a:solidFill>
              </a:rPr>
              <a:t>Negative</a:t>
            </a:r>
            <a:r>
              <a:rPr lang="en-US" dirty="0" smtClean="0"/>
              <a:t>: </a:t>
            </a:r>
            <a:r>
              <a:rPr lang="en-US" sz="2400" dirty="0" smtClean="0"/>
              <a:t>not, none, it is not the case etc.</a:t>
            </a:r>
          </a:p>
          <a:p>
            <a:endParaRPr lang="en-US" dirty="0" smtClean="0"/>
          </a:p>
          <a:p>
            <a:r>
              <a:rPr lang="en-US" dirty="0" smtClean="0">
                <a:solidFill>
                  <a:srgbClr val="C00000"/>
                </a:solidFill>
              </a:rPr>
              <a:t>Conjunctive</a:t>
            </a:r>
            <a:r>
              <a:rPr lang="en-US" dirty="0" smtClean="0"/>
              <a:t>: </a:t>
            </a:r>
            <a:r>
              <a:rPr lang="en-US" sz="2400" dirty="0" smtClean="0"/>
              <a:t>and, because, since, moreover etc.</a:t>
            </a:r>
          </a:p>
          <a:p>
            <a:endParaRPr lang="en-US" dirty="0" smtClean="0"/>
          </a:p>
          <a:p>
            <a:r>
              <a:rPr lang="en-US" dirty="0" smtClean="0">
                <a:solidFill>
                  <a:srgbClr val="C00000"/>
                </a:solidFill>
              </a:rPr>
              <a:t>Disjunctive</a:t>
            </a:r>
            <a:r>
              <a:rPr lang="en-US" dirty="0" smtClean="0"/>
              <a:t>: </a:t>
            </a:r>
            <a:r>
              <a:rPr lang="en-US" sz="2400" dirty="0" smtClean="0"/>
              <a:t>either…or…, unless etc.</a:t>
            </a:r>
          </a:p>
          <a:p>
            <a:endParaRPr lang="en-US" dirty="0" smtClean="0"/>
          </a:p>
          <a:p>
            <a:r>
              <a:rPr lang="en-US" dirty="0" smtClean="0">
                <a:solidFill>
                  <a:srgbClr val="C00000"/>
                </a:solidFill>
              </a:rPr>
              <a:t>Implicative</a:t>
            </a:r>
            <a:r>
              <a:rPr lang="en-US" dirty="0" smtClean="0"/>
              <a:t>: </a:t>
            </a:r>
            <a:r>
              <a:rPr lang="en-US" sz="2400" dirty="0" smtClean="0"/>
              <a:t>If…then…,…only if…, provided that, imply, entail etc.</a:t>
            </a:r>
          </a:p>
          <a:p>
            <a:endParaRPr lang="en-US" dirty="0" smtClean="0"/>
          </a:p>
          <a:p>
            <a:r>
              <a:rPr lang="en-US" dirty="0" smtClean="0">
                <a:solidFill>
                  <a:srgbClr val="C00000"/>
                </a:solidFill>
              </a:rPr>
              <a:t>Equivalence</a:t>
            </a:r>
            <a:r>
              <a:rPr lang="en-US" dirty="0" smtClean="0"/>
              <a:t>: </a:t>
            </a:r>
            <a:r>
              <a:rPr lang="en-US" sz="2400" dirty="0" smtClean="0"/>
              <a:t>…if and only if (</a:t>
            </a:r>
            <a:r>
              <a:rPr lang="en-US" sz="2400" dirty="0" err="1" smtClean="0"/>
              <a:t>iff</a:t>
            </a:r>
            <a:r>
              <a:rPr lang="en-US" sz="2400" dirty="0" smtClean="0"/>
              <a:t>), just in case etc.</a:t>
            </a:r>
          </a:p>
        </p:txBody>
      </p:sp>
    </p:spTree>
  </p:cSld>
  <p:clrMapOvr>
    <a:masterClrMapping/>
  </p:clrMapOvr>
  <p:transition spd="med">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71500" y="381000"/>
            <a:ext cx="9258300" cy="1143000"/>
          </a:xfrm>
        </p:spPr>
        <p:txBody>
          <a:bodyPr anchor="ctr"/>
          <a:lstStyle/>
          <a:p>
            <a:pPr algn="r"/>
            <a:r>
              <a:rPr lang="en-US" b="1" smtClean="0">
                <a:solidFill>
                  <a:srgbClr val="C00000"/>
                </a:solidFill>
              </a:rPr>
              <a:t>S.F. in Truth Table…</a:t>
            </a:r>
          </a:p>
        </p:txBody>
      </p:sp>
      <p:graphicFrame>
        <p:nvGraphicFramePr>
          <p:cNvPr id="4" name="Content Placeholder 3"/>
          <p:cNvGraphicFramePr>
            <a:graphicFrameLocks noGrp="1"/>
          </p:cNvGraphicFramePr>
          <p:nvPr>
            <p:ph idx="1"/>
          </p:nvPr>
        </p:nvGraphicFramePr>
        <p:xfrm>
          <a:off x="800100" y="1524000"/>
          <a:ext cx="8839201" cy="2387600"/>
        </p:xfrm>
        <a:graphic>
          <a:graphicData uri="http://schemas.openxmlformats.org/drawingml/2006/table">
            <a:tbl>
              <a:tblPr firstRow="1" bandRow="1">
                <a:tableStyleId>{5C22544A-7EE6-4342-B048-85BDC9FD1C3A}</a:tableStyleId>
              </a:tblPr>
              <a:tblGrid>
                <a:gridCol w="881869"/>
                <a:gridCol w="984412"/>
                <a:gridCol w="1181719"/>
                <a:gridCol w="1219200"/>
                <a:gridCol w="1219200"/>
                <a:gridCol w="1219200"/>
                <a:gridCol w="2133601"/>
              </a:tblGrid>
              <a:tr h="477520">
                <a:tc>
                  <a:txBody>
                    <a:bodyPr/>
                    <a:lstStyle/>
                    <a:p>
                      <a:pPr algn="ctr"/>
                      <a:r>
                        <a:rPr lang="en-US" b="1" dirty="0" smtClean="0"/>
                        <a:t>p</a:t>
                      </a:r>
                      <a:endParaRPr lang="en-US" b="1" dirty="0"/>
                    </a:p>
                  </a:txBody>
                  <a:tcPr>
                    <a:solidFill>
                      <a:schemeClr val="tx1">
                        <a:lumMod val="75000"/>
                        <a:lumOff val="25000"/>
                      </a:schemeClr>
                    </a:solidFill>
                  </a:tcPr>
                </a:tc>
                <a:tc>
                  <a:txBody>
                    <a:bodyPr/>
                    <a:lstStyle/>
                    <a:p>
                      <a:pPr algn="ctr"/>
                      <a:r>
                        <a:rPr lang="en-US" b="1" dirty="0" smtClean="0"/>
                        <a:t>q</a:t>
                      </a:r>
                      <a:endParaRPr lang="en-US" b="1" dirty="0"/>
                    </a:p>
                  </a:txBody>
                  <a:tcPr>
                    <a:solidFill>
                      <a:schemeClr val="tx1">
                        <a:lumMod val="75000"/>
                        <a:lumOff val="25000"/>
                      </a:schemeClr>
                    </a:solidFill>
                  </a:tcPr>
                </a:tc>
                <a:tc>
                  <a:txBody>
                    <a:bodyPr/>
                    <a:lstStyle/>
                    <a:p>
                      <a:pPr algn="ctr"/>
                      <a:r>
                        <a:rPr lang="en-US" b="1" dirty="0" smtClean="0"/>
                        <a:t>p . q</a:t>
                      </a:r>
                      <a:endParaRPr lang="en-US" b="1" dirty="0"/>
                    </a:p>
                  </a:txBody>
                  <a:tcPr>
                    <a:solidFill>
                      <a:schemeClr val="tx1">
                        <a:lumMod val="75000"/>
                        <a:lumOff val="25000"/>
                      </a:schemeClr>
                    </a:solidFill>
                  </a:tcPr>
                </a:tc>
                <a:tc>
                  <a:txBody>
                    <a:bodyPr/>
                    <a:lstStyle/>
                    <a:p>
                      <a:pPr algn="ctr"/>
                      <a:r>
                        <a:rPr lang="en-US" b="1" dirty="0" smtClean="0"/>
                        <a:t>p v q</a:t>
                      </a:r>
                      <a:endParaRPr lang="en-US" b="1" dirty="0"/>
                    </a:p>
                  </a:txBody>
                  <a:tcPr>
                    <a:solidFill>
                      <a:schemeClr val="tx1">
                        <a:lumMod val="75000"/>
                        <a:lumOff val="25000"/>
                      </a:schemeClr>
                    </a:solidFill>
                  </a:tcPr>
                </a:tc>
                <a:tc>
                  <a:txBody>
                    <a:bodyPr/>
                    <a:lstStyle/>
                    <a:p>
                      <a:pPr algn="ctr"/>
                      <a:r>
                        <a:rPr lang="en-US" b="1" dirty="0" smtClean="0"/>
                        <a:t>p  </a:t>
                      </a:r>
                      <a:r>
                        <a:rPr kumimoji="0" lang="en-US" sz="1800" b="1" kern="1200" dirty="0" smtClean="0">
                          <a:solidFill>
                            <a:schemeClr val="lt1"/>
                          </a:solidFill>
                          <a:latin typeface="+mn-lt"/>
                          <a:ea typeface="+mn-ea"/>
                          <a:cs typeface="+mn-cs"/>
                          <a:sym typeface="Symbol"/>
                        </a:rPr>
                        <a:t> q</a:t>
                      </a:r>
                      <a:endParaRPr lang="en-US" b="1" dirty="0"/>
                    </a:p>
                  </a:txBody>
                  <a:tcPr>
                    <a:solidFill>
                      <a:schemeClr val="tx1">
                        <a:lumMod val="75000"/>
                        <a:lumOff val="25000"/>
                      </a:schemeClr>
                    </a:solidFill>
                  </a:tcPr>
                </a:tc>
                <a:tc>
                  <a:txBody>
                    <a:bodyPr/>
                    <a:lstStyle/>
                    <a:p>
                      <a:pPr algn="ctr"/>
                      <a:r>
                        <a:rPr lang="en-US" b="1" dirty="0" smtClean="0"/>
                        <a:t>p  </a:t>
                      </a:r>
                      <a:r>
                        <a:rPr kumimoji="0" lang="en-US" sz="1800" b="1" kern="1200" dirty="0" smtClean="0">
                          <a:solidFill>
                            <a:schemeClr val="lt1"/>
                          </a:solidFill>
                          <a:latin typeface="+mn-lt"/>
                          <a:ea typeface="+mn-ea"/>
                          <a:cs typeface="+mn-cs"/>
                          <a:sym typeface="Symbol"/>
                        </a:rPr>
                        <a:t> q</a:t>
                      </a:r>
                      <a:endParaRPr lang="en-US" b="1" dirty="0"/>
                    </a:p>
                  </a:txBody>
                  <a:tcPr>
                    <a:solidFill>
                      <a:schemeClr val="tx1">
                        <a:lumMod val="75000"/>
                        <a:lumOff val="25000"/>
                      </a:schemeClr>
                    </a:solidFill>
                  </a:tcPr>
                </a:tc>
                <a:tc>
                  <a:txBody>
                    <a:bodyPr/>
                    <a:lstStyle/>
                    <a:p>
                      <a:pPr algn="ctr"/>
                      <a:r>
                        <a:rPr lang="en-US" b="1" dirty="0" smtClean="0"/>
                        <a:t>(p</a:t>
                      </a:r>
                      <a:r>
                        <a:rPr lang="en-US" b="1" baseline="0" dirty="0" smtClean="0"/>
                        <a:t> v q) . ~ (p . q)</a:t>
                      </a:r>
                      <a:endParaRPr lang="en-US" b="1" dirty="0"/>
                    </a:p>
                  </a:txBody>
                  <a:tcPr>
                    <a:solidFill>
                      <a:schemeClr val="tx1">
                        <a:lumMod val="75000"/>
                        <a:lumOff val="25000"/>
                      </a:schemeClr>
                    </a:solidFill>
                  </a:tcPr>
                </a:tc>
              </a:tr>
              <a:tr h="477520">
                <a:tc>
                  <a:txBody>
                    <a:bodyPr/>
                    <a:lstStyle/>
                    <a:p>
                      <a:pPr algn="ctr"/>
                      <a:r>
                        <a:rPr lang="en-US" b="1" dirty="0" smtClean="0">
                          <a:solidFill>
                            <a:srgbClr val="FF0000"/>
                          </a:solidFill>
                        </a:rPr>
                        <a:t>T</a:t>
                      </a:r>
                      <a:endParaRPr lang="en-US" b="1" dirty="0">
                        <a:solidFill>
                          <a:srgbClr val="FF0000"/>
                        </a:solidFill>
                      </a:endParaRPr>
                    </a:p>
                  </a:txBody>
                  <a:tcPr>
                    <a:solidFill>
                      <a:schemeClr val="bg2"/>
                    </a:solidFill>
                  </a:tcPr>
                </a:tc>
                <a:tc>
                  <a:txBody>
                    <a:bodyPr/>
                    <a:lstStyle/>
                    <a:p>
                      <a:pPr algn="ctr"/>
                      <a:r>
                        <a:rPr lang="en-US" b="1" dirty="0" smtClean="0">
                          <a:solidFill>
                            <a:srgbClr val="FF0000"/>
                          </a:solidFill>
                        </a:rPr>
                        <a:t>T</a:t>
                      </a:r>
                      <a:endParaRPr lang="en-US" b="1" dirty="0">
                        <a:solidFill>
                          <a:srgbClr val="FF0000"/>
                        </a:solidFill>
                      </a:endParaRPr>
                    </a:p>
                  </a:txBody>
                  <a:tcPr>
                    <a:solidFill>
                      <a:schemeClr val="bg2"/>
                    </a:solidFill>
                  </a:tcPr>
                </a:tc>
                <a:tc>
                  <a:txBody>
                    <a:bodyPr/>
                    <a:lstStyle/>
                    <a:p>
                      <a:pPr algn="ctr"/>
                      <a:r>
                        <a:rPr lang="en-US" b="1" dirty="0" smtClean="0">
                          <a:solidFill>
                            <a:srgbClr val="147214"/>
                          </a:solidFill>
                        </a:rPr>
                        <a:t>T</a:t>
                      </a:r>
                      <a:endParaRPr lang="en-US" b="1" dirty="0">
                        <a:solidFill>
                          <a:srgbClr val="147214"/>
                        </a:solidFill>
                      </a:endParaRPr>
                    </a:p>
                  </a:txBody>
                  <a:tcPr>
                    <a:solidFill>
                      <a:schemeClr val="bg2"/>
                    </a:solidFill>
                  </a:tcPr>
                </a:tc>
                <a:tc>
                  <a:txBody>
                    <a:bodyPr/>
                    <a:lstStyle/>
                    <a:p>
                      <a:pPr algn="ctr"/>
                      <a:r>
                        <a:rPr lang="en-US" b="1" dirty="0" smtClean="0">
                          <a:solidFill>
                            <a:srgbClr val="0070C0"/>
                          </a:solidFill>
                        </a:rPr>
                        <a:t>T</a:t>
                      </a:r>
                      <a:endParaRPr lang="en-US" b="1" dirty="0">
                        <a:solidFill>
                          <a:srgbClr val="0070C0"/>
                        </a:solidFill>
                      </a:endParaRPr>
                    </a:p>
                  </a:txBody>
                  <a:tcPr>
                    <a:solidFill>
                      <a:schemeClr val="bg2"/>
                    </a:solidFill>
                  </a:tcPr>
                </a:tc>
                <a:tc>
                  <a:txBody>
                    <a:bodyPr/>
                    <a:lstStyle/>
                    <a:p>
                      <a:pPr algn="ctr"/>
                      <a:r>
                        <a:rPr lang="en-US" b="1" dirty="0" smtClean="0">
                          <a:solidFill>
                            <a:srgbClr val="7030A0"/>
                          </a:solidFill>
                        </a:rPr>
                        <a:t>T</a:t>
                      </a:r>
                      <a:endParaRPr lang="en-US" b="1" dirty="0">
                        <a:solidFill>
                          <a:srgbClr val="7030A0"/>
                        </a:solidFill>
                      </a:endParaRPr>
                    </a:p>
                  </a:txBody>
                  <a:tcPr>
                    <a:solidFill>
                      <a:schemeClr val="bg2"/>
                    </a:solidFill>
                  </a:tcPr>
                </a:tc>
                <a:tc>
                  <a:txBody>
                    <a:bodyPr/>
                    <a:lstStyle/>
                    <a:p>
                      <a:pPr algn="ctr"/>
                      <a:r>
                        <a:rPr lang="en-US" b="1" dirty="0" smtClean="0">
                          <a:solidFill>
                            <a:srgbClr val="C00000"/>
                          </a:solidFill>
                        </a:rPr>
                        <a:t>T</a:t>
                      </a:r>
                      <a:endParaRPr lang="en-US" b="1" dirty="0">
                        <a:solidFill>
                          <a:srgbClr val="C00000"/>
                        </a:solidFill>
                      </a:endParaRPr>
                    </a:p>
                  </a:txBody>
                  <a:tcPr>
                    <a:solidFill>
                      <a:schemeClr val="bg2"/>
                    </a:solidFill>
                  </a:tcPr>
                </a:tc>
                <a:tc>
                  <a:txBody>
                    <a:bodyPr/>
                    <a:lstStyle/>
                    <a:p>
                      <a:pPr algn="ctr"/>
                      <a:r>
                        <a:rPr lang="en-US" b="1" dirty="0" smtClean="0">
                          <a:solidFill>
                            <a:schemeClr val="tx1"/>
                          </a:solidFill>
                        </a:rPr>
                        <a:t>F</a:t>
                      </a:r>
                      <a:endParaRPr lang="en-US" b="1" dirty="0">
                        <a:solidFill>
                          <a:schemeClr val="tx1"/>
                        </a:solidFill>
                      </a:endParaRPr>
                    </a:p>
                  </a:txBody>
                  <a:tcPr>
                    <a:solidFill>
                      <a:schemeClr val="bg2"/>
                    </a:solidFill>
                  </a:tcPr>
                </a:tc>
              </a:tr>
              <a:tr h="477520">
                <a:tc>
                  <a:txBody>
                    <a:bodyPr/>
                    <a:lstStyle/>
                    <a:p>
                      <a:pPr algn="ctr"/>
                      <a:r>
                        <a:rPr lang="en-US" b="1" dirty="0" smtClean="0">
                          <a:solidFill>
                            <a:srgbClr val="FF0000"/>
                          </a:solidFill>
                        </a:rPr>
                        <a:t>T</a:t>
                      </a:r>
                      <a:endParaRPr lang="en-US" b="1" dirty="0">
                        <a:solidFill>
                          <a:srgbClr val="FF0000"/>
                        </a:solidFill>
                      </a:endParaRPr>
                    </a:p>
                  </a:txBody>
                  <a:tcPr>
                    <a:solidFill>
                      <a:schemeClr val="bg2"/>
                    </a:solidFill>
                  </a:tcPr>
                </a:tc>
                <a:tc>
                  <a:txBody>
                    <a:bodyPr/>
                    <a:lstStyle/>
                    <a:p>
                      <a:pPr algn="ctr"/>
                      <a:r>
                        <a:rPr lang="en-US" b="1" dirty="0" smtClean="0">
                          <a:solidFill>
                            <a:srgbClr val="FF0000"/>
                          </a:solidFill>
                        </a:rPr>
                        <a:t>F</a:t>
                      </a:r>
                      <a:endParaRPr lang="en-US" b="1" dirty="0">
                        <a:solidFill>
                          <a:srgbClr val="FF0000"/>
                        </a:solidFill>
                      </a:endParaRPr>
                    </a:p>
                  </a:txBody>
                  <a:tcPr>
                    <a:solidFill>
                      <a:schemeClr val="bg2"/>
                    </a:solidFill>
                  </a:tcPr>
                </a:tc>
                <a:tc>
                  <a:txBody>
                    <a:bodyPr/>
                    <a:lstStyle/>
                    <a:p>
                      <a:pPr algn="ctr"/>
                      <a:r>
                        <a:rPr lang="en-US" b="1" dirty="0" smtClean="0">
                          <a:solidFill>
                            <a:srgbClr val="147214"/>
                          </a:solidFill>
                        </a:rPr>
                        <a:t>F</a:t>
                      </a:r>
                      <a:endParaRPr lang="en-US" b="1" dirty="0">
                        <a:solidFill>
                          <a:srgbClr val="147214"/>
                        </a:solidFill>
                      </a:endParaRPr>
                    </a:p>
                  </a:txBody>
                  <a:tcPr>
                    <a:solidFill>
                      <a:schemeClr val="bg2"/>
                    </a:solidFill>
                  </a:tcPr>
                </a:tc>
                <a:tc>
                  <a:txBody>
                    <a:bodyPr/>
                    <a:lstStyle/>
                    <a:p>
                      <a:pPr algn="ctr"/>
                      <a:r>
                        <a:rPr lang="en-US" b="1" dirty="0" smtClean="0">
                          <a:solidFill>
                            <a:srgbClr val="0070C0"/>
                          </a:solidFill>
                        </a:rPr>
                        <a:t>T</a:t>
                      </a:r>
                      <a:endParaRPr lang="en-US" b="1" dirty="0">
                        <a:solidFill>
                          <a:srgbClr val="0070C0"/>
                        </a:solidFill>
                      </a:endParaRPr>
                    </a:p>
                  </a:txBody>
                  <a:tcPr>
                    <a:solidFill>
                      <a:schemeClr val="bg2"/>
                    </a:solidFill>
                  </a:tcPr>
                </a:tc>
                <a:tc>
                  <a:txBody>
                    <a:bodyPr/>
                    <a:lstStyle/>
                    <a:p>
                      <a:pPr algn="ctr"/>
                      <a:r>
                        <a:rPr lang="en-US" b="1" dirty="0" smtClean="0">
                          <a:solidFill>
                            <a:srgbClr val="7030A0"/>
                          </a:solidFill>
                        </a:rPr>
                        <a:t>F</a:t>
                      </a:r>
                      <a:endParaRPr lang="en-US" b="1" dirty="0">
                        <a:solidFill>
                          <a:srgbClr val="7030A0"/>
                        </a:solidFill>
                      </a:endParaRPr>
                    </a:p>
                  </a:txBody>
                  <a:tcPr>
                    <a:solidFill>
                      <a:schemeClr val="bg2"/>
                    </a:solidFill>
                  </a:tcPr>
                </a:tc>
                <a:tc>
                  <a:txBody>
                    <a:bodyPr/>
                    <a:lstStyle/>
                    <a:p>
                      <a:pPr algn="ctr"/>
                      <a:r>
                        <a:rPr lang="en-US" b="1" dirty="0" smtClean="0">
                          <a:solidFill>
                            <a:srgbClr val="C00000"/>
                          </a:solidFill>
                        </a:rPr>
                        <a:t>F</a:t>
                      </a:r>
                      <a:endParaRPr lang="en-US" b="1" dirty="0">
                        <a:solidFill>
                          <a:srgbClr val="C00000"/>
                        </a:solidFill>
                      </a:endParaRPr>
                    </a:p>
                  </a:txBody>
                  <a:tcPr>
                    <a:solidFill>
                      <a:schemeClr val="bg2"/>
                    </a:solidFill>
                  </a:tcPr>
                </a:tc>
                <a:tc>
                  <a:txBody>
                    <a:bodyPr/>
                    <a:lstStyle/>
                    <a:p>
                      <a:pPr algn="ctr"/>
                      <a:r>
                        <a:rPr lang="en-US" b="1" dirty="0" smtClean="0">
                          <a:solidFill>
                            <a:schemeClr val="tx1"/>
                          </a:solidFill>
                        </a:rPr>
                        <a:t>T</a:t>
                      </a:r>
                      <a:endParaRPr lang="en-US" b="1" dirty="0">
                        <a:solidFill>
                          <a:schemeClr val="tx1"/>
                        </a:solidFill>
                      </a:endParaRPr>
                    </a:p>
                  </a:txBody>
                  <a:tcPr>
                    <a:solidFill>
                      <a:schemeClr val="bg2"/>
                    </a:solidFill>
                  </a:tcPr>
                </a:tc>
              </a:tr>
              <a:tr h="477520">
                <a:tc>
                  <a:txBody>
                    <a:bodyPr/>
                    <a:lstStyle/>
                    <a:p>
                      <a:pPr algn="ctr"/>
                      <a:r>
                        <a:rPr lang="en-US" b="1" dirty="0" smtClean="0">
                          <a:solidFill>
                            <a:srgbClr val="FF0000"/>
                          </a:solidFill>
                        </a:rPr>
                        <a:t>F</a:t>
                      </a:r>
                      <a:endParaRPr lang="en-US" b="1" dirty="0">
                        <a:solidFill>
                          <a:srgbClr val="FF0000"/>
                        </a:solidFill>
                      </a:endParaRPr>
                    </a:p>
                  </a:txBody>
                  <a:tcPr>
                    <a:solidFill>
                      <a:schemeClr val="bg2"/>
                    </a:solidFill>
                  </a:tcPr>
                </a:tc>
                <a:tc>
                  <a:txBody>
                    <a:bodyPr/>
                    <a:lstStyle/>
                    <a:p>
                      <a:pPr algn="ctr"/>
                      <a:r>
                        <a:rPr lang="en-US" b="1" dirty="0" smtClean="0">
                          <a:solidFill>
                            <a:srgbClr val="FF0000"/>
                          </a:solidFill>
                        </a:rPr>
                        <a:t>T</a:t>
                      </a:r>
                      <a:endParaRPr lang="en-US" b="1" dirty="0">
                        <a:solidFill>
                          <a:srgbClr val="FF0000"/>
                        </a:solidFill>
                      </a:endParaRPr>
                    </a:p>
                  </a:txBody>
                  <a:tcPr>
                    <a:solidFill>
                      <a:schemeClr val="bg2"/>
                    </a:solidFill>
                  </a:tcPr>
                </a:tc>
                <a:tc>
                  <a:txBody>
                    <a:bodyPr/>
                    <a:lstStyle/>
                    <a:p>
                      <a:pPr algn="ctr"/>
                      <a:r>
                        <a:rPr lang="en-US" b="1" dirty="0" smtClean="0">
                          <a:solidFill>
                            <a:srgbClr val="147214"/>
                          </a:solidFill>
                        </a:rPr>
                        <a:t>F</a:t>
                      </a:r>
                      <a:endParaRPr lang="en-US" b="1" dirty="0">
                        <a:solidFill>
                          <a:srgbClr val="147214"/>
                        </a:solidFill>
                      </a:endParaRPr>
                    </a:p>
                  </a:txBody>
                  <a:tcPr>
                    <a:solidFill>
                      <a:schemeClr val="bg2"/>
                    </a:solidFill>
                  </a:tcPr>
                </a:tc>
                <a:tc>
                  <a:txBody>
                    <a:bodyPr/>
                    <a:lstStyle/>
                    <a:p>
                      <a:pPr algn="ctr"/>
                      <a:r>
                        <a:rPr lang="en-US" b="1" dirty="0" smtClean="0">
                          <a:solidFill>
                            <a:srgbClr val="0070C0"/>
                          </a:solidFill>
                        </a:rPr>
                        <a:t>T</a:t>
                      </a:r>
                      <a:endParaRPr lang="en-US" b="1" dirty="0">
                        <a:solidFill>
                          <a:srgbClr val="0070C0"/>
                        </a:solidFill>
                      </a:endParaRPr>
                    </a:p>
                  </a:txBody>
                  <a:tcPr>
                    <a:solidFill>
                      <a:schemeClr val="bg2"/>
                    </a:solidFill>
                  </a:tcPr>
                </a:tc>
                <a:tc>
                  <a:txBody>
                    <a:bodyPr/>
                    <a:lstStyle/>
                    <a:p>
                      <a:pPr algn="ctr"/>
                      <a:r>
                        <a:rPr lang="en-US" b="1" dirty="0" smtClean="0">
                          <a:solidFill>
                            <a:srgbClr val="7030A0"/>
                          </a:solidFill>
                        </a:rPr>
                        <a:t>T</a:t>
                      </a:r>
                      <a:endParaRPr lang="en-US" b="1" dirty="0">
                        <a:solidFill>
                          <a:srgbClr val="7030A0"/>
                        </a:solidFill>
                      </a:endParaRPr>
                    </a:p>
                  </a:txBody>
                  <a:tcPr>
                    <a:solidFill>
                      <a:schemeClr val="bg2"/>
                    </a:solidFill>
                  </a:tcPr>
                </a:tc>
                <a:tc>
                  <a:txBody>
                    <a:bodyPr/>
                    <a:lstStyle/>
                    <a:p>
                      <a:pPr algn="ctr"/>
                      <a:r>
                        <a:rPr lang="en-US" b="1" dirty="0" smtClean="0">
                          <a:solidFill>
                            <a:srgbClr val="C00000"/>
                          </a:solidFill>
                        </a:rPr>
                        <a:t>F</a:t>
                      </a:r>
                      <a:endParaRPr lang="en-US" b="1" dirty="0">
                        <a:solidFill>
                          <a:srgbClr val="C00000"/>
                        </a:solidFill>
                      </a:endParaRPr>
                    </a:p>
                  </a:txBody>
                  <a:tcPr>
                    <a:solidFill>
                      <a:schemeClr val="bg2"/>
                    </a:solidFill>
                  </a:tcPr>
                </a:tc>
                <a:tc>
                  <a:txBody>
                    <a:bodyPr/>
                    <a:lstStyle/>
                    <a:p>
                      <a:pPr algn="ctr"/>
                      <a:r>
                        <a:rPr lang="en-US" b="1" dirty="0" smtClean="0">
                          <a:solidFill>
                            <a:schemeClr val="tx1"/>
                          </a:solidFill>
                        </a:rPr>
                        <a:t>T</a:t>
                      </a:r>
                      <a:endParaRPr lang="en-US" b="1" dirty="0">
                        <a:solidFill>
                          <a:schemeClr val="tx1"/>
                        </a:solidFill>
                      </a:endParaRPr>
                    </a:p>
                  </a:txBody>
                  <a:tcPr>
                    <a:solidFill>
                      <a:schemeClr val="bg2"/>
                    </a:solidFill>
                  </a:tcPr>
                </a:tc>
              </a:tr>
              <a:tr h="477520">
                <a:tc>
                  <a:txBody>
                    <a:bodyPr/>
                    <a:lstStyle/>
                    <a:p>
                      <a:pPr algn="ctr"/>
                      <a:r>
                        <a:rPr lang="en-US" b="1" dirty="0" smtClean="0">
                          <a:solidFill>
                            <a:srgbClr val="FF0000"/>
                          </a:solidFill>
                        </a:rPr>
                        <a:t>F</a:t>
                      </a:r>
                      <a:endParaRPr lang="en-US" b="1" dirty="0">
                        <a:solidFill>
                          <a:srgbClr val="FF0000"/>
                        </a:solidFill>
                      </a:endParaRPr>
                    </a:p>
                  </a:txBody>
                  <a:tcPr>
                    <a:solidFill>
                      <a:schemeClr val="bg2"/>
                    </a:solidFill>
                  </a:tcPr>
                </a:tc>
                <a:tc>
                  <a:txBody>
                    <a:bodyPr/>
                    <a:lstStyle/>
                    <a:p>
                      <a:pPr algn="ctr"/>
                      <a:r>
                        <a:rPr lang="en-US" b="1" dirty="0" smtClean="0">
                          <a:solidFill>
                            <a:srgbClr val="FF0000"/>
                          </a:solidFill>
                        </a:rPr>
                        <a:t>F</a:t>
                      </a:r>
                      <a:endParaRPr lang="en-US" b="1" dirty="0">
                        <a:solidFill>
                          <a:srgbClr val="FF0000"/>
                        </a:solidFill>
                      </a:endParaRPr>
                    </a:p>
                  </a:txBody>
                  <a:tcPr>
                    <a:solidFill>
                      <a:schemeClr val="bg2"/>
                    </a:solidFill>
                  </a:tcPr>
                </a:tc>
                <a:tc>
                  <a:txBody>
                    <a:bodyPr/>
                    <a:lstStyle/>
                    <a:p>
                      <a:pPr algn="ctr"/>
                      <a:r>
                        <a:rPr lang="en-US" b="1" dirty="0" smtClean="0">
                          <a:solidFill>
                            <a:srgbClr val="147214"/>
                          </a:solidFill>
                        </a:rPr>
                        <a:t>F</a:t>
                      </a:r>
                      <a:endParaRPr lang="en-US" b="1" dirty="0">
                        <a:solidFill>
                          <a:srgbClr val="147214"/>
                        </a:solidFill>
                      </a:endParaRPr>
                    </a:p>
                  </a:txBody>
                  <a:tcPr>
                    <a:solidFill>
                      <a:schemeClr val="bg2"/>
                    </a:solidFill>
                  </a:tcPr>
                </a:tc>
                <a:tc>
                  <a:txBody>
                    <a:bodyPr/>
                    <a:lstStyle/>
                    <a:p>
                      <a:pPr algn="ctr"/>
                      <a:r>
                        <a:rPr lang="en-US" b="1" dirty="0" smtClean="0">
                          <a:solidFill>
                            <a:srgbClr val="0070C0"/>
                          </a:solidFill>
                        </a:rPr>
                        <a:t>F</a:t>
                      </a:r>
                      <a:endParaRPr lang="en-US" b="1" dirty="0">
                        <a:solidFill>
                          <a:srgbClr val="0070C0"/>
                        </a:solidFill>
                      </a:endParaRPr>
                    </a:p>
                  </a:txBody>
                  <a:tcPr>
                    <a:solidFill>
                      <a:schemeClr val="bg2"/>
                    </a:solidFill>
                  </a:tcPr>
                </a:tc>
                <a:tc>
                  <a:txBody>
                    <a:bodyPr/>
                    <a:lstStyle/>
                    <a:p>
                      <a:pPr algn="ctr"/>
                      <a:r>
                        <a:rPr lang="en-US" b="1" dirty="0" smtClean="0">
                          <a:solidFill>
                            <a:srgbClr val="7030A0"/>
                          </a:solidFill>
                        </a:rPr>
                        <a:t>T</a:t>
                      </a:r>
                      <a:endParaRPr lang="en-US" b="1" dirty="0">
                        <a:solidFill>
                          <a:srgbClr val="7030A0"/>
                        </a:solidFill>
                      </a:endParaRPr>
                    </a:p>
                  </a:txBody>
                  <a:tcPr>
                    <a:solidFill>
                      <a:schemeClr val="bg2"/>
                    </a:solidFill>
                  </a:tcPr>
                </a:tc>
                <a:tc>
                  <a:txBody>
                    <a:bodyPr/>
                    <a:lstStyle/>
                    <a:p>
                      <a:pPr algn="ctr"/>
                      <a:r>
                        <a:rPr lang="en-US" b="1" dirty="0" smtClean="0">
                          <a:solidFill>
                            <a:srgbClr val="C00000"/>
                          </a:solidFill>
                        </a:rPr>
                        <a:t>T</a:t>
                      </a:r>
                      <a:endParaRPr lang="en-US" b="1" dirty="0">
                        <a:solidFill>
                          <a:srgbClr val="C00000"/>
                        </a:solidFill>
                      </a:endParaRPr>
                    </a:p>
                  </a:txBody>
                  <a:tcPr>
                    <a:solidFill>
                      <a:schemeClr val="bg2"/>
                    </a:solidFill>
                  </a:tcPr>
                </a:tc>
                <a:tc>
                  <a:txBody>
                    <a:bodyPr/>
                    <a:lstStyle/>
                    <a:p>
                      <a:pPr algn="ctr"/>
                      <a:r>
                        <a:rPr lang="en-US" b="1" dirty="0" smtClean="0">
                          <a:solidFill>
                            <a:schemeClr val="tx1"/>
                          </a:solidFill>
                        </a:rPr>
                        <a:t>F</a:t>
                      </a:r>
                      <a:endParaRPr lang="en-US" b="1" dirty="0">
                        <a:solidFill>
                          <a:schemeClr val="tx1"/>
                        </a:solidFill>
                      </a:endParaRPr>
                    </a:p>
                  </a:txBody>
                  <a:tcPr>
                    <a:solidFill>
                      <a:schemeClr val="bg2"/>
                    </a:solidFill>
                  </a:tcPr>
                </a:tc>
              </a:tr>
            </a:tbl>
          </a:graphicData>
        </a:graphic>
      </p:graphicFrame>
      <p:graphicFrame>
        <p:nvGraphicFramePr>
          <p:cNvPr id="5" name="Content Placeholder 3"/>
          <p:cNvGraphicFramePr>
            <a:graphicFrameLocks noGrp="1"/>
          </p:cNvGraphicFramePr>
          <p:nvPr>
            <p:ph idx="1"/>
          </p:nvPr>
        </p:nvGraphicFramePr>
        <p:xfrm>
          <a:off x="800100" y="4241800"/>
          <a:ext cx="8839201" cy="2463800"/>
        </p:xfrm>
        <a:graphic>
          <a:graphicData uri="http://schemas.openxmlformats.org/drawingml/2006/table">
            <a:tbl>
              <a:tblPr firstRow="1" bandRow="1">
                <a:tableStyleId>{5C22544A-7EE6-4342-B048-85BDC9FD1C3A}</a:tableStyleId>
              </a:tblPr>
              <a:tblGrid>
                <a:gridCol w="820920"/>
                <a:gridCol w="916375"/>
                <a:gridCol w="1069104"/>
                <a:gridCol w="1145470"/>
                <a:gridCol w="2443666"/>
                <a:gridCol w="2443666"/>
              </a:tblGrid>
              <a:tr h="492760">
                <a:tc>
                  <a:txBody>
                    <a:bodyPr/>
                    <a:lstStyle/>
                    <a:p>
                      <a:pPr algn="ctr"/>
                      <a:r>
                        <a:rPr lang="en-US" dirty="0" smtClean="0"/>
                        <a:t>~ p</a:t>
                      </a:r>
                      <a:endParaRPr lang="en-US" dirty="0"/>
                    </a:p>
                  </a:txBody>
                  <a:tcPr>
                    <a:solidFill>
                      <a:schemeClr val="tx1">
                        <a:lumMod val="75000"/>
                        <a:lumOff val="25000"/>
                      </a:schemeClr>
                    </a:solidFill>
                  </a:tcPr>
                </a:tc>
                <a:tc>
                  <a:txBody>
                    <a:bodyPr/>
                    <a:lstStyle/>
                    <a:p>
                      <a:pPr algn="ctr"/>
                      <a:r>
                        <a:rPr lang="en-US" dirty="0" smtClean="0"/>
                        <a:t>~ q</a:t>
                      </a:r>
                      <a:endParaRPr lang="en-US" dirty="0"/>
                    </a:p>
                  </a:txBody>
                  <a:tcPr>
                    <a:solidFill>
                      <a:schemeClr val="tx1">
                        <a:lumMod val="75000"/>
                        <a:lumOff val="25000"/>
                      </a:schemeClr>
                    </a:solidFill>
                  </a:tcPr>
                </a:tc>
                <a:tc>
                  <a:txBody>
                    <a:bodyPr/>
                    <a:lstStyle/>
                    <a:p>
                      <a:pPr algn="ctr"/>
                      <a:r>
                        <a:rPr lang="en-US" dirty="0" smtClean="0"/>
                        <a:t>~ p . ~ q</a:t>
                      </a:r>
                      <a:endParaRPr lang="en-US" dirty="0"/>
                    </a:p>
                  </a:txBody>
                  <a:tcPr>
                    <a:solidFill>
                      <a:schemeClr val="tx1">
                        <a:lumMod val="75000"/>
                        <a:lumOff val="25000"/>
                      </a:schemeClr>
                    </a:solidFill>
                  </a:tcPr>
                </a:tc>
                <a:tc>
                  <a:txBody>
                    <a:bodyPr/>
                    <a:lstStyle/>
                    <a:p>
                      <a:pPr algn="ctr"/>
                      <a:r>
                        <a:rPr lang="en-US" dirty="0" smtClean="0"/>
                        <a:t>~ (p v q)</a:t>
                      </a:r>
                      <a:endParaRPr lang="en-US" dirty="0"/>
                    </a:p>
                  </a:txBody>
                  <a:tcPr>
                    <a:solidFill>
                      <a:schemeClr val="tx1">
                        <a:lumMod val="75000"/>
                        <a:lumOff val="25000"/>
                      </a:schemeClr>
                    </a:solidFill>
                  </a:tcPr>
                </a:tc>
                <a:tc>
                  <a:txBody>
                    <a:bodyPr/>
                    <a:lstStyle/>
                    <a:p>
                      <a:pPr algn="ctr"/>
                      <a:r>
                        <a:rPr lang="en-US" dirty="0" smtClean="0"/>
                        <a:t>(~ p . ~ q) </a:t>
                      </a:r>
                      <a:r>
                        <a:rPr kumimoji="0" lang="en-US" sz="1800" b="1" kern="1200" dirty="0" smtClean="0">
                          <a:solidFill>
                            <a:schemeClr val="lt1"/>
                          </a:solidFill>
                          <a:latin typeface="+mn-lt"/>
                          <a:ea typeface="+mn-ea"/>
                          <a:cs typeface="+mn-cs"/>
                          <a:sym typeface="Symbol"/>
                        </a:rPr>
                        <a:t> </a:t>
                      </a:r>
                      <a:r>
                        <a:rPr lang="en-US" dirty="0" smtClean="0"/>
                        <a:t>~ (p v q)</a:t>
                      </a:r>
                      <a:endParaRPr lang="en-US" dirty="0"/>
                    </a:p>
                  </a:txBody>
                  <a:tcPr>
                    <a:solidFill>
                      <a:schemeClr val="tx1">
                        <a:lumMod val="75000"/>
                        <a:lumOff val="25000"/>
                      </a:schemeClr>
                    </a:solidFill>
                  </a:tcPr>
                </a:tc>
                <a:tc>
                  <a:txBody>
                    <a:bodyPr/>
                    <a:lstStyle/>
                    <a:p>
                      <a:pPr algn="ctr"/>
                      <a:r>
                        <a:rPr lang="en-US" dirty="0" smtClean="0"/>
                        <a:t>(~ p v ~ q) </a:t>
                      </a:r>
                      <a:r>
                        <a:rPr kumimoji="0" lang="en-US" sz="1800" b="1" kern="1200" dirty="0" smtClean="0">
                          <a:solidFill>
                            <a:schemeClr val="lt1"/>
                          </a:solidFill>
                          <a:latin typeface="+mn-lt"/>
                          <a:ea typeface="+mn-ea"/>
                          <a:cs typeface="+mn-cs"/>
                          <a:sym typeface="Symbol"/>
                        </a:rPr>
                        <a:t> ~ (p . q)</a:t>
                      </a:r>
                      <a:endParaRPr lang="en-US" dirty="0"/>
                    </a:p>
                  </a:txBody>
                  <a:tcPr>
                    <a:solidFill>
                      <a:schemeClr val="tx1">
                        <a:lumMod val="75000"/>
                        <a:lumOff val="25000"/>
                      </a:schemeClr>
                    </a:solidFill>
                  </a:tcPr>
                </a:tc>
              </a:tr>
              <a:tr h="492760">
                <a:tc>
                  <a:txBody>
                    <a:bodyPr/>
                    <a:lstStyle/>
                    <a:p>
                      <a:pPr algn="ctr"/>
                      <a:r>
                        <a:rPr lang="en-US" dirty="0" smtClean="0"/>
                        <a:t>F</a:t>
                      </a:r>
                      <a:endParaRPr lang="en-US" dirty="0"/>
                    </a:p>
                  </a:txBody>
                  <a:tcPr>
                    <a:solidFill>
                      <a:schemeClr val="bg2"/>
                    </a:solidFill>
                  </a:tcPr>
                </a:tc>
                <a:tc>
                  <a:txBody>
                    <a:bodyPr/>
                    <a:lstStyle/>
                    <a:p>
                      <a:pPr algn="ctr"/>
                      <a:r>
                        <a:rPr lang="en-US" dirty="0" smtClean="0"/>
                        <a:t>F</a:t>
                      </a:r>
                      <a:endParaRPr lang="en-US" dirty="0"/>
                    </a:p>
                  </a:txBody>
                  <a:tcPr>
                    <a:solidFill>
                      <a:schemeClr val="bg2"/>
                    </a:solidFill>
                  </a:tcPr>
                </a:tc>
                <a:tc>
                  <a:txBody>
                    <a:bodyPr/>
                    <a:lstStyle/>
                    <a:p>
                      <a:pPr algn="ctr"/>
                      <a:r>
                        <a:rPr lang="en-US" dirty="0" smtClean="0">
                          <a:solidFill>
                            <a:srgbClr val="FF0000"/>
                          </a:solidFill>
                        </a:rPr>
                        <a:t>F</a:t>
                      </a:r>
                      <a:endParaRPr lang="en-US" dirty="0">
                        <a:solidFill>
                          <a:srgbClr val="FF0000"/>
                        </a:solidFill>
                      </a:endParaRPr>
                    </a:p>
                  </a:txBody>
                  <a:tcPr>
                    <a:solidFill>
                      <a:schemeClr val="bg2"/>
                    </a:solidFill>
                  </a:tcPr>
                </a:tc>
                <a:tc>
                  <a:txBody>
                    <a:bodyPr/>
                    <a:lstStyle/>
                    <a:p>
                      <a:pPr algn="ctr"/>
                      <a:r>
                        <a:rPr lang="en-US" dirty="0" smtClean="0">
                          <a:solidFill>
                            <a:srgbClr val="00B050"/>
                          </a:solidFill>
                        </a:rPr>
                        <a:t>F</a:t>
                      </a:r>
                      <a:endParaRPr lang="en-US" dirty="0">
                        <a:solidFill>
                          <a:srgbClr val="00B050"/>
                        </a:solidFill>
                      </a:endParaRPr>
                    </a:p>
                  </a:txBody>
                  <a:tcPr>
                    <a:solidFill>
                      <a:schemeClr val="bg2"/>
                    </a:solidFill>
                  </a:tcPr>
                </a:tc>
                <a:tc>
                  <a:txBody>
                    <a:bodyPr/>
                    <a:lstStyle/>
                    <a:p>
                      <a:pPr algn="ctr"/>
                      <a:r>
                        <a:rPr lang="en-US" dirty="0" smtClean="0">
                          <a:solidFill>
                            <a:srgbClr val="0000FF"/>
                          </a:solidFill>
                        </a:rPr>
                        <a:t>T</a:t>
                      </a:r>
                      <a:endParaRPr lang="en-US" dirty="0">
                        <a:solidFill>
                          <a:srgbClr val="0000FF"/>
                        </a:solidFill>
                      </a:endParaRPr>
                    </a:p>
                  </a:txBody>
                  <a:tcPr>
                    <a:solidFill>
                      <a:schemeClr val="bg2"/>
                    </a:solidFill>
                  </a:tcPr>
                </a:tc>
                <a:tc>
                  <a:txBody>
                    <a:bodyPr/>
                    <a:lstStyle/>
                    <a:p>
                      <a:pPr algn="ctr"/>
                      <a:r>
                        <a:rPr lang="en-US" dirty="0" smtClean="0">
                          <a:solidFill>
                            <a:srgbClr val="0000FF"/>
                          </a:solidFill>
                        </a:rPr>
                        <a:t>T</a:t>
                      </a:r>
                      <a:endParaRPr lang="en-US" dirty="0">
                        <a:solidFill>
                          <a:srgbClr val="0000FF"/>
                        </a:solidFill>
                      </a:endParaRPr>
                    </a:p>
                  </a:txBody>
                  <a:tcPr>
                    <a:solidFill>
                      <a:schemeClr val="bg2"/>
                    </a:solidFill>
                  </a:tcPr>
                </a:tc>
              </a:tr>
              <a:tr h="492760">
                <a:tc>
                  <a:txBody>
                    <a:bodyPr/>
                    <a:lstStyle/>
                    <a:p>
                      <a:pPr algn="ctr"/>
                      <a:r>
                        <a:rPr lang="en-US" dirty="0" smtClean="0"/>
                        <a:t>F</a:t>
                      </a:r>
                      <a:endParaRPr lang="en-US" dirty="0"/>
                    </a:p>
                  </a:txBody>
                  <a:tcPr>
                    <a:solidFill>
                      <a:schemeClr val="bg2"/>
                    </a:solidFill>
                  </a:tcPr>
                </a:tc>
                <a:tc>
                  <a:txBody>
                    <a:bodyPr/>
                    <a:lstStyle/>
                    <a:p>
                      <a:pPr algn="ctr"/>
                      <a:r>
                        <a:rPr lang="en-US" dirty="0" smtClean="0"/>
                        <a:t>T</a:t>
                      </a:r>
                      <a:endParaRPr lang="en-US" dirty="0"/>
                    </a:p>
                  </a:txBody>
                  <a:tcPr>
                    <a:solidFill>
                      <a:schemeClr val="bg2"/>
                    </a:solidFill>
                  </a:tcPr>
                </a:tc>
                <a:tc>
                  <a:txBody>
                    <a:bodyPr/>
                    <a:lstStyle/>
                    <a:p>
                      <a:pPr algn="ctr"/>
                      <a:r>
                        <a:rPr lang="en-US" dirty="0" smtClean="0">
                          <a:solidFill>
                            <a:srgbClr val="FF0000"/>
                          </a:solidFill>
                        </a:rPr>
                        <a:t>F</a:t>
                      </a:r>
                      <a:endParaRPr lang="en-US" dirty="0">
                        <a:solidFill>
                          <a:srgbClr val="FF0000"/>
                        </a:solidFill>
                      </a:endParaRPr>
                    </a:p>
                  </a:txBody>
                  <a:tcPr>
                    <a:solidFill>
                      <a:schemeClr val="bg2"/>
                    </a:solidFill>
                  </a:tcPr>
                </a:tc>
                <a:tc>
                  <a:txBody>
                    <a:bodyPr/>
                    <a:lstStyle/>
                    <a:p>
                      <a:pPr algn="ctr"/>
                      <a:r>
                        <a:rPr lang="en-US" dirty="0" smtClean="0">
                          <a:solidFill>
                            <a:srgbClr val="00B050"/>
                          </a:solidFill>
                        </a:rPr>
                        <a:t>F</a:t>
                      </a:r>
                      <a:endParaRPr lang="en-US" dirty="0">
                        <a:solidFill>
                          <a:srgbClr val="00B050"/>
                        </a:solidFill>
                      </a:endParaRPr>
                    </a:p>
                  </a:txBody>
                  <a:tcPr>
                    <a:solidFill>
                      <a:schemeClr val="bg2"/>
                    </a:solidFill>
                  </a:tcPr>
                </a:tc>
                <a:tc>
                  <a:txBody>
                    <a:bodyPr/>
                    <a:lstStyle/>
                    <a:p>
                      <a:pPr algn="ctr"/>
                      <a:r>
                        <a:rPr lang="en-US" dirty="0" smtClean="0">
                          <a:solidFill>
                            <a:srgbClr val="0000FF"/>
                          </a:solidFill>
                        </a:rPr>
                        <a:t>T</a:t>
                      </a:r>
                      <a:endParaRPr lang="en-US" dirty="0">
                        <a:solidFill>
                          <a:srgbClr val="0000FF"/>
                        </a:solidFill>
                      </a:endParaRPr>
                    </a:p>
                  </a:txBody>
                  <a:tcPr>
                    <a:solidFill>
                      <a:schemeClr val="bg2"/>
                    </a:solidFill>
                  </a:tcPr>
                </a:tc>
                <a:tc>
                  <a:txBody>
                    <a:bodyPr/>
                    <a:lstStyle/>
                    <a:p>
                      <a:pPr algn="ctr"/>
                      <a:r>
                        <a:rPr lang="en-US" dirty="0" smtClean="0">
                          <a:solidFill>
                            <a:srgbClr val="0000FF"/>
                          </a:solidFill>
                        </a:rPr>
                        <a:t>T</a:t>
                      </a:r>
                      <a:endParaRPr lang="en-US" dirty="0">
                        <a:solidFill>
                          <a:srgbClr val="0000FF"/>
                        </a:solidFill>
                      </a:endParaRPr>
                    </a:p>
                  </a:txBody>
                  <a:tcPr>
                    <a:solidFill>
                      <a:schemeClr val="bg2"/>
                    </a:solidFill>
                  </a:tcPr>
                </a:tc>
              </a:tr>
              <a:tr h="492760">
                <a:tc>
                  <a:txBody>
                    <a:bodyPr/>
                    <a:lstStyle/>
                    <a:p>
                      <a:pPr algn="ctr"/>
                      <a:r>
                        <a:rPr lang="en-US" dirty="0" smtClean="0"/>
                        <a:t>T</a:t>
                      </a:r>
                      <a:endParaRPr lang="en-US" dirty="0"/>
                    </a:p>
                  </a:txBody>
                  <a:tcPr>
                    <a:solidFill>
                      <a:schemeClr val="bg2"/>
                    </a:solidFill>
                  </a:tcPr>
                </a:tc>
                <a:tc>
                  <a:txBody>
                    <a:bodyPr/>
                    <a:lstStyle/>
                    <a:p>
                      <a:pPr algn="ctr"/>
                      <a:r>
                        <a:rPr lang="en-US" dirty="0" smtClean="0"/>
                        <a:t>F</a:t>
                      </a:r>
                      <a:endParaRPr lang="en-US" dirty="0"/>
                    </a:p>
                  </a:txBody>
                  <a:tcPr>
                    <a:solidFill>
                      <a:schemeClr val="bg2"/>
                    </a:solidFill>
                  </a:tcPr>
                </a:tc>
                <a:tc>
                  <a:txBody>
                    <a:bodyPr/>
                    <a:lstStyle/>
                    <a:p>
                      <a:pPr algn="ctr"/>
                      <a:r>
                        <a:rPr lang="en-US" dirty="0" smtClean="0">
                          <a:solidFill>
                            <a:srgbClr val="FF0000"/>
                          </a:solidFill>
                        </a:rPr>
                        <a:t>F</a:t>
                      </a:r>
                      <a:endParaRPr lang="en-US" dirty="0">
                        <a:solidFill>
                          <a:srgbClr val="FF0000"/>
                        </a:solidFill>
                      </a:endParaRPr>
                    </a:p>
                  </a:txBody>
                  <a:tcPr>
                    <a:solidFill>
                      <a:schemeClr val="bg2"/>
                    </a:solidFill>
                  </a:tcPr>
                </a:tc>
                <a:tc>
                  <a:txBody>
                    <a:bodyPr/>
                    <a:lstStyle/>
                    <a:p>
                      <a:pPr algn="ctr"/>
                      <a:r>
                        <a:rPr lang="en-US" dirty="0" smtClean="0">
                          <a:solidFill>
                            <a:srgbClr val="00B050"/>
                          </a:solidFill>
                        </a:rPr>
                        <a:t>F</a:t>
                      </a:r>
                      <a:endParaRPr lang="en-US" dirty="0">
                        <a:solidFill>
                          <a:srgbClr val="00B050"/>
                        </a:solidFill>
                      </a:endParaRPr>
                    </a:p>
                  </a:txBody>
                  <a:tcPr>
                    <a:solidFill>
                      <a:schemeClr val="bg2"/>
                    </a:solidFill>
                  </a:tcPr>
                </a:tc>
                <a:tc>
                  <a:txBody>
                    <a:bodyPr/>
                    <a:lstStyle/>
                    <a:p>
                      <a:pPr algn="ctr"/>
                      <a:r>
                        <a:rPr lang="en-US" dirty="0" smtClean="0">
                          <a:solidFill>
                            <a:srgbClr val="0000FF"/>
                          </a:solidFill>
                        </a:rPr>
                        <a:t>T</a:t>
                      </a:r>
                      <a:endParaRPr lang="en-US" dirty="0">
                        <a:solidFill>
                          <a:srgbClr val="0000FF"/>
                        </a:solidFill>
                      </a:endParaRPr>
                    </a:p>
                  </a:txBody>
                  <a:tcPr>
                    <a:solidFill>
                      <a:schemeClr val="bg2"/>
                    </a:solidFill>
                  </a:tcPr>
                </a:tc>
                <a:tc>
                  <a:txBody>
                    <a:bodyPr/>
                    <a:lstStyle/>
                    <a:p>
                      <a:pPr algn="ctr"/>
                      <a:r>
                        <a:rPr lang="en-US" dirty="0" smtClean="0">
                          <a:solidFill>
                            <a:srgbClr val="0000FF"/>
                          </a:solidFill>
                        </a:rPr>
                        <a:t>T</a:t>
                      </a:r>
                      <a:endParaRPr lang="en-US" dirty="0">
                        <a:solidFill>
                          <a:srgbClr val="0000FF"/>
                        </a:solidFill>
                      </a:endParaRPr>
                    </a:p>
                  </a:txBody>
                  <a:tcPr>
                    <a:solidFill>
                      <a:schemeClr val="bg2"/>
                    </a:solidFill>
                  </a:tcPr>
                </a:tc>
              </a:tr>
              <a:tr h="492760">
                <a:tc>
                  <a:txBody>
                    <a:bodyPr/>
                    <a:lstStyle/>
                    <a:p>
                      <a:pPr algn="ctr"/>
                      <a:r>
                        <a:rPr lang="en-US" dirty="0" smtClean="0"/>
                        <a:t>T</a:t>
                      </a:r>
                      <a:endParaRPr lang="en-US" dirty="0"/>
                    </a:p>
                  </a:txBody>
                  <a:tcPr>
                    <a:solidFill>
                      <a:schemeClr val="bg2"/>
                    </a:solidFill>
                  </a:tcPr>
                </a:tc>
                <a:tc>
                  <a:txBody>
                    <a:bodyPr/>
                    <a:lstStyle/>
                    <a:p>
                      <a:pPr algn="ctr"/>
                      <a:r>
                        <a:rPr lang="en-US" dirty="0" smtClean="0"/>
                        <a:t>T</a:t>
                      </a:r>
                      <a:endParaRPr lang="en-US" dirty="0"/>
                    </a:p>
                  </a:txBody>
                  <a:tcPr>
                    <a:solidFill>
                      <a:schemeClr val="bg2"/>
                    </a:solidFill>
                  </a:tcPr>
                </a:tc>
                <a:tc>
                  <a:txBody>
                    <a:bodyPr/>
                    <a:lstStyle/>
                    <a:p>
                      <a:pPr algn="ctr"/>
                      <a:r>
                        <a:rPr lang="en-US" dirty="0" smtClean="0">
                          <a:solidFill>
                            <a:srgbClr val="FF0000"/>
                          </a:solidFill>
                        </a:rPr>
                        <a:t>T</a:t>
                      </a:r>
                      <a:endParaRPr lang="en-US" dirty="0">
                        <a:solidFill>
                          <a:srgbClr val="FF0000"/>
                        </a:solidFill>
                      </a:endParaRPr>
                    </a:p>
                  </a:txBody>
                  <a:tcPr>
                    <a:solidFill>
                      <a:schemeClr val="bg2"/>
                    </a:solidFill>
                  </a:tcPr>
                </a:tc>
                <a:tc>
                  <a:txBody>
                    <a:bodyPr/>
                    <a:lstStyle/>
                    <a:p>
                      <a:pPr algn="ctr"/>
                      <a:r>
                        <a:rPr lang="en-US" dirty="0" smtClean="0">
                          <a:solidFill>
                            <a:srgbClr val="00B050"/>
                          </a:solidFill>
                        </a:rPr>
                        <a:t>T</a:t>
                      </a:r>
                      <a:endParaRPr lang="en-US" dirty="0">
                        <a:solidFill>
                          <a:srgbClr val="00B050"/>
                        </a:solidFill>
                      </a:endParaRPr>
                    </a:p>
                  </a:txBody>
                  <a:tcPr>
                    <a:solidFill>
                      <a:schemeClr val="bg2"/>
                    </a:solidFill>
                  </a:tcPr>
                </a:tc>
                <a:tc>
                  <a:txBody>
                    <a:bodyPr/>
                    <a:lstStyle/>
                    <a:p>
                      <a:pPr algn="ctr"/>
                      <a:r>
                        <a:rPr lang="en-US" dirty="0" smtClean="0">
                          <a:solidFill>
                            <a:srgbClr val="0000FF"/>
                          </a:solidFill>
                        </a:rPr>
                        <a:t>T</a:t>
                      </a:r>
                      <a:endParaRPr lang="en-US" dirty="0">
                        <a:solidFill>
                          <a:srgbClr val="0000FF"/>
                        </a:solidFill>
                      </a:endParaRPr>
                    </a:p>
                  </a:txBody>
                  <a:tcPr>
                    <a:solidFill>
                      <a:schemeClr val="bg2"/>
                    </a:solidFill>
                  </a:tcPr>
                </a:tc>
                <a:tc>
                  <a:txBody>
                    <a:bodyPr/>
                    <a:lstStyle/>
                    <a:p>
                      <a:pPr algn="ctr"/>
                      <a:r>
                        <a:rPr lang="en-US" dirty="0" smtClean="0">
                          <a:solidFill>
                            <a:srgbClr val="0000FF"/>
                          </a:solidFill>
                        </a:rPr>
                        <a:t>T</a:t>
                      </a:r>
                      <a:endParaRPr lang="en-US" dirty="0">
                        <a:solidFill>
                          <a:srgbClr val="0000FF"/>
                        </a:solidFill>
                      </a:endParaRPr>
                    </a:p>
                  </a:txBody>
                  <a:tcPr>
                    <a:solidFill>
                      <a:schemeClr val="bg2"/>
                    </a:solidFill>
                  </a:tcPr>
                </a:tc>
              </a:tr>
            </a:tbl>
          </a:graphicData>
        </a:graphic>
      </p:graphicFrame>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r"/>
            <a:r>
              <a:rPr lang="en-US" smtClean="0"/>
              <a:t>S.F…</a:t>
            </a:r>
          </a:p>
        </p:txBody>
      </p:sp>
      <p:sp>
        <p:nvSpPr>
          <p:cNvPr id="3" name="Content Placeholder 2"/>
          <p:cNvSpPr>
            <a:spLocks noGrp="1"/>
          </p:cNvSpPr>
          <p:nvPr>
            <p:ph idx="1"/>
          </p:nvPr>
        </p:nvSpPr>
        <p:spPr>
          <a:xfrm>
            <a:off x="495300" y="1935163"/>
            <a:ext cx="9258300" cy="4389437"/>
          </a:xfrm>
        </p:spPr>
        <p:txBody>
          <a:bodyPr/>
          <a:lstStyle/>
          <a:p>
            <a:pPr>
              <a:buFont typeface="Wingdings 2" pitchFamily="18" charset="2"/>
              <a:buNone/>
              <a:defRPr/>
            </a:pPr>
            <a:r>
              <a:rPr lang="en-US" dirty="0" smtClean="0"/>
              <a:t>What is the value of the following statement forms:</a:t>
            </a:r>
          </a:p>
          <a:p>
            <a:pPr>
              <a:buFont typeface="Wingdings 2" pitchFamily="18" charset="2"/>
              <a:buNone/>
              <a:defRPr/>
            </a:pPr>
            <a:endParaRPr lang="en-US" dirty="0" smtClean="0"/>
          </a:p>
          <a:p>
            <a:pPr marL="514350" indent="-514350">
              <a:buClr>
                <a:srgbClr val="0000FF"/>
              </a:buClr>
              <a:buFont typeface="Wingdings 2" pitchFamily="18" charset="2"/>
              <a:buNone/>
              <a:defRPr/>
            </a:pPr>
            <a:r>
              <a:rPr lang="en-US" dirty="0" smtClean="0"/>
              <a:t>1. p v ~ p			</a:t>
            </a:r>
            <a:endParaRPr lang="en-US" dirty="0" smtClean="0">
              <a:sym typeface="Symbol"/>
            </a:endParaRPr>
          </a:p>
          <a:p>
            <a:pPr marL="514350" indent="-514350">
              <a:buClr>
                <a:srgbClr val="0000FF"/>
              </a:buClr>
              <a:buFont typeface="Wingdings 2" pitchFamily="18" charset="2"/>
              <a:buNone/>
              <a:defRPr/>
            </a:pPr>
            <a:endParaRPr lang="en-US" dirty="0" smtClean="0"/>
          </a:p>
          <a:p>
            <a:pPr marL="514350" indent="-514350">
              <a:buClr>
                <a:srgbClr val="0000FF"/>
              </a:buClr>
              <a:buFont typeface="Wingdings 2" pitchFamily="18" charset="2"/>
              <a:buNone/>
              <a:defRPr/>
            </a:pPr>
            <a:r>
              <a:rPr lang="en-US" dirty="0" smtClean="0"/>
              <a:t>2. p . ~ p			</a:t>
            </a:r>
            <a:endParaRPr lang="en-US" dirty="0" smtClean="0">
              <a:sym typeface="Symbol"/>
            </a:endParaRPr>
          </a:p>
          <a:p>
            <a:pPr marL="514350" indent="-514350">
              <a:buClr>
                <a:srgbClr val="0000FF"/>
              </a:buClr>
              <a:buFont typeface="Wingdings 2" pitchFamily="18" charset="2"/>
              <a:buNone/>
              <a:defRPr/>
            </a:pPr>
            <a:endParaRPr lang="en-US" dirty="0" smtClean="0"/>
          </a:p>
          <a:p>
            <a:pPr marL="514350" indent="-514350">
              <a:buClr>
                <a:srgbClr val="0000FF"/>
              </a:buClr>
              <a:buFont typeface="Wingdings 2" pitchFamily="18" charset="2"/>
              <a:buNone/>
              <a:defRPr/>
            </a:pPr>
            <a:r>
              <a:rPr lang="en-US" dirty="0" smtClean="0"/>
              <a:t>3. p </a:t>
            </a:r>
            <a:r>
              <a:rPr lang="en-US" dirty="0" smtClean="0">
                <a:sym typeface="Symbol"/>
              </a:rPr>
              <a:t> q 			</a:t>
            </a:r>
          </a:p>
          <a:p>
            <a:pPr marL="514350" indent="-514350">
              <a:buFont typeface="Wingdings 2" pitchFamily="18" charset="2"/>
              <a:buAutoNum type="arabicPeriod"/>
              <a:defRPr/>
            </a:pPr>
            <a:endParaRPr lang="en-US" dirty="0"/>
          </a:p>
        </p:txBody>
      </p:sp>
      <p:cxnSp>
        <p:nvCxnSpPr>
          <p:cNvPr id="5" name="Straight Arrow Connector 4"/>
          <p:cNvCxnSpPr/>
          <p:nvPr/>
        </p:nvCxnSpPr>
        <p:spPr>
          <a:xfrm>
            <a:off x="2305050" y="32004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247900" y="41148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47900" y="50292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4076700" y="2819400"/>
            <a:ext cx="3733800" cy="6096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600" dirty="0">
                <a:sym typeface="Symbol"/>
              </a:rPr>
              <a:t>Tautology </a:t>
            </a:r>
            <a:endParaRPr lang="en-US" dirty="0"/>
          </a:p>
        </p:txBody>
      </p:sp>
      <p:sp>
        <p:nvSpPr>
          <p:cNvPr id="9" name="Rounded Rectangle 8"/>
          <p:cNvSpPr/>
          <p:nvPr/>
        </p:nvSpPr>
        <p:spPr>
          <a:xfrm>
            <a:off x="4076700" y="3810000"/>
            <a:ext cx="3810000" cy="6096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600" dirty="0"/>
              <a:t>Contradiction</a:t>
            </a:r>
            <a:endParaRPr lang="en-US" dirty="0"/>
          </a:p>
        </p:txBody>
      </p:sp>
      <p:sp>
        <p:nvSpPr>
          <p:cNvPr id="10" name="Rounded Rectangle 9"/>
          <p:cNvSpPr/>
          <p:nvPr/>
        </p:nvSpPr>
        <p:spPr>
          <a:xfrm>
            <a:off x="4076700" y="4800600"/>
            <a:ext cx="3810000" cy="6096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4000" dirty="0"/>
              <a:t>Contingent</a:t>
            </a:r>
            <a:endParaRPr lang="en-U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1000" fill="hold"/>
                                        <p:tgtEl>
                                          <p:spTgt spid="10"/>
                                        </p:tgtEl>
                                        <p:attrNameLst>
                                          <p:attrName>ppt_w</p:attrName>
                                        </p:attrNameLst>
                                      </p:cBhvr>
                                      <p:tavLst>
                                        <p:tav tm="0">
                                          <p:val>
                                            <p:fltVal val="0"/>
                                          </p:val>
                                        </p:tav>
                                        <p:tav tm="100000">
                                          <p:val>
                                            <p:strVal val="#ppt_w"/>
                                          </p:val>
                                        </p:tav>
                                      </p:tavLst>
                                    </p:anim>
                                    <p:anim calcmode="lin" valueType="num">
                                      <p:cBhvr>
                                        <p:cTn id="57" dur="1000" fill="hold"/>
                                        <p:tgtEl>
                                          <p:spTgt spid="10"/>
                                        </p:tgtEl>
                                        <p:attrNameLst>
                                          <p:attrName>ppt_h</p:attrName>
                                        </p:attrNameLst>
                                      </p:cBhvr>
                                      <p:tavLst>
                                        <p:tav tm="0">
                                          <p:val>
                                            <p:fltVal val="0"/>
                                          </p:val>
                                        </p:tav>
                                        <p:tav tm="100000">
                                          <p:val>
                                            <p:strVal val="#ppt_h"/>
                                          </p:val>
                                        </p:tav>
                                      </p:tavLst>
                                    </p:anim>
                                    <p:anim calcmode="lin" valueType="num">
                                      <p:cBhvr>
                                        <p:cTn id="58"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14350" y="704850"/>
            <a:ext cx="9258300" cy="1143000"/>
          </a:xfrm>
        </p:spPr>
        <p:txBody>
          <a:bodyPr anchor="ctr"/>
          <a:lstStyle/>
          <a:p>
            <a:pPr algn="ctr"/>
            <a:r>
              <a:rPr lang="en-US" b="1" smtClean="0">
                <a:solidFill>
                  <a:srgbClr val="0000FF"/>
                </a:solidFill>
              </a:rPr>
              <a:t>Argument Form</a:t>
            </a:r>
            <a:endParaRPr lang="en-US" smtClean="0"/>
          </a:p>
        </p:txBody>
      </p:sp>
      <p:sp>
        <p:nvSpPr>
          <p:cNvPr id="4" name="Content Placeholder 3"/>
          <p:cNvSpPr>
            <a:spLocks noGrp="1"/>
          </p:cNvSpPr>
          <p:nvPr>
            <p:ph sz="half" idx="1"/>
          </p:nvPr>
        </p:nvSpPr>
        <p:spPr>
          <a:xfrm>
            <a:off x="514350" y="1920875"/>
            <a:ext cx="4543425" cy="4433888"/>
          </a:xfrm>
          <a:ln>
            <a:solidFill>
              <a:schemeClr val="tx1"/>
            </a:solidFill>
          </a:ln>
        </p:spPr>
        <p:txBody>
          <a:bodyPr/>
          <a:lstStyle/>
          <a:p>
            <a:pPr>
              <a:buFont typeface="Wingdings 2" pitchFamily="18" charset="2"/>
              <a:buNone/>
              <a:defRPr/>
            </a:pPr>
            <a:endParaRPr lang="en-US" dirty="0" smtClean="0"/>
          </a:p>
          <a:p>
            <a:pPr>
              <a:buFont typeface="Wingdings 2" pitchFamily="18" charset="2"/>
              <a:buNone/>
              <a:defRPr/>
            </a:pPr>
            <a:r>
              <a:rPr lang="en-US" dirty="0" smtClean="0"/>
              <a:t>If I am the President of the United States of America, then I am famous.</a:t>
            </a:r>
          </a:p>
          <a:p>
            <a:pPr>
              <a:buFont typeface="Wingdings 2" pitchFamily="18" charset="2"/>
              <a:buNone/>
              <a:defRPr/>
            </a:pPr>
            <a:r>
              <a:rPr lang="en-US" dirty="0" smtClean="0"/>
              <a:t>I am not the President of the United States of America.</a:t>
            </a:r>
          </a:p>
          <a:p>
            <a:pPr>
              <a:buFont typeface="Wingdings 2" pitchFamily="18" charset="2"/>
              <a:buNone/>
              <a:defRPr/>
            </a:pPr>
            <a:endParaRPr lang="en-US" dirty="0" smtClean="0"/>
          </a:p>
          <a:p>
            <a:pPr>
              <a:buFont typeface="Wingdings 2" pitchFamily="18" charset="2"/>
              <a:buNone/>
              <a:defRPr/>
            </a:pPr>
            <a:r>
              <a:rPr lang="en-US" dirty="0" smtClean="0"/>
              <a:t>Therefore, I am not famous.</a:t>
            </a:r>
          </a:p>
          <a:p>
            <a:pPr marL="514350" indent="-514350">
              <a:buClrTx/>
              <a:buFont typeface="Wingdings 2" pitchFamily="18" charset="2"/>
              <a:buAutoNum type="arabicPeriod"/>
              <a:defRPr/>
            </a:pPr>
            <a:r>
              <a:rPr lang="en-US" dirty="0" smtClean="0"/>
              <a:t>I </a:t>
            </a:r>
            <a:r>
              <a:rPr lang="en-US" dirty="0" smtClean="0">
                <a:sym typeface="Symbol"/>
              </a:rPr>
              <a:t> F</a:t>
            </a:r>
          </a:p>
          <a:p>
            <a:pPr marL="514350" indent="-514350">
              <a:buClrTx/>
              <a:buFont typeface="Wingdings 2" pitchFamily="18" charset="2"/>
              <a:buAutoNum type="arabicPeriod"/>
              <a:defRPr/>
            </a:pPr>
            <a:r>
              <a:rPr lang="en-US" dirty="0" smtClean="0">
                <a:sym typeface="Symbol"/>
              </a:rPr>
              <a:t>~ I /  ~ F</a:t>
            </a:r>
            <a:endParaRPr lang="en-US" dirty="0" smtClean="0"/>
          </a:p>
        </p:txBody>
      </p:sp>
      <p:sp>
        <p:nvSpPr>
          <p:cNvPr id="21508" name="Content Placeholder 4"/>
          <p:cNvSpPr>
            <a:spLocks noGrp="1"/>
          </p:cNvSpPr>
          <p:nvPr>
            <p:ph sz="half" idx="2"/>
          </p:nvPr>
        </p:nvSpPr>
        <p:spPr>
          <a:xfrm>
            <a:off x="5229225" y="1920875"/>
            <a:ext cx="4543425" cy="4433888"/>
          </a:xfrm>
          <a:ln>
            <a:solidFill>
              <a:schemeClr val="tx1"/>
            </a:solidFill>
          </a:ln>
        </p:spPr>
        <p:txBody>
          <a:bodyPr/>
          <a:lstStyle/>
          <a:p>
            <a:pPr>
              <a:buFont typeface="Wingdings 2" pitchFamily="18" charset="2"/>
              <a:buNone/>
            </a:pPr>
            <a:endParaRPr lang="en-US" smtClean="0"/>
          </a:p>
          <a:p>
            <a:pPr>
              <a:buFont typeface="Wingdings 2" pitchFamily="18" charset="2"/>
              <a:buNone/>
            </a:pPr>
            <a:r>
              <a:rPr lang="en-US" smtClean="0"/>
              <a:t>If Big B is the President of the United States of America, then he is famous.</a:t>
            </a:r>
          </a:p>
          <a:p>
            <a:pPr>
              <a:buFont typeface="Wingdings 2" pitchFamily="18" charset="2"/>
              <a:buNone/>
            </a:pPr>
            <a:r>
              <a:rPr lang="en-US" smtClean="0"/>
              <a:t>Big B is not the President of the United States of America.</a:t>
            </a:r>
          </a:p>
          <a:p>
            <a:pPr>
              <a:buFont typeface="Wingdings 2" pitchFamily="18" charset="2"/>
              <a:buNone/>
            </a:pPr>
            <a:r>
              <a:rPr lang="en-US" smtClean="0"/>
              <a:t>Therefore, he is not famous.</a:t>
            </a:r>
          </a:p>
          <a:p>
            <a:pPr>
              <a:buFont typeface="Wingdings 2" pitchFamily="18" charset="2"/>
              <a:buNone/>
            </a:pPr>
            <a:r>
              <a:rPr lang="en-US" smtClean="0"/>
              <a:t>1. B </a:t>
            </a:r>
            <a:r>
              <a:rPr lang="en-US" smtClean="0">
                <a:sym typeface="Symbol" pitchFamily="18" charset="2"/>
              </a:rPr>
              <a:t> F</a:t>
            </a:r>
          </a:p>
          <a:p>
            <a:pPr>
              <a:buFont typeface="Wingdings 2" pitchFamily="18" charset="2"/>
              <a:buNone/>
            </a:pPr>
            <a:r>
              <a:rPr lang="en-US" smtClean="0">
                <a:sym typeface="Symbol" pitchFamily="18" charset="2"/>
              </a:rPr>
              <a:t>2. ~ B /  ~ F</a:t>
            </a:r>
            <a:endParaRPr lang="en-US" smtClean="0"/>
          </a:p>
          <a:p>
            <a:pPr>
              <a:buFont typeface="Wingdings 2" pitchFamily="18" charset="2"/>
              <a:buNone/>
            </a:pPr>
            <a:endParaRPr lang="en-US" smtClean="0"/>
          </a:p>
        </p:txBody>
      </p:sp>
      <p:sp>
        <p:nvSpPr>
          <p:cNvPr id="6" name="Rounded Rectangle 5"/>
          <p:cNvSpPr/>
          <p:nvPr/>
        </p:nvSpPr>
        <p:spPr>
          <a:xfrm>
            <a:off x="7581900" y="5486400"/>
            <a:ext cx="2209800" cy="8382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marL="342900" indent="-342900">
              <a:buFont typeface="+mj-lt"/>
              <a:buAutoNum type="arabicPeriod"/>
              <a:defRPr/>
            </a:pPr>
            <a:r>
              <a:rPr lang="en-US" dirty="0">
                <a:solidFill>
                  <a:schemeClr val="tx1"/>
                </a:solidFill>
              </a:rPr>
              <a:t>p </a:t>
            </a:r>
            <a:r>
              <a:rPr lang="en-US" dirty="0">
                <a:solidFill>
                  <a:schemeClr val="tx1"/>
                </a:solidFill>
                <a:sym typeface="Symbol"/>
              </a:rPr>
              <a:t> q</a:t>
            </a:r>
          </a:p>
          <a:p>
            <a:pPr marL="342900" indent="-342900">
              <a:buFont typeface="+mj-lt"/>
              <a:buAutoNum type="arabicPeriod"/>
              <a:defRPr/>
            </a:pPr>
            <a:r>
              <a:rPr lang="en-US" dirty="0">
                <a:solidFill>
                  <a:schemeClr val="tx1"/>
                </a:solidFill>
                <a:sym typeface="Symbol"/>
              </a:rPr>
              <a:t>~ p /</a:t>
            </a:r>
            <a:r>
              <a:rPr lang="en-US" dirty="0">
                <a:solidFill>
                  <a:schemeClr val="tx1"/>
                </a:solidFill>
              </a:rPr>
              <a:t> </a:t>
            </a:r>
            <a:r>
              <a:rPr lang="en-US" dirty="0">
                <a:solidFill>
                  <a:schemeClr val="tx1"/>
                </a:solidFill>
                <a:sym typeface="Symbol"/>
              </a:rPr>
              <a:t> ~ q</a:t>
            </a:r>
            <a:endParaRPr lang="en-US" dirty="0">
              <a:solidFill>
                <a:schemeClr val="tx1"/>
              </a:solidFil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14350" y="704850"/>
            <a:ext cx="9258300" cy="1143000"/>
          </a:xfrm>
        </p:spPr>
        <p:txBody>
          <a:bodyPr anchor="ctr"/>
          <a:lstStyle/>
          <a:p>
            <a:pPr algn="r"/>
            <a:r>
              <a:rPr lang="en-US" sz="4000" smtClean="0"/>
              <a:t>Argument Form…</a:t>
            </a:r>
          </a:p>
        </p:txBody>
      </p:sp>
      <p:sp>
        <p:nvSpPr>
          <p:cNvPr id="3" name="Content Placeholder 2"/>
          <p:cNvSpPr>
            <a:spLocks noGrp="1"/>
          </p:cNvSpPr>
          <p:nvPr>
            <p:ph sz="half" idx="1"/>
          </p:nvPr>
        </p:nvSpPr>
        <p:spPr>
          <a:xfrm>
            <a:off x="514350" y="1920875"/>
            <a:ext cx="4543425" cy="4433888"/>
          </a:xfrm>
        </p:spPr>
        <p:txBody>
          <a:bodyPr/>
          <a:lstStyle/>
          <a:p>
            <a:pPr>
              <a:buFont typeface="Wingdings 2" pitchFamily="18" charset="2"/>
              <a:buNone/>
              <a:defRPr/>
            </a:pPr>
            <a:r>
              <a:rPr lang="en-US" dirty="0" smtClean="0"/>
              <a:t>If cats are rational animals, then all researchers of MIT are monkeys.</a:t>
            </a:r>
          </a:p>
          <a:p>
            <a:pPr>
              <a:buFont typeface="Wingdings 2" pitchFamily="18" charset="2"/>
              <a:buNone/>
              <a:defRPr/>
            </a:pPr>
            <a:r>
              <a:rPr lang="en-US" dirty="0" smtClean="0"/>
              <a:t>Cats are rational animals.</a:t>
            </a:r>
          </a:p>
          <a:p>
            <a:pPr>
              <a:buFont typeface="Wingdings 2" pitchFamily="18" charset="2"/>
              <a:buNone/>
              <a:defRPr/>
            </a:pPr>
            <a:endParaRPr lang="en-US" dirty="0" smtClean="0"/>
          </a:p>
          <a:p>
            <a:pPr>
              <a:buFont typeface="Wingdings 2" pitchFamily="18" charset="2"/>
              <a:buNone/>
              <a:defRPr/>
            </a:pPr>
            <a:r>
              <a:rPr lang="en-US" dirty="0" smtClean="0"/>
              <a:t>Therefore, all researchers of MIT are monkeys.</a:t>
            </a:r>
          </a:p>
          <a:p>
            <a:pPr>
              <a:buFont typeface="Wingdings 2" pitchFamily="18" charset="2"/>
              <a:buNone/>
              <a:defRPr/>
            </a:pPr>
            <a:endParaRPr lang="en-US" dirty="0" smtClean="0"/>
          </a:p>
          <a:p>
            <a:pPr marL="514350" indent="-514350">
              <a:buFont typeface="+mj-lt"/>
              <a:buAutoNum type="arabicPeriod"/>
              <a:defRPr/>
            </a:pPr>
            <a:r>
              <a:rPr lang="en-US" dirty="0" smtClean="0"/>
              <a:t> C </a:t>
            </a:r>
            <a:r>
              <a:rPr lang="en-US" dirty="0" smtClean="0">
                <a:sym typeface="Symbol"/>
              </a:rPr>
              <a:t></a:t>
            </a:r>
            <a:r>
              <a:rPr lang="en-US" dirty="0" smtClean="0"/>
              <a:t> M</a:t>
            </a:r>
          </a:p>
          <a:p>
            <a:pPr marL="514350" indent="-514350">
              <a:buFont typeface="+mj-lt"/>
              <a:buAutoNum type="arabicPeriod"/>
              <a:defRPr/>
            </a:pPr>
            <a:r>
              <a:rPr lang="en-US" dirty="0" smtClean="0"/>
              <a:t>C / </a:t>
            </a:r>
            <a:r>
              <a:rPr lang="en-US" dirty="0" smtClean="0">
                <a:sym typeface="Symbol"/>
              </a:rPr>
              <a:t></a:t>
            </a:r>
            <a:r>
              <a:rPr lang="en-US" dirty="0" smtClean="0"/>
              <a:t> M</a:t>
            </a:r>
          </a:p>
          <a:p>
            <a:pPr>
              <a:buFont typeface="Wingdings 2" pitchFamily="18" charset="2"/>
              <a:buNone/>
              <a:defRPr/>
            </a:pPr>
            <a:endParaRPr lang="en-US" dirty="0"/>
          </a:p>
        </p:txBody>
      </p:sp>
      <p:sp>
        <p:nvSpPr>
          <p:cNvPr id="4" name="Content Placeholder 3"/>
          <p:cNvSpPr>
            <a:spLocks noGrp="1"/>
          </p:cNvSpPr>
          <p:nvPr>
            <p:ph sz="half" idx="2"/>
          </p:nvPr>
        </p:nvSpPr>
        <p:spPr>
          <a:xfrm>
            <a:off x="5229225" y="1920875"/>
            <a:ext cx="4543425" cy="4433888"/>
          </a:xfrm>
        </p:spPr>
        <p:txBody>
          <a:bodyPr/>
          <a:lstStyle/>
          <a:p>
            <a:pPr>
              <a:buFont typeface="Wingdings 2" pitchFamily="18" charset="2"/>
              <a:buNone/>
              <a:defRPr/>
            </a:pPr>
            <a:r>
              <a:rPr lang="en-US" dirty="0" smtClean="0"/>
              <a:t>If the supply of onion is less than demand in the market, then the prices of onion will increase.</a:t>
            </a:r>
          </a:p>
          <a:p>
            <a:pPr>
              <a:buFont typeface="Wingdings 2" pitchFamily="18" charset="2"/>
              <a:buNone/>
              <a:defRPr/>
            </a:pPr>
            <a:r>
              <a:rPr lang="en-US" dirty="0" smtClean="0"/>
              <a:t>The supply of onion is less than demand in the market.</a:t>
            </a:r>
          </a:p>
          <a:p>
            <a:pPr>
              <a:buFont typeface="Wingdings 2" pitchFamily="18" charset="2"/>
              <a:buNone/>
              <a:defRPr/>
            </a:pPr>
            <a:r>
              <a:rPr lang="en-US" dirty="0" smtClean="0"/>
              <a:t>Therefore, the prices of onion will increase.</a:t>
            </a:r>
          </a:p>
          <a:p>
            <a:pPr marL="514350" indent="-514350">
              <a:buFont typeface="+mj-lt"/>
              <a:buAutoNum type="arabicPeriod"/>
              <a:defRPr/>
            </a:pPr>
            <a:r>
              <a:rPr lang="en-US" dirty="0" smtClean="0"/>
              <a:t>S </a:t>
            </a:r>
            <a:r>
              <a:rPr lang="en-US" dirty="0" smtClean="0">
                <a:sym typeface="Symbol"/>
              </a:rPr>
              <a:t></a:t>
            </a:r>
            <a:r>
              <a:rPr lang="en-US" dirty="0" smtClean="0"/>
              <a:t> P</a:t>
            </a:r>
          </a:p>
          <a:p>
            <a:pPr marL="514350" indent="-514350">
              <a:buFont typeface="+mj-lt"/>
              <a:buAutoNum type="arabicPeriod"/>
              <a:defRPr/>
            </a:pPr>
            <a:r>
              <a:rPr lang="en-US" dirty="0" smtClean="0"/>
              <a:t>S / </a:t>
            </a:r>
            <a:r>
              <a:rPr lang="en-US" dirty="0" smtClean="0">
                <a:sym typeface="Symbol"/>
              </a:rPr>
              <a:t></a:t>
            </a:r>
            <a:r>
              <a:rPr lang="en-US" dirty="0" smtClean="0"/>
              <a:t> P</a:t>
            </a:r>
          </a:p>
          <a:p>
            <a:pPr>
              <a:buFont typeface="Wingdings 2" pitchFamily="18" charset="2"/>
              <a:buNone/>
              <a:defRPr/>
            </a:pPr>
            <a:endParaRPr lang="en-US" dirty="0" smtClean="0"/>
          </a:p>
          <a:p>
            <a:pPr>
              <a:buFont typeface="Wingdings 2" pitchFamily="18" charset="2"/>
              <a:buNone/>
              <a:defRPr/>
            </a:pPr>
            <a:endParaRPr lang="en-US" dirty="0" smtClean="0"/>
          </a:p>
          <a:p>
            <a:pPr>
              <a:buFont typeface="Wingdings 2" pitchFamily="18" charset="2"/>
              <a:buNone/>
              <a:defRPr/>
            </a:pPr>
            <a:endParaRPr lang="en-US" dirty="0"/>
          </a:p>
        </p:txBody>
      </p:sp>
      <p:sp>
        <p:nvSpPr>
          <p:cNvPr id="5" name="Rounded Rectangle 4"/>
          <p:cNvSpPr/>
          <p:nvPr/>
        </p:nvSpPr>
        <p:spPr>
          <a:xfrm>
            <a:off x="7658100" y="5334000"/>
            <a:ext cx="2133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a:buFont typeface="+mj-lt"/>
              <a:buAutoNum type="arabicPeriod"/>
              <a:defRPr/>
            </a:pPr>
            <a:r>
              <a:rPr lang="en-US" dirty="0"/>
              <a:t>p </a:t>
            </a:r>
            <a:r>
              <a:rPr lang="en-US" dirty="0">
                <a:sym typeface="Symbol"/>
              </a:rPr>
              <a:t></a:t>
            </a:r>
            <a:r>
              <a:rPr lang="en-US" dirty="0"/>
              <a:t> q</a:t>
            </a:r>
          </a:p>
          <a:p>
            <a:pPr marL="514350" indent="-514350">
              <a:buFont typeface="+mj-lt"/>
              <a:buAutoNum type="arabicPeriod"/>
              <a:defRPr/>
            </a:pPr>
            <a:r>
              <a:rPr lang="en-US" dirty="0"/>
              <a:t>p / </a:t>
            </a:r>
            <a:r>
              <a:rPr lang="en-US" dirty="0">
                <a:sym typeface="Symbol"/>
              </a:rPr>
              <a:t></a:t>
            </a:r>
            <a:r>
              <a:rPr lang="en-US" dirty="0"/>
              <a:t> q</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95300" y="381000"/>
            <a:ext cx="9258300" cy="1143000"/>
          </a:xfrm>
        </p:spPr>
        <p:txBody>
          <a:bodyPr anchor="ctr"/>
          <a:lstStyle/>
          <a:p>
            <a:pPr algn="ctr"/>
            <a:r>
              <a:rPr lang="en-US" sz="4400" b="1" smtClean="0">
                <a:solidFill>
                  <a:srgbClr val="0000FF"/>
                </a:solidFill>
              </a:rPr>
              <a:t>Rules of Inference (R.I.)</a:t>
            </a:r>
          </a:p>
        </p:txBody>
      </p:sp>
      <p:sp>
        <p:nvSpPr>
          <p:cNvPr id="23555" name="Content Placeholder 2"/>
          <p:cNvSpPr>
            <a:spLocks noGrp="1"/>
          </p:cNvSpPr>
          <p:nvPr>
            <p:ph sz="half" idx="1"/>
          </p:nvPr>
        </p:nvSpPr>
        <p:spPr>
          <a:xfrm>
            <a:off x="514350" y="1920875"/>
            <a:ext cx="4543425" cy="4433888"/>
          </a:xfrm>
        </p:spPr>
        <p:txBody>
          <a:bodyPr/>
          <a:lstStyle/>
          <a:p>
            <a:pPr>
              <a:buFont typeface="Wingdings 2" pitchFamily="18" charset="2"/>
              <a:buNone/>
            </a:pPr>
            <a:r>
              <a:rPr lang="en-US" smtClean="0"/>
              <a:t>1. Modus Ponens (M.P.)</a:t>
            </a:r>
          </a:p>
          <a:p>
            <a:pPr lvl="2">
              <a:buFont typeface="Wingdings 2" pitchFamily="18" charset="2"/>
              <a:buNone/>
            </a:pPr>
            <a:r>
              <a:rPr lang="en-US" smtClean="0"/>
              <a:t>p </a:t>
            </a:r>
            <a:r>
              <a:rPr lang="en-US" smtClean="0">
                <a:sym typeface="Symbol" pitchFamily="18" charset="2"/>
              </a:rPr>
              <a:t></a:t>
            </a:r>
            <a:r>
              <a:rPr lang="en-US" smtClean="0"/>
              <a:t> q</a:t>
            </a:r>
          </a:p>
          <a:p>
            <a:pPr lvl="2">
              <a:buFont typeface="Wingdings 2" pitchFamily="18" charset="2"/>
              <a:buNone/>
            </a:pPr>
            <a:r>
              <a:rPr lang="en-US" smtClean="0"/>
              <a:t>p /</a:t>
            </a:r>
            <a:r>
              <a:rPr lang="en-US" smtClean="0">
                <a:sym typeface="Symbol" pitchFamily="18" charset="2"/>
              </a:rPr>
              <a:t></a:t>
            </a:r>
            <a:r>
              <a:rPr lang="en-US" smtClean="0"/>
              <a:t> q</a:t>
            </a:r>
          </a:p>
          <a:p>
            <a:pPr>
              <a:buFont typeface="Wingdings 2" pitchFamily="18" charset="2"/>
              <a:buNone/>
            </a:pPr>
            <a:r>
              <a:rPr lang="en-US" smtClean="0"/>
              <a:t>2. Modus Tollens (M.T.)</a:t>
            </a:r>
          </a:p>
          <a:p>
            <a:pPr lvl="2">
              <a:buFont typeface="Wingdings 2" pitchFamily="18" charset="2"/>
              <a:buNone/>
            </a:pPr>
            <a:r>
              <a:rPr lang="en-US" smtClean="0"/>
              <a:t>p </a:t>
            </a:r>
            <a:r>
              <a:rPr lang="en-US" smtClean="0">
                <a:sym typeface="Symbol" pitchFamily="18" charset="2"/>
              </a:rPr>
              <a:t></a:t>
            </a:r>
            <a:r>
              <a:rPr lang="en-US" smtClean="0"/>
              <a:t> q</a:t>
            </a:r>
          </a:p>
          <a:p>
            <a:pPr lvl="2">
              <a:buFont typeface="Wingdings 2" pitchFamily="18" charset="2"/>
              <a:buNone/>
            </a:pPr>
            <a:r>
              <a:rPr lang="en-US" smtClean="0"/>
              <a:t>~ q / </a:t>
            </a:r>
            <a:r>
              <a:rPr lang="en-US" smtClean="0">
                <a:sym typeface="Symbol" pitchFamily="18" charset="2"/>
              </a:rPr>
              <a:t></a:t>
            </a:r>
            <a:r>
              <a:rPr lang="en-US" smtClean="0"/>
              <a:t> ~ p</a:t>
            </a:r>
          </a:p>
          <a:p>
            <a:pPr>
              <a:buFont typeface="Wingdings 2" pitchFamily="18" charset="2"/>
              <a:buNone/>
            </a:pPr>
            <a:r>
              <a:rPr lang="en-US" smtClean="0"/>
              <a:t>3. Hypothetical Syllogism (H.S.)</a:t>
            </a:r>
          </a:p>
          <a:p>
            <a:pPr lvl="2">
              <a:buFont typeface="Wingdings 2" pitchFamily="18" charset="2"/>
              <a:buNone/>
            </a:pPr>
            <a:r>
              <a:rPr lang="en-US" smtClean="0"/>
              <a:t>p </a:t>
            </a:r>
            <a:r>
              <a:rPr lang="en-US" smtClean="0">
                <a:sym typeface="Symbol" pitchFamily="18" charset="2"/>
              </a:rPr>
              <a:t></a:t>
            </a:r>
            <a:r>
              <a:rPr lang="en-US" smtClean="0"/>
              <a:t> q</a:t>
            </a:r>
          </a:p>
          <a:p>
            <a:pPr lvl="2">
              <a:buFont typeface="Wingdings 2" pitchFamily="18" charset="2"/>
              <a:buNone/>
            </a:pPr>
            <a:r>
              <a:rPr lang="en-US" smtClean="0"/>
              <a:t>q </a:t>
            </a:r>
            <a:r>
              <a:rPr lang="en-US" smtClean="0">
                <a:sym typeface="Symbol" pitchFamily="18" charset="2"/>
              </a:rPr>
              <a:t></a:t>
            </a:r>
            <a:r>
              <a:rPr lang="en-US" smtClean="0"/>
              <a:t> r / </a:t>
            </a:r>
            <a:r>
              <a:rPr lang="en-US" smtClean="0">
                <a:sym typeface="Symbol" pitchFamily="18" charset="2"/>
              </a:rPr>
              <a:t></a:t>
            </a:r>
            <a:r>
              <a:rPr lang="en-US" smtClean="0"/>
              <a:t> p </a:t>
            </a:r>
            <a:r>
              <a:rPr lang="en-US" smtClean="0">
                <a:sym typeface="Symbol" pitchFamily="18" charset="2"/>
              </a:rPr>
              <a:t></a:t>
            </a:r>
            <a:r>
              <a:rPr lang="en-US" smtClean="0"/>
              <a:t> r</a:t>
            </a:r>
          </a:p>
          <a:p>
            <a:pPr>
              <a:buFont typeface="Wingdings 2" pitchFamily="18" charset="2"/>
              <a:buNone/>
            </a:pPr>
            <a:endParaRPr lang="en-US" smtClean="0"/>
          </a:p>
        </p:txBody>
      </p:sp>
      <p:sp>
        <p:nvSpPr>
          <p:cNvPr id="23556" name="Content Placeholder 4"/>
          <p:cNvSpPr>
            <a:spLocks noGrp="1"/>
          </p:cNvSpPr>
          <p:nvPr>
            <p:ph sz="half" idx="2"/>
          </p:nvPr>
        </p:nvSpPr>
        <p:spPr>
          <a:xfrm>
            <a:off x="5229225" y="1920875"/>
            <a:ext cx="4543425" cy="4433888"/>
          </a:xfrm>
        </p:spPr>
        <p:txBody>
          <a:bodyPr/>
          <a:lstStyle/>
          <a:p>
            <a:pPr>
              <a:buFont typeface="Wingdings 2" pitchFamily="18" charset="2"/>
              <a:buNone/>
            </a:pPr>
            <a:r>
              <a:rPr lang="en-US" smtClean="0"/>
              <a:t>4. Disjunctive Syllogism (D.S.)</a:t>
            </a:r>
          </a:p>
          <a:p>
            <a:pPr lvl="2">
              <a:buFont typeface="Wingdings 2" pitchFamily="18" charset="2"/>
              <a:buNone/>
            </a:pPr>
            <a:r>
              <a:rPr lang="en-US" smtClean="0"/>
              <a:t>p v q</a:t>
            </a:r>
          </a:p>
          <a:p>
            <a:pPr lvl="2">
              <a:buFont typeface="Wingdings 2" pitchFamily="18" charset="2"/>
              <a:buNone/>
            </a:pPr>
            <a:r>
              <a:rPr lang="en-US" smtClean="0"/>
              <a:t>~ p / </a:t>
            </a:r>
            <a:r>
              <a:rPr lang="en-US" smtClean="0">
                <a:sym typeface="Symbol" pitchFamily="18" charset="2"/>
              </a:rPr>
              <a:t></a:t>
            </a:r>
            <a:r>
              <a:rPr lang="en-US" smtClean="0"/>
              <a:t> q</a:t>
            </a:r>
          </a:p>
          <a:p>
            <a:pPr>
              <a:buFont typeface="Wingdings 2" pitchFamily="18" charset="2"/>
              <a:buNone/>
            </a:pPr>
            <a:r>
              <a:rPr lang="en-US" smtClean="0"/>
              <a:t>5. Constructive Dilemma (C.D.)</a:t>
            </a:r>
          </a:p>
          <a:p>
            <a:pPr lvl="2">
              <a:buFont typeface="Wingdings 2" pitchFamily="18" charset="2"/>
              <a:buNone/>
            </a:pPr>
            <a:r>
              <a:rPr lang="en-US" smtClean="0"/>
              <a:t>(p </a:t>
            </a:r>
            <a:r>
              <a:rPr lang="en-US" smtClean="0">
                <a:sym typeface="Symbol" pitchFamily="18" charset="2"/>
              </a:rPr>
              <a:t></a:t>
            </a:r>
            <a:r>
              <a:rPr lang="en-US" smtClean="0"/>
              <a:t> q) . (r </a:t>
            </a:r>
            <a:r>
              <a:rPr lang="en-US" smtClean="0">
                <a:sym typeface="Symbol" pitchFamily="18" charset="2"/>
              </a:rPr>
              <a:t></a:t>
            </a:r>
            <a:r>
              <a:rPr lang="en-US" smtClean="0"/>
              <a:t> s)</a:t>
            </a:r>
          </a:p>
          <a:p>
            <a:pPr lvl="2">
              <a:buFont typeface="Wingdings 2" pitchFamily="18" charset="2"/>
              <a:buNone/>
            </a:pPr>
            <a:r>
              <a:rPr lang="en-US" smtClean="0"/>
              <a:t>p v r / </a:t>
            </a:r>
            <a:r>
              <a:rPr lang="en-US" smtClean="0">
                <a:sym typeface="Symbol" pitchFamily="18" charset="2"/>
              </a:rPr>
              <a:t></a:t>
            </a:r>
            <a:r>
              <a:rPr lang="en-US" smtClean="0"/>
              <a:t> q v s</a:t>
            </a:r>
          </a:p>
          <a:p>
            <a:pPr>
              <a:buFont typeface="Wingdings 2" pitchFamily="18" charset="2"/>
              <a:buNone/>
            </a:pPr>
            <a:r>
              <a:rPr lang="en-US" smtClean="0"/>
              <a:t>6. Destructive Dilemma (D.D.)</a:t>
            </a:r>
          </a:p>
          <a:p>
            <a:pPr lvl="2">
              <a:buFont typeface="Wingdings 2" pitchFamily="18" charset="2"/>
              <a:buNone/>
            </a:pPr>
            <a:r>
              <a:rPr lang="en-US" smtClean="0"/>
              <a:t>(p </a:t>
            </a:r>
            <a:r>
              <a:rPr lang="en-US" smtClean="0">
                <a:sym typeface="Symbol" pitchFamily="18" charset="2"/>
              </a:rPr>
              <a:t></a:t>
            </a:r>
            <a:r>
              <a:rPr lang="en-US" smtClean="0"/>
              <a:t> q) . (r </a:t>
            </a:r>
            <a:r>
              <a:rPr lang="en-US" smtClean="0">
                <a:sym typeface="Symbol" pitchFamily="18" charset="2"/>
              </a:rPr>
              <a:t></a:t>
            </a:r>
            <a:r>
              <a:rPr lang="en-US" smtClean="0"/>
              <a:t> s)</a:t>
            </a:r>
          </a:p>
          <a:p>
            <a:pPr lvl="2">
              <a:buFont typeface="Wingdings 2" pitchFamily="18" charset="2"/>
              <a:buNone/>
            </a:pPr>
            <a:r>
              <a:rPr lang="en-US" smtClean="0"/>
              <a:t>~ q v ~ s / </a:t>
            </a:r>
            <a:r>
              <a:rPr lang="en-US" smtClean="0">
                <a:sym typeface="Symbol" pitchFamily="18" charset="2"/>
              </a:rPr>
              <a:t> </a:t>
            </a:r>
            <a:r>
              <a:rPr lang="en-US" smtClean="0"/>
              <a:t>~ p v ~ r</a:t>
            </a:r>
          </a:p>
          <a:p>
            <a:pPr>
              <a:buFont typeface="Wingdings 2" pitchFamily="18" charset="2"/>
              <a:buNone/>
            </a:pPr>
            <a:endParaRPr lang="en-US" smtClean="0"/>
          </a:p>
          <a:p>
            <a:pPr>
              <a:buFont typeface="Wingdings 2" pitchFamily="18" charset="2"/>
              <a:buNone/>
            </a:pPr>
            <a:endParaRPr lang="en-US" smtClean="0"/>
          </a:p>
        </p:txBody>
      </p:sp>
    </p:spTree>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r"/>
            <a:r>
              <a:rPr lang="en-US" smtClean="0"/>
              <a:t>R.I…</a:t>
            </a:r>
          </a:p>
        </p:txBody>
      </p:sp>
      <p:sp>
        <p:nvSpPr>
          <p:cNvPr id="24579" name="Content Placeholder 2"/>
          <p:cNvSpPr>
            <a:spLocks noGrp="1"/>
          </p:cNvSpPr>
          <p:nvPr>
            <p:ph idx="1"/>
          </p:nvPr>
        </p:nvSpPr>
        <p:spPr/>
        <p:txBody>
          <a:bodyPr/>
          <a:lstStyle/>
          <a:p>
            <a:pPr>
              <a:buFont typeface="Wingdings 2" pitchFamily="18" charset="2"/>
              <a:buNone/>
            </a:pPr>
            <a:r>
              <a:rPr lang="en-US" smtClean="0"/>
              <a:t>7. Simplification (Simp.)</a:t>
            </a:r>
          </a:p>
          <a:p>
            <a:pPr lvl="2">
              <a:buFont typeface="Wingdings 2" pitchFamily="18" charset="2"/>
              <a:buNone/>
            </a:pPr>
            <a:r>
              <a:rPr lang="en-US" smtClean="0"/>
              <a:t>p . q</a:t>
            </a:r>
          </a:p>
          <a:p>
            <a:pPr lvl="2">
              <a:buFont typeface="Wingdings 2" pitchFamily="18" charset="2"/>
              <a:buNone/>
            </a:pPr>
            <a:r>
              <a:rPr lang="en-US" smtClean="0">
                <a:sym typeface="Symbol" pitchFamily="18" charset="2"/>
              </a:rPr>
              <a:t></a:t>
            </a:r>
            <a:r>
              <a:rPr lang="en-US" smtClean="0"/>
              <a:t> p</a:t>
            </a:r>
          </a:p>
          <a:p>
            <a:pPr>
              <a:buFont typeface="Wingdings 2" pitchFamily="18" charset="2"/>
              <a:buNone/>
            </a:pPr>
            <a:r>
              <a:rPr lang="en-US" smtClean="0"/>
              <a:t>8. Conjunction (Conj.)</a:t>
            </a:r>
          </a:p>
          <a:p>
            <a:pPr lvl="2">
              <a:buFont typeface="Wingdings 2" pitchFamily="18" charset="2"/>
              <a:buNone/>
            </a:pPr>
            <a:r>
              <a:rPr lang="en-US" smtClean="0"/>
              <a:t>p</a:t>
            </a:r>
          </a:p>
          <a:p>
            <a:pPr lvl="2">
              <a:buFont typeface="Wingdings 2" pitchFamily="18" charset="2"/>
              <a:buNone/>
            </a:pPr>
            <a:r>
              <a:rPr lang="en-US" smtClean="0"/>
              <a:t>q / </a:t>
            </a:r>
            <a:r>
              <a:rPr lang="en-US" smtClean="0">
                <a:sym typeface="Symbol" pitchFamily="18" charset="2"/>
              </a:rPr>
              <a:t> p . q</a:t>
            </a:r>
          </a:p>
          <a:p>
            <a:pPr>
              <a:buFont typeface="Wingdings 2" pitchFamily="18" charset="2"/>
              <a:buNone/>
            </a:pPr>
            <a:r>
              <a:rPr lang="en-US" smtClean="0">
                <a:sym typeface="Symbol" pitchFamily="18" charset="2"/>
              </a:rPr>
              <a:t>9. Addition (Add.)</a:t>
            </a:r>
          </a:p>
          <a:p>
            <a:pPr>
              <a:buFont typeface="Wingdings 2" pitchFamily="18" charset="2"/>
              <a:buNone/>
            </a:pPr>
            <a:r>
              <a:rPr lang="en-US" smtClean="0">
                <a:sym typeface="Symbol" pitchFamily="18" charset="2"/>
              </a:rPr>
              <a:t>        p /  p v q</a:t>
            </a:r>
            <a:endParaRPr lang="en-US" smtClean="0"/>
          </a:p>
        </p:txBody>
      </p:sp>
    </p:spTree>
  </p:cSld>
  <p:clrMapOvr>
    <a:masterClrMapping/>
  </p:clrMapOvr>
  <p:transition spd="med">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p:txBody>
          <a:bodyPr anchor="ctr"/>
          <a:lstStyle/>
          <a:p>
            <a:pPr algn="ctr"/>
            <a:r>
              <a:rPr lang="en-US" b="1" smtClean="0">
                <a:solidFill>
                  <a:schemeClr val="tx1"/>
                </a:solidFill>
              </a:rPr>
              <a:t>Decision Procedures</a:t>
            </a:r>
          </a:p>
        </p:txBody>
      </p:sp>
      <p:sp>
        <p:nvSpPr>
          <p:cNvPr id="25603" name="Content Placeholder 5"/>
          <p:cNvSpPr>
            <a:spLocks noGrp="1"/>
          </p:cNvSpPr>
          <p:nvPr>
            <p:ph idx="1"/>
          </p:nvPr>
        </p:nvSpPr>
        <p:spPr/>
        <p:txBody>
          <a:bodyPr/>
          <a:lstStyle/>
          <a:p>
            <a:endParaRPr lang="en-US" smtClean="0"/>
          </a:p>
          <a:p>
            <a:endParaRPr lang="en-US" smtClean="0"/>
          </a:p>
          <a:p>
            <a:pPr lvl="1"/>
            <a:r>
              <a:rPr lang="en-US" sz="4000" smtClean="0"/>
              <a:t>Truth Table</a:t>
            </a:r>
          </a:p>
          <a:p>
            <a:pPr lvl="1"/>
            <a:endParaRPr lang="en-US" sz="4000" smtClean="0"/>
          </a:p>
          <a:p>
            <a:pPr lvl="1"/>
            <a:endParaRPr lang="en-US" sz="4000" smtClean="0"/>
          </a:p>
          <a:p>
            <a:pPr lvl="1"/>
            <a:r>
              <a:rPr lang="en-US" sz="4000" smtClean="0"/>
              <a:t>Formal Proof of Validity</a:t>
            </a:r>
          </a:p>
          <a:p>
            <a:endParaRPr lang="en-US" smtClean="0"/>
          </a:p>
          <a:p>
            <a:endParaRPr lang="en-US" smtClean="0"/>
          </a:p>
          <a:p>
            <a:endParaRPr lang="en-US" smtClean="0"/>
          </a:p>
        </p:txBody>
      </p:sp>
    </p:spTree>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chor="ctr"/>
          <a:lstStyle/>
          <a:p>
            <a:pPr algn="ctr" eaLnBrk="1" hangingPunct="1"/>
            <a:r>
              <a:rPr lang="en-US" b="1" smtClean="0">
                <a:solidFill>
                  <a:srgbClr val="FF0000"/>
                </a:solidFill>
                <a:latin typeface="Berlin Sans FB Demi" pitchFamily="34" charset="0"/>
              </a:rPr>
              <a:t>What is Argument?</a:t>
            </a:r>
          </a:p>
        </p:txBody>
      </p:sp>
      <p:sp>
        <p:nvSpPr>
          <p:cNvPr id="7171" name="Content Placeholder 2"/>
          <p:cNvSpPr>
            <a:spLocks noGrp="1"/>
          </p:cNvSpPr>
          <p:nvPr>
            <p:ph idx="1"/>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14350" indent="-514350" eaLnBrk="1" hangingPunct="1">
              <a:buFont typeface="Wingdings 2" pitchFamily="18" charset="2"/>
              <a:buAutoNum type="alphaLcParenBoth"/>
              <a:defRPr/>
            </a:pPr>
            <a:r>
              <a:rPr lang="en-US" dirty="0" smtClean="0">
                <a:solidFill>
                  <a:srgbClr val="002060"/>
                </a:solidFill>
              </a:rPr>
              <a:t>A group of two or more </a:t>
            </a:r>
            <a:r>
              <a:rPr lang="en-US" dirty="0" smtClean="0">
                <a:solidFill>
                  <a:srgbClr val="C00000"/>
                </a:solidFill>
              </a:rPr>
              <a:t>Statements</a:t>
            </a:r>
          </a:p>
          <a:p>
            <a:pPr marL="514350" indent="-514350" eaLnBrk="1" hangingPunct="1">
              <a:buFont typeface="Wingdings 2" pitchFamily="18" charset="2"/>
              <a:buAutoNum type="alphaLcParenBoth"/>
              <a:defRPr/>
            </a:pPr>
            <a:r>
              <a:rPr lang="en-US" dirty="0" smtClean="0">
                <a:solidFill>
                  <a:srgbClr val="002060"/>
                </a:solidFill>
              </a:rPr>
              <a:t>so related that one statement is claimed to follow from the other(s)</a:t>
            </a:r>
          </a:p>
          <a:p>
            <a:pPr marL="514350" indent="-514350" eaLnBrk="1" hangingPunct="1">
              <a:buNone/>
              <a:defRPr/>
            </a:pPr>
            <a:endParaRPr lang="en-US" dirty="0" smtClean="0">
              <a:solidFill>
                <a:srgbClr val="002060"/>
              </a:solidFill>
            </a:endParaRPr>
          </a:p>
          <a:p>
            <a:pPr marL="881063" lvl="1" indent="-514350" eaLnBrk="1" hangingPunct="1">
              <a:buNone/>
              <a:defRPr/>
            </a:pPr>
            <a:r>
              <a:rPr lang="en-US" sz="2800" dirty="0" smtClean="0">
                <a:solidFill>
                  <a:srgbClr val="002060"/>
                </a:solidFill>
              </a:rPr>
              <a:t>All specs-wearing animals are humans.</a:t>
            </a:r>
          </a:p>
          <a:p>
            <a:pPr marL="881063" lvl="1" indent="-514350" eaLnBrk="1" hangingPunct="1">
              <a:buNone/>
              <a:defRPr/>
            </a:pPr>
            <a:r>
              <a:rPr lang="en-US" sz="2800" dirty="0" smtClean="0">
                <a:solidFill>
                  <a:srgbClr val="002060"/>
                </a:solidFill>
              </a:rPr>
              <a:t>Mohan is a specs-wearing animal.</a:t>
            </a:r>
          </a:p>
          <a:p>
            <a:pPr marL="881063" lvl="1" indent="-514350" eaLnBrk="1" hangingPunct="1">
              <a:buNone/>
              <a:defRPr/>
            </a:pPr>
            <a:r>
              <a:rPr lang="en-US" sz="2800" dirty="0" smtClean="0">
                <a:solidFill>
                  <a:srgbClr val="002060"/>
                </a:solidFill>
              </a:rPr>
              <a:t>Therefore, Mohan is a human.</a:t>
            </a:r>
          </a:p>
          <a:p>
            <a:pPr marL="881063" lvl="1" indent="-514350" eaLnBrk="1" hangingPunct="1">
              <a:buNone/>
              <a:defRPr/>
            </a:pPr>
            <a:endParaRPr lang="en-US" sz="2800" dirty="0" smtClean="0">
              <a:solidFill>
                <a:srgbClr val="002060"/>
              </a:solidFill>
            </a:endParaRPr>
          </a:p>
          <a:p>
            <a:pPr marL="881063" lvl="1" indent="-514350" eaLnBrk="1" hangingPunct="1">
              <a:buNone/>
              <a:defRPr/>
            </a:pPr>
            <a:r>
              <a:rPr lang="en-US" sz="2800" b="1" dirty="0" smtClean="0">
                <a:solidFill>
                  <a:srgbClr val="FF0000"/>
                </a:solidFill>
              </a:rPr>
              <a:t>The basic constituent of an argument is called </a:t>
            </a:r>
            <a:r>
              <a:rPr lang="en-US" sz="2800" b="1" dirty="0" smtClean="0">
                <a:solidFill>
                  <a:srgbClr val="00B0F0"/>
                </a:solidFill>
              </a:rPr>
              <a:t>Proposition</a:t>
            </a:r>
            <a:r>
              <a:rPr lang="en-US" sz="2800" b="1" dirty="0" smtClean="0">
                <a:solidFill>
                  <a:srgbClr val="FF0000"/>
                </a:solidFill>
              </a:rPr>
              <a:t> (or Statement).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iterate type="wd">
                                    <p:tmPct val="10000"/>
                                  </p:iterate>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20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circle(in)">
                                      <p:cBhvr>
                                        <p:cTn id="12" dur="20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circle(in)">
                                      <p:cBhvr>
                                        <p:cTn id="17" dur="20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circle(in)">
                                      <p:cBhvr>
                                        <p:cTn id="22" dur="2000"/>
                                        <p:tgtEl>
                                          <p:spTgt spid="71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Effect transition="in" filter="circle(in)">
                                      <p:cBhvr>
                                        <p:cTn id="27" dur="2000"/>
                                        <p:tgtEl>
                                          <p:spTgt spid="717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circle(in)">
                                      <p:cBhvr>
                                        <p:cTn id="32" dur="20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chor="ctr"/>
          <a:lstStyle/>
          <a:p>
            <a:pPr algn="ctr"/>
            <a:r>
              <a:rPr lang="en-US" b="1" smtClean="0"/>
              <a:t>Truth Table</a:t>
            </a:r>
          </a:p>
        </p:txBody>
      </p:sp>
      <p:sp>
        <p:nvSpPr>
          <p:cNvPr id="26627" name="Content Placeholder 2"/>
          <p:cNvSpPr>
            <a:spLocks noGrp="1"/>
          </p:cNvSpPr>
          <p:nvPr>
            <p:ph idx="1"/>
          </p:nvPr>
        </p:nvSpPr>
        <p:spPr/>
        <p:txBody>
          <a:bodyPr/>
          <a:lstStyle/>
          <a:p>
            <a:pPr>
              <a:buFont typeface="Wingdings 2" pitchFamily="18" charset="2"/>
              <a:buNone/>
            </a:pPr>
            <a:r>
              <a:rPr lang="en-US" smtClean="0"/>
              <a:t>1. p </a:t>
            </a:r>
            <a:r>
              <a:rPr lang="en-US" smtClean="0">
                <a:sym typeface="Symbol" pitchFamily="18" charset="2"/>
              </a:rPr>
              <a:t></a:t>
            </a:r>
            <a:r>
              <a:rPr lang="en-US" smtClean="0"/>
              <a:t> q</a:t>
            </a:r>
          </a:p>
          <a:p>
            <a:pPr>
              <a:buFont typeface="Wingdings 2" pitchFamily="18" charset="2"/>
              <a:buNone/>
            </a:pPr>
            <a:r>
              <a:rPr lang="en-US" smtClean="0"/>
              <a:t>2. p / </a:t>
            </a:r>
            <a:r>
              <a:rPr lang="en-US" smtClean="0">
                <a:sym typeface="Symbol" pitchFamily="18" charset="2"/>
              </a:rPr>
              <a:t></a:t>
            </a:r>
            <a:r>
              <a:rPr lang="en-US" smtClean="0"/>
              <a:t> q</a:t>
            </a:r>
          </a:p>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mtClean="0"/>
              <a:t>Paradoxes of </a:t>
            </a:r>
          </a:p>
          <a:p>
            <a:pPr>
              <a:buFont typeface="Wingdings 2" pitchFamily="18" charset="2"/>
              <a:buNone/>
            </a:pPr>
            <a:r>
              <a:rPr lang="en-US" smtClean="0"/>
              <a:t>Implication</a:t>
            </a:r>
          </a:p>
          <a:p>
            <a:pPr>
              <a:buFont typeface="Wingdings 2" pitchFamily="18" charset="2"/>
              <a:buNone/>
            </a:pPr>
            <a:endParaRPr lang="en-US" smtClean="0"/>
          </a:p>
        </p:txBody>
      </p:sp>
      <p:graphicFrame>
        <p:nvGraphicFramePr>
          <p:cNvPr id="4" name="Table 3"/>
          <p:cNvGraphicFramePr>
            <a:graphicFrameLocks noGrp="1"/>
          </p:cNvGraphicFramePr>
          <p:nvPr/>
        </p:nvGraphicFramePr>
        <p:xfrm>
          <a:off x="2705100" y="1676400"/>
          <a:ext cx="6705600" cy="4953000"/>
        </p:xfrm>
        <a:graphic>
          <a:graphicData uri="http://schemas.openxmlformats.org/drawingml/2006/table">
            <a:tbl>
              <a:tblPr firstRow="1" bandRow="1">
                <a:tableStyleId>{5C22544A-7EE6-4342-B048-85BDC9FD1C3A}</a:tableStyleId>
              </a:tblPr>
              <a:tblGrid>
                <a:gridCol w="2235200"/>
                <a:gridCol w="2235200"/>
                <a:gridCol w="2235200"/>
              </a:tblGrid>
              <a:tr h="1191228">
                <a:tc>
                  <a:txBody>
                    <a:bodyPr/>
                    <a:lstStyle/>
                    <a:p>
                      <a:pPr algn="ctr"/>
                      <a:r>
                        <a:rPr lang="en-US" sz="6000" dirty="0" smtClean="0"/>
                        <a:t>p</a:t>
                      </a:r>
                      <a:endParaRPr lang="en-US" sz="6000" dirty="0"/>
                    </a:p>
                  </a:txBody>
                  <a:tcPr anchor="ctr"/>
                </a:tc>
                <a:tc>
                  <a:txBody>
                    <a:bodyPr/>
                    <a:lstStyle/>
                    <a:p>
                      <a:pPr algn="ctr"/>
                      <a:r>
                        <a:rPr lang="en-US" sz="6000" dirty="0" smtClean="0"/>
                        <a:t>q</a:t>
                      </a:r>
                      <a:endParaRPr lang="en-US" sz="6000" dirty="0"/>
                    </a:p>
                  </a:txBody>
                  <a:tcPr anchor="ctr"/>
                </a:tc>
                <a:tc>
                  <a:txBody>
                    <a:bodyPr/>
                    <a:lstStyle/>
                    <a:p>
                      <a:pPr algn="ctr"/>
                      <a:r>
                        <a:rPr lang="en-US" sz="6000" dirty="0" smtClean="0"/>
                        <a:t>p </a:t>
                      </a:r>
                      <a:r>
                        <a:rPr lang="en-US" sz="6000" dirty="0" smtClean="0">
                          <a:sym typeface="Symbol"/>
                        </a:rPr>
                        <a:t></a:t>
                      </a:r>
                      <a:r>
                        <a:rPr lang="en-US" sz="6000" dirty="0" smtClean="0"/>
                        <a:t> q</a:t>
                      </a:r>
                      <a:endParaRPr lang="en-US" sz="6000" dirty="0"/>
                    </a:p>
                  </a:txBody>
                  <a:tcPr anchor="ctr"/>
                </a:tc>
              </a:tr>
              <a:tr h="940443">
                <a:tc>
                  <a:txBody>
                    <a:bodyPr/>
                    <a:lstStyle/>
                    <a:p>
                      <a:pPr algn="ctr"/>
                      <a:r>
                        <a:rPr lang="en-US" sz="4000" dirty="0" smtClean="0"/>
                        <a:t>T</a:t>
                      </a:r>
                      <a:endParaRPr lang="en-US" sz="4000" dirty="0"/>
                    </a:p>
                  </a:txBody>
                  <a:tcPr anchor="ctr"/>
                </a:tc>
                <a:tc>
                  <a:txBody>
                    <a:bodyPr/>
                    <a:lstStyle/>
                    <a:p>
                      <a:pPr algn="ctr"/>
                      <a:r>
                        <a:rPr lang="en-US" sz="4000" dirty="0" smtClean="0">
                          <a:solidFill>
                            <a:srgbClr val="00B0F0"/>
                          </a:solidFill>
                        </a:rPr>
                        <a:t>T</a:t>
                      </a:r>
                      <a:endParaRPr lang="en-US" sz="4000" dirty="0">
                        <a:solidFill>
                          <a:srgbClr val="00B0F0"/>
                        </a:solidFill>
                      </a:endParaRPr>
                    </a:p>
                  </a:txBody>
                  <a:tcPr anchor="ctr"/>
                </a:tc>
                <a:tc>
                  <a:txBody>
                    <a:bodyPr/>
                    <a:lstStyle/>
                    <a:p>
                      <a:pPr algn="ctr"/>
                      <a:r>
                        <a:rPr lang="en-US" sz="4000" dirty="0" smtClean="0">
                          <a:solidFill>
                            <a:srgbClr val="00B050"/>
                          </a:solidFill>
                        </a:rPr>
                        <a:t>T</a:t>
                      </a:r>
                      <a:endParaRPr lang="en-US" sz="4000" dirty="0">
                        <a:solidFill>
                          <a:srgbClr val="00B050"/>
                        </a:solidFill>
                      </a:endParaRPr>
                    </a:p>
                  </a:txBody>
                  <a:tcPr anchor="ctr"/>
                </a:tc>
              </a:tr>
              <a:tr h="940443">
                <a:tc>
                  <a:txBody>
                    <a:bodyPr/>
                    <a:lstStyle/>
                    <a:p>
                      <a:pPr algn="ctr"/>
                      <a:r>
                        <a:rPr lang="en-US" sz="4000" dirty="0" smtClean="0"/>
                        <a:t>T</a:t>
                      </a:r>
                      <a:endParaRPr lang="en-US" sz="4000" dirty="0"/>
                    </a:p>
                  </a:txBody>
                  <a:tcPr anchor="ctr"/>
                </a:tc>
                <a:tc>
                  <a:txBody>
                    <a:bodyPr/>
                    <a:lstStyle/>
                    <a:p>
                      <a:pPr algn="ctr"/>
                      <a:r>
                        <a:rPr lang="en-US" sz="4000" dirty="0" smtClean="0"/>
                        <a:t>F</a:t>
                      </a:r>
                      <a:endParaRPr lang="en-US" sz="4000" dirty="0"/>
                    </a:p>
                  </a:txBody>
                  <a:tcPr anchor="ctr"/>
                </a:tc>
                <a:tc>
                  <a:txBody>
                    <a:bodyPr/>
                    <a:lstStyle/>
                    <a:p>
                      <a:pPr algn="ctr"/>
                      <a:r>
                        <a:rPr lang="en-US" sz="4000" dirty="0" smtClean="0"/>
                        <a:t>F</a:t>
                      </a:r>
                      <a:endParaRPr lang="en-US" sz="4000" dirty="0"/>
                    </a:p>
                  </a:txBody>
                  <a:tcPr anchor="ctr"/>
                </a:tc>
              </a:tr>
              <a:tr h="940443">
                <a:tc>
                  <a:txBody>
                    <a:bodyPr/>
                    <a:lstStyle/>
                    <a:p>
                      <a:pPr algn="ctr"/>
                      <a:r>
                        <a:rPr lang="en-US" sz="4000" dirty="0" smtClean="0">
                          <a:solidFill>
                            <a:srgbClr val="FF0000"/>
                          </a:solidFill>
                        </a:rPr>
                        <a:t>F</a:t>
                      </a:r>
                      <a:endParaRPr lang="en-US" sz="4000" dirty="0">
                        <a:solidFill>
                          <a:srgbClr val="FF0000"/>
                        </a:solidFill>
                      </a:endParaRPr>
                    </a:p>
                  </a:txBody>
                  <a:tcPr anchor="ctr"/>
                </a:tc>
                <a:tc>
                  <a:txBody>
                    <a:bodyPr/>
                    <a:lstStyle/>
                    <a:p>
                      <a:pPr marL="0" algn="ctr" rtl="0" eaLnBrk="1" latinLnBrk="0" hangingPunct="1"/>
                      <a:r>
                        <a:rPr kumimoji="0" lang="en-US" sz="4000" kern="1200" dirty="0" smtClean="0">
                          <a:solidFill>
                            <a:srgbClr val="00B0F0"/>
                          </a:solidFill>
                          <a:latin typeface="+mn-lt"/>
                          <a:ea typeface="+mn-ea"/>
                          <a:cs typeface="+mn-cs"/>
                        </a:rPr>
                        <a:t>T</a:t>
                      </a:r>
                    </a:p>
                  </a:txBody>
                  <a:tcPr anchor="ctr"/>
                </a:tc>
                <a:tc>
                  <a:txBody>
                    <a:bodyPr/>
                    <a:lstStyle/>
                    <a:p>
                      <a:pPr algn="ctr"/>
                      <a:r>
                        <a:rPr lang="en-US" sz="4000" dirty="0" smtClean="0">
                          <a:solidFill>
                            <a:srgbClr val="00B050"/>
                          </a:solidFill>
                        </a:rPr>
                        <a:t>T</a:t>
                      </a:r>
                      <a:endParaRPr lang="en-US" sz="4000" dirty="0">
                        <a:solidFill>
                          <a:srgbClr val="00B050"/>
                        </a:solidFill>
                      </a:endParaRPr>
                    </a:p>
                  </a:txBody>
                  <a:tcPr anchor="ctr"/>
                </a:tc>
              </a:tr>
              <a:tr h="940443">
                <a:tc>
                  <a:txBody>
                    <a:bodyPr/>
                    <a:lstStyle/>
                    <a:p>
                      <a:pPr algn="ctr"/>
                      <a:r>
                        <a:rPr lang="en-US" sz="4000" dirty="0" smtClean="0">
                          <a:solidFill>
                            <a:srgbClr val="FF0000"/>
                          </a:solidFill>
                        </a:rPr>
                        <a:t>F</a:t>
                      </a:r>
                      <a:endParaRPr lang="en-US" sz="4000" dirty="0">
                        <a:solidFill>
                          <a:srgbClr val="FF0000"/>
                        </a:solidFill>
                      </a:endParaRPr>
                    </a:p>
                  </a:txBody>
                  <a:tcPr anchor="ctr"/>
                </a:tc>
                <a:tc>
                  <a:txBody>
                    <a:bodyPr/>
                    <a:lstStyle/>
                    <a:p>
                      <a:pPr algn="ctr"/>
                      <a:r>
                        <a:rPr lang="en-US" sz="4000" dirty="0" smtClean="0"/>
                        <a:t>F</a:t>
                      </a:r>
                      <a:endParaRPr lang="en-US" sz="4000" dirty="0"/>
                    </a:p>
                  </a:txBody>
                  <a:tcPr anchor="ctr"/>
                </a:tc>
                <a:tc>
                  <a:txBody>
                    <a:bodyPr/>
                    <a:lstStyle/>
                    <a:p>
                      <a:pPr algn="ctr"/>
                      <a:r>
                        <a:rPr lang="en-US" sz="4000" dirty="0" smtClean="0">
                          <a:solidFill>
                            <a:srgbClr val="00B050"/>
                          </a:solidFill>
                        </a:rPr>
                        <a:t>T</a:t>
                      </a:r>
                      <a:endParaRPr lang="en-US" sz="4000" dirty="0">
                        <a:solidFill>
                          <a:srgbClr val="00B050"/>
                        </a:solidFill>
                      </a:endParaRPr>
                    </a:p>
                  </a:txBody>
                  <a:tcPr anchor="ctr"/>
                </a:tc>
              </a:tr>
            </a:tbl>
          </a:graphicData>
        </a:graphic>
      </p:graphicFrame>
      <p:cxnSp>
        <p:nvCxnSpPr>
          <p:cNvPr id="6" name="Straight Arrow Connector 5"/>
          <p:cNvCxnSpPr/>
          <p:nvPr/>
        </p:nvCxnSpPr>
        <p:spPr>
          <a:xfrm>
            <a:off x="6438900" y="3352800"/>
            <a:ext cx="1447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515100" y="5257800"/>
            <a:ext cx="1447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29100" y="5334000"/>
            <a:ext cx="373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29100" y="6172200"/>
            <a:ext cx="373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81900" y="1295400"/>
            <a:ext cx="76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9029700" y="1219200"/>
            <a:ext cx="228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819900" y="838200"/>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Ante. = SC</a:t>
            </a:r>
          </a:p>
        </p:txBody>
      </p:sp>
      <p:sp>
        <p:nvSpPr>
          <p:cNvPr id="16" name="Rounded Rectangle 15"/>
          <p:cNvSpPr/>
          <p:nvPr/>
        </p:nvSpPr>
        <p:spPr>
          <a:xfrm>
            <a:off x="8420100" y="838200"/>
            <a:ext cx="1447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Conse</a:t>
            </a:r>
            <a:r>
              <a:rPr lang="en-US" dirty="0"/>
              <a:t>. = NC</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rgbClr val="FF0000"/>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000" fill="hold"/>
                                        <p:tgtEl>
                                          <p:spTgt spid="10"/>
                                        </p:tgtEl>
                                        <p:attrNameLst>
                                          <p:attrName>ppt_x</p:attrName>
                                        </p:attrNameLst>
                                      </p:cBhvr>
                                      <p:tavLst>
                                        <p:tav tm="0">
                                          <p:val>
                                            <p:strVal val="#ppt_x"/>
                                          </p:val>
                                        </p:tav>
                                        <p:tav tm="100000">
                                          <p:val>
                                            <p:strVal val="#ppt_x"/>
                                          </p:val>
                                        </p:tav>
                                      </p:tavLst>
                                    </p:anim>
                                    <p:anim calcmode="lin" valueType="num">
                                      <p:cBhvr additive="base">
                                        <p:cTn id="14" dur="2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
                                        </p:tgtEl>
                                        <p:attrNameLst>
                                          <p:attrName>ppt_c</p:attrName>
                                        </p:attrNameLst>
                                      </p:cBhvr>
                                      <p:to>
                                        <a:srgbClr val="FF0000"/>
                                      </p:to>
                                    </p:animClr>
                                  </p:subTnLst>
                                </p:cTn>
                              </p:par>
                            </p:childTnLst>
                          </p:cTn>
                        </p:par>
                      </p:childTnLst>
                    </p:cTn>
                  </p:par>
                  <p:par>
                    <p:cTn id="15" fill="hold">
                      <p:stCondLst>
                        <p:cond delay="indefinite"/>
                      </p:stCondLst>
                      <p:childTnLst>
                        <p:par>
                          <p:cTn id="16" fill="hold">
                            <p:stCondLst>
                              <p:cond delay="0"/>
                            </p:stCondLst>
                            <p:childTnLst>
                              <p:par>
                                <p:cTn id="17" presetID="24"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to="" calcmode="lin" valueType="num">
                                      <p:cBhvr>
                                        <p:cTn id="19" dur="1" fill="hold"/>
                                        <p:tgtEl>
                                          <p:spTgt spid="6"/>
                                        </p:tgtEl>
                                        <p:attrNameLst>
                                          <p:attrName/>
                                        </p:attrNameLst>
                                      </p:cBhvr>
                                    </p:anim>
                                  </p:childTnLst>
                                  <p:subTnLst>
                                    <p:animClr clrSpc="rgb" dir="cw">
                                      <p:cBhvr override="childStyle">
                                        <p:cTn dur="1" fill="hold" display="0" masterRel="nextClick" afterEffect="1"/>
                                        <p:tgtEl>
                                          <p:spTgt spid="6"/>
                                        </p:tgtEl>
                                        <p:attrNameLst>
                                          <p:attrName>ppt_c</p:attrName>
                                        </p:attrNameLst>
                                      </p:cBhvr>
                                      <p:to>
                                        <a:srgbClr val="008000"/>
                                      </p:to>
                                    </p:animClr>
                                  </p:subTnLst>
                                </p:cTn>
                              </p:par>
                            </p:childTnLst>
                          </p:cTn>
                        </p:par>
                      </p:childTnLst>
                    </p:cTn>
                  </p:par>
                  <p:par>
                    <p:cTn id="20" fill="hold">
                      <p:stCondLst>
                        <p:cond delay="indefinite"/>
                      </p:stCondLst>
                      <p:childTnLst>
                        <p:par>
                          <p:cTn id="21" fill="hold">
                            <p:stCondLst>
                              <p:cond delay="0"/>
                            </p:stCondLst>
                            <p:childTnLst>
                              <p:par>
                                <p:cTn id="22" presetID="24"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to="" calcmode="lin" valueType="num">
                                      <p:cBhvr>
                                        <p:cTn id="24" dur="1" fill="hold"/>
                                        <p:tgtEl>
                                          <p:spTgt spid="7"/>
                                        </p:tgtEl>
                                        <p:attrNameLst>
                                          <p:attrName/>
                                        </p:attrNameLst>
                                      </p:cBhvr>
                                    </p:anim>
                                  </p:childTnLst>
                                  <p:subTnLst>
                                    <p:animClr clrSpc="rgb" dir="cw">
                                      <p:cBhvr override="childStyle">
                                        <p:cTn dur="1" fill="hold" display="0" masterRel="nextClick" afterEffect="1"/>
                                        <p:tgtEl>
                                          <p:spTgt spid="7"/>
                                        </p:tgtEl>
                                        <p:attrNameLst>
                                          <p:attrName>ppt_c</p:attrName>
                                        </p:attrNameLst>
                                      </p:cBhvr>
                                      <p:to>
                                        <a:srgbClr val="008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95300" y="381000"/>
            <a:ext cx="9258300" cy="1143000"/>
          </a:xfrm>
        </p:spPr>
        <p:txBody>
          <a:bodyPr anchor="ctr"/>
          <a:lstStyle/>
          <a:p>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000" smtClean="0">
                <a:solidFill>
                  <a:schemeClr val="tx1"/>
                </a:solidFill>
              </a:rPr>
              <a:t>C.D.</a:t>
            </a:r>
            <a:r>
              <a:rPr lang="en-US" sz="2000" smtClean="0">
                <a:solidFill>
                  <a:srgbClr val="FF0000"/>
                </a:solidFill>
              </a:rPr>
              <a:t/>
            </a:r>
            <a:br>
              <a:rPr lang="en-US" sz="2000" smtClean="0">
                <a:solidFill>
                  <a:srgbClr val="FF0000"/>
                </a:solidFill>
              </a:rPr>
            </a:br>
            <a:r>
              <a:rPr lang="en-US" sz="2000" smtClean="0">
                <a:solidFill>
                  <a:srgbClr val="FF0000"/>
                </a:solidFill>
              </a:rPr>
              <a:t/>
            </a:r>
            <a:br>
              <a:rPr lang="en-US" sz="2000" smtClean="0">
                <a:solidFill>
                  <a:srgbClr val="FF0000"/>
                </a:solidFill>
              </a:rPr>
            </a:br>
            <a:r>
              <a:rPr lang="en-US" sz="2400" b="1" smtClean="0">
                <a:solidFill>
                  <a:srgbClr val="FF0000"/>
                </a:solidFill>
              </a:rPr>
              <a:t>(p </a:t>
            </a:r>
            <a:r>
              <a:rPr lang="en-US" sz="2400" b="1" smtClean="0">
                <a:solidFill>
                  <a:srgbClr val="FF0000"/>
                </a:solidFill>
                <a:sym typeface="Symbol" pitchFamily="18" charset="2"/>
              </a:rPr>
              <a:t></a:t>
            </a:r>
            <a:r>
              <a:rPr lang="en-US" sz="2400" b="1" smtClean="0">
                <a:solidFill>
                  <a:srgbClr val="FF0000"/>
                </a:solidFill>
              </a:rPr>
              <a:t> q) . (r </a:t>
            </a:r>
            <a:r>
              <a:rPr lang="en-US" sz="2400" b="1" smtClean="0">
                <a:solidFill>
                  <a:srgbClr val="FF0000"/>
                </a:solidFill>
                <a:sym typeface="Symbol" pitchFamily="18" charset="2"/>
              </a:rPr>
              <a:t></a:t>
            </a:r>
            <a:r>
              <a:rPr lang="en-US" sz="2400" b="1" smtClean="0">
                <a:solidFill>
                  <a:srgbClr val="FF0000"/>
                </a:solidFill>
              </a:rPr>
              <a:t> s)</a:t>
            </a:r>
            <a:br>
              <a:rPr lang="en-US" sz="2400" b="1" smtClean="0">
                <a:solidFill>
                  <a:srgbClr val="FF0000"/>
                </a:solidFill>
              </a:rPr>
            </a:br>
            <a:r>
              <a:rPr lang="en-US" sz="2400" b="1" smtClean="0">
                <a:solidFill>
                  <a:srgbClr val="FF0000"/>
                </a:solidFill>
              </a:rPr>
              <a:t>p v r </a:t>
            </a:r>
            <a:br>
              <a:rPr lang="en-US" sz="2400" b="1" smtClean="0">
                <a:solidFill>
                  <a:srgbClr val="FF0000"/>
                </a:solidFill>
              </a:rPr>
            </a:br>
            <a:r>
              <a:rPr lang="en-US" sz="2400" b="1" smtClean="0">
                <a:solidFill>
                  <a:srgbClr val="FF0000"/>
                </a:solidFill>
                <a:sym typeface="Symbol" pitchFamily="18" charset="2"/>
              </a:rPr>
              <a:t></a:t>
            </a:r>
            <a:r>
              <a:rPr lang="en-US" sz="2400" b="1" smtClean="0">
                <a:solidFill>
                  <a:srgbClr val="FF0000"/>
                </a:solidFill>
              </a:rPr>
              <a:t> q v s                                                      </a:t>
            </a:r>
            <a:endParaRPr lang="en-US" sz="4000" b="1" smtClean="0">
              <a:solidFill>
                <a:srgbClr val="FF0000"/>
              </a:solidFill>
            </a:endParaRPr>
          </a:p>
        </p:txBody>
      </p:sp>
      <p:graphicFrame>
        <p:nvGraphicFramePr>
          <p:cNvPr id="4" name="Content Placeholder 3"/>
          <p:cNvGraphicFramePr>
            <a:graphicFrameLocks noGrp="1"/>
          </p:cNvGraphicFramePr>
          <p:nvPr>
            <p:ph idx="1"/>
          </p:nvPr>
        </p:nvGraphicFramePr>
        <p:xfrm>
          <a:off x="2438400" y="381000"/>
          <a:ext cx="7848600" cy="6248400"/>
        </p:xfrm>
        <a:graphic>
          <a:graphicData uri="http://schemas.openxmlformats.org/drawingml/2006/table">
            <a:tbl>
              <a:tblPr firstRow="1" bandRow="1">
                <a:tableStyleId>{5C22544A-7EE6-4342-B048-85BDC9FD1C3A}</a:tableStyleId>
              </a:tblPr>
              <a:tblGrid>
                <a:gridCol w="533400"/>
                <a:gridCol w="533400"/>
                <a:gridCol w="533400"/>
                <a:gridCol w="533400"/>
                <a:gridCol w="838200"/>
                <a:gridCol w="838200"/>
                <a:gridCol w="2133600"/>
                <a:gridCol w="990600"/>
                <a:gridCol w="914400"/>
              </a:tblGrid>
              <a:tr h="313765">
                <a:tc>
                  <a:txBody>
                    <a:bodyPr/>
                    <a:lstStyle/>
                    <a:p>
                      <a:pPr algn="ctr"/>
                      <a:r>
                        <a:rPr lang="en-US" sz="2000" b="1" dirty="0" smtClean="0">
                          <a:solidFill>
                            <a:srgbClr val="FF0000"/>
                          </a:solidFill>
                        </a:rPr>
                        <a:t>p</a:t>
                      </a:r>
                      <a:endParaRPr lang="en-US" sz="2000" b="1" dirty="0">
                        <a:solidFill>
                          <a:srgbClr val="FF0000"/>
                        </a:solidFill>
                      </a:endParaRPr>
                    </a:p>
                  </a:txBody>
                  <a:tcPr anchor="ctr"/>
                </a:tc>
                <a:tc>
                  <a:txBody>
                    <a:bodyPr/>
                    <a:lstStyle/>
                    <a:p>
                      <a:pPr algn="ctr"/>
                      <a:r>
                        <a:rPr lang="en-US" sz="2000" b="1" dirty="0" smtClean="0">
                          <a:solidFill>
                            <a:srgbClr val="FF0000"/>
                          </a:solidFill>
                        </a:rPr>
                        <a:t>q</a:t>
                      </a:r>
                      <a:endParaRPr lang="en-US" sz="2000" b="1" dirty="0">
                        <a:solidFill>
                          <a:srgbClr val="FF0000"/>
                        </a:solidFill>
                      </a:endParaRPr>
                    </a:p>
                  </a:txBody>
                  <a:tcPr anchor="ctr"/>
                </a:tc>
                <a:tc>
                  <a:txBody>
                    <a:bodyPr/>
                    <a:lstStyle/>
                    <a:p>
                      <a:pPr algn="ctr"/>
                      <a:r>
                        <a:rPr lang="en-US" sz="2000" b="1" dirty="0" smtClean="0">
                          <a:solidFill>
                            <a:srgbClr val="FF0000"/>
                          </a:solidFill>
                        </a:rPr>
                        <a:t>r</a:t>
                      </a:r>
                      <a:endParaRPr lang="en-US" sz="2000" b="1" dirty="0">
                        <a:solidFill>
                          <a:srgbClr val="FF0000"/>
                        </a:solidFill>
                      </a:endParaRPr>
                    </a:p>
                  </a:txBody>
                  <a:tcPr anchor="ctr"/>
                </a:tc>
                <a:tc>
                  <a:txBody>
                    <a:bodyPr/>
                    <a:lstStyle/>
                    <a:p>
                      <a:pPr algn="ctr"/>
                      <a:r>
                        <a:rPr lang="en-US" sz="2000" b="1" dirty="0" smtClean="0">
                          <a:solidFill>
                            <a:srgbClr val="FF0000"/>
                          </a:solidFill>
                        </a:rPr>
                        <a:t>s</a:t>
                      </a:r>
                      <a:endParaRPr lang="en-US" sz="2000" b="1" dirty="0">
                        <a:solidFill>
                          <a:srgbClr val="FF0000"/>
                        </a:solidFill>
                      </a:endParaRPr>
                    </a:p>
                  </a:txBody>
                  <a:tcPr anchor="ctr"/>
                </a:tc>
                <a:tc>
                  <a:txBody>
                    <a:bodyPr/>
                    <a:lstStyle/>
                    <a:p>
                      <a:pPr algn="ctr"/>
                      <a:r>
                        <a:rPr lang="en-US" sz="2000" b="1" dirty="0" smtClean="0">
                          <a:solidFill>
                            <a:srgbClr val="FF0000"/>
                          </a:solidFill>
                        </a:rPr>
                        <a:t>p </a:t>
                      </a:r>
                      <a:r>
                        <a:rPr lang="en-US" sz="2000" b="1" dirty="0" smtClean="0">
                          <a:solidFill>
                            <a:srgbClr val="FF0000"/>
                          </a:solidFill>
                          <a:sym typeface="Symbol"/>
                        </a:rPr>
                        <a:t></a:t>
                      </a:r>
                      <a:r>
                        <a:rPr lang="en-US" sz="2000" b="1" dirty="0" smtClean="0">
                          <a:solidFill>
                            <a:srgbClr val="FF0000"/>
                          </a:solidFill>
                        </a:rPr>
                        <a:t> q</a:t>
                      </a:r>
                      <a:endParaRPr lang="en-US" sz="2000" b="1" dirty="0">
                        <a:solidFill>
                          <a:srgbClr val="FF0000"/>
                        </a:solidFill>
                      </a:endParaRPr>
                    </a:p>
                  </a:txBody>
                  <a:tcPr anchor="ctr"/>
                </a:tc>
                <a:tc>
                  <a:txBody>
                    <a:bodyPr/>
                    <a:lstStyle/>
                    <a:p>
                      <a:pPr algn="ctr"/>
                      <a:r>
                        <a:rPr lang="en-US" sz="2000" b="1" dirty="0" smtClean="0">
                          <a:solidFill>
                            <a:srgbClr val="FF0000"/>
                          </a:solidFill>
                        </a:rPr>
                        <a:t>r </a:t>
                      </a:r>
                      <a:r>
                        <a:rPr lang="en-US" sz="2000" b="1" dirty="0" smtClean="0">
                          <a:solidFill>
                            <a:srgbClr val="FF0000"/>
                          </a:solidFill>
                          <a:sym typeface="Symbol"/>
                        </a:rPr>
                        <a:t></a:t>
                      </a:r>
                      <a:r>
                        <a:rPr lang="en-US" sz="2000" b="1" dirty="0" smtClean="0">
                          <a:solidFill>
                            <a:srgbClr val="FF0000"/>
                          </a:solidFill>
                        </a:rPr>
                        <a:t> s</a:t>
                      </a:r>
                      <a:endParaRPr lang="en-US" sz="2000" b="1" dirty="0">
                        <a:solidFill>
                          <a:srgbClr val="FF0000"/>
                        </a:solidFill>
                      </a:endParaRPr>
                    </a:p>
                  </a:txBody>
                  <a:tcPr anchor="ctr"/>
                </a:tc>
                <a:tc>
                  <a:txBody>
                    <a:bodyPr/>
                    <a:lstStyle/>
                    <a:p>
                      <a:pPr algn="ctr"/>
                      <a:r>
                        <a:rPr lang="en-US" sz="2000" b="1" dirty="0" smtClean="0">
                          <a:solidFill>
                            <a:srgbClr val="FF0000"/>
                          </a:solidFill>
                        </a:rPr>
                        <a:t>(p </a:t>
                      </a:r>
                      <a:r>
                        <a:rPr lang="en-US" sz="2000" b="1" dirty="0" smtClean="0">
                          <a:solidFill>
                            <a:srgbClr val="FF0000"/>
                          </a:solidFill>
                          <a:sym typeface="Symbol"/>
                        </a:rPr>
                        <a:t></a:t>
                      </a:r>
                      <a:r>
                        <a:rPr lang="en-US" sz="2000" b="1" dirty="0" smtClean="0">
                          <a:solidFill>
                            <a:srgbClr val="FF0000"/>
                          </a:solidFill>
                        </a:rPr>
                        <a:t> q) . (r </a:t>
                      </a:r>
                      <a:r>
                        <a:rPr lang="en-US" sz="2000" b="1" dirty="0" smtClean="0">
                          <a:solidFill>
                            <a:srgbClr val="FF0000"/>
                          </a:solidFill>
                          <a:sym typeface="Symbol"/>
                        </a:rPr>
                        <a:t></a:t>
                      </a:r>
                      <a:r>
                        <a:rPr lang="en-US" sz="2000" b="1" dirty="0" smtClean="0">
                          <a:solidFill>
                            <a:srgbClr val="FF0000"/>
                          </a:solidFill>
                        </a:rPr>
                        <a:t> s)</a:t>
                      </a:r>
                      <a:endParaRPr lang="en-US" sz="2000" b="1" dirty="0">
                        <a:solidFill>
                          <a:srgbClr val="FF0000"/>
                        </a:solidFill>
                      </a:endParaRPr>
                    </a:p>
                  </a:txBody>
                  <a:tcPr anchor="ctr"/>
                </a:tc>
                <a:tc>
                  <a:txBody>
                    <a:bodyPr/>
                    <a:lstStyle/>
                    <a:p>
                      <a:pPr algn="ctr"/>
                      <a:r>
                        <a:rPr lang="en-US" sz="2000" b="1" dirty="0" smtClean="0">
                          <a:solidFill>
                            <a:srgbClr val="FF0000"/>
                          </a:solidFill>
                        </a:rPr>
                        <a:t>p v r</a:t>
                      </a:r>
                      <a:endParaRPr lang="en-US" sz="2000" b="1" dirty="0">
                        <a:solidFill>
                          <a:srgbClr val="FF0000"/>
                        </a:solidFill>
                      </a:endParaRPr>
                    </a:p>
                  </a:txBody>
                  <a:tcPr anchor="ctr"/>
                </a:tc>
                <a:tc>
                  <a:txBody>
                    <a:bodyPr/>
                    <a:lstStyle/>
                    <a:p>
                      <a:pPr algn="ctr"/>
                      <a:r>
                        <a:rPr lang="en-US" sz="2000" b="1" dirty="0" smtClean="0">
                          <a:solidFill>
                            <a:srgbClr val="FF0000"/>
                          </a:solidFill>
                        </a:rPr>
                        <a:t> q v s</a:t>
                      </a:r>
                      <a:endParaRPr lang="en-US" sz="2000" b="1" dirty="0">
                        <a:solidFill>
                          <a:srgbClr val="FF0000"/>
                        </a:solidFill>
                      </a:endParaRPr>
                    </a:p>
                  </a:txBody>
                  <a:tcPr anchor="ctr"/>
                </a:tc>
              </a:tr>
              <a:tr h="313765">
                <a:tc>
                  <a:txBody>
                    <a:bodyPr/>
                    <a:lstStyle/>
                    <a:p>
                      <a:pPr algn="ctr"/>
                      <a:r>
                        <a:rPr lang="en-US" b="1" dirty="0" smtClean="0">
                          <a:solidFill>
                            <a:schemeClr val="tx1"/>
                          </a:solidFill>
                        </a:rPr>
                        <a:t>T</a:t>
                      </a:r>
                      <a:endParaRPr lang="en-US" b="1" dirty="0">
                        <a:solidFill>
                          <a:schemeClr val="tx1"/>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u="none" dirty="0" smtClean="0">
                          <a:solidFill>
                            <a:srgbClr val="FF0000"/>
                          </a:solidFill>
                        </a:rPr>
                        <a:t>T</a:t>
                      </a:r>
                      <a:endParaRPr lang="en-US" b="1" u="none" dirty="0">
                        <a:solidFill>
                          <a:srgbClr val="FF0000"/>
                        </a:solidFill>
                      </a:endParaRPr>
                    </a:p>
                  </a:txBody>
                  <a:tcPr anchor="ctr"/>
                </a:tc>
                <a:tc>
                  <a:txBody>
                    <a:bodyPr/>
                    <a:lstStyle/>
                    <a:p>
                      <a:pPr algn="ctr"/>
                      <a:r>
                        <a:rPr lang="en-US" b="1" u="none" dirty="0" smtClean="0">
                          <a:solidFill>
                            <a:srgbClr val="FF0000"/>
                          </a:solidFill>
                        </a:rPr>
                        <a:t>T</a:t>
                      </a:r>
                      <a:endParaRPr lang="en-US" b="1" u="none" dirty="0">
                        <a:solidFill>
                          <a:srgbClr val="FF0000"/>
                        </a:solidFill>
                      </a:endParaRPr>
                    </a:p>
                  </a:txBody>
                  <a:tcPr anchor="ctr"/>
                </a:tc>
                <a:tc>
                  <a:txBody>
                    <a:bodyPr/>
                    <a:lstStyle/>
                    <a:p>
                      <a:pPr algn="ctr"/>
                      <a:r>
                        <a:rPr lang="en-US" b="1" u="none" dirty="0" smtClean="0">
                          <a:solidFill>
                            <a:srgbClr val="FF0000"/>
                          </a:solidFill>
                        </a:rPr>
                        <a:t>T</a:t>
                      </a:r>
                      <a:endParaRPr lang="en-US" b="1" u="none" dirty="0">
                        <a:solidFill>
                          <a:srgbClr val="FF0000"/>
                        </a:solidFill>
                      </a:endParaRPr>
                    </a:p>
                  </a:txBody>
                  <a:tcPr anchor="ctr"/>
                </a:tc>
              </a:tr>
              <a:tr h="313765">
                <a:tc>
                  <a:txBody>
                    <a:bodyPr/>
                    <a:lstStyle/>
                    <a:p>
                      <a:pPr algn="ctr"/>
                      <a:r>
                        <a:rPr lang="en-US" b="1" dirty="0" smtClean="0">
                          <a:solidFill>
                            <a:schemeClr val="tx1"/>
                          </a:solidFill>
                        </a:rPr>
                        <a:t>T</a:t>
                      </a:r>
                      <a:endParaRPr lang="en-US" b="1" dirty="0">
                        <a:solidFill>
                          <a:schemeClr val="tx1"/>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r>
              <a:tr h="313765">
                <a:tc>
                  <a:txBody>
                    <a:bodyPr/>
                    <a:lstStyle/>
                    <a:p>
                      <a:pPr algn="ctr"/>
                      <a:r>
                        <a:rPr lang="en-US" b="1" dirty="0" smtClean="0">
                          <a:solidFill>
                            <a:schemeClr val="tx1"/>
                          </a:solidFill>
                        </a:rPr>
                        <a:t>T</a:t>
                      </a:r>
                      <a:endParaRPr lang="en-US" b="1" dirty="0">
                        <a:solidFill>
                          <a:schemeClr val="tx1"/>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r>
              <a:tr h="313765">
                <a:tc>
                  <a:txBody>
                    <a:bodyPr/>
                    <a:lstStyle/>
                    <a:p>
                      <a:pPr algn="ctr"/>
                      <a:r>
                        <a:rPr lang="en-US" b="1" dirty="0" smtClean="0">
                          <a:solidFill>
                            <a:schemeClr val="tx1"/>
                          </a:solidFill>
                        </a:rPr>
                        <a:t>T</a:t>
                      </a:r>
                      <a:endParaRPr lang="en-US" b="1" dirty="0">
                        <a:solidFill>
                          <a:schemeClr val="tx1"/>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kumimoji="0" lang="en-US" b="1" kern="1200" dirty="0" smtClean="0">
                          <a:solidFill>
                            <a:srgbClr val="FF0000"/>
                          </a:solidFill>
                          <a:latin typeface="+mn-lt"/>
                          <a:ea typeface="+mn-ea"/>
                          <a:cs typeface="+mn-cs"/>
                        </a:rPr>
                        <a:t>F</a:t>
                      </a: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r>
              <a:tr h="313765">
                <a:tc>
                  <a:txBody>
                    <a:bodyPr/>
                    <a:lstStyle/>
                    <a:p>
                      <a:pPr algn="ctr"/>
                      <a:r>
                        <a:rPr lang="en-US" b="1" dirty="0" smtClean="0">
                          <a:solidFill>
                            <a:schemeClr val="tx1"/>
                          </a:solidFill>
                        </a:rPr>
                        <a:t>T</a:t>
                      </a:r>
                      <a:endParaRPr lang="en-US" b="1" dirty="0">
                        <a:solidFill>
                          <a:schemeClr val="tx1"/>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r>
              <a:tr h="313765">
                <a:tc>
                  <a:txBody>
                    <a:bodyPr/>
                    <a:lstStyle/>
                    <a:p>
                      <a:pPr algn="ctr"/>
                      <a:r>
                        <a:rPr lang="en-US" b="1" dirty="0" smtClean="0">
                          <a:solidFill>
                            <a:schemeClr val="tx1"/>
                          </a:solidFill>
                        </a:rPr>
                        <a:t>T</a:t>
                      </a:r>
                      <a:endParaRPr lang="en-US" b="1" dirty="0">
                        <a:solidFill>
                          <a:schemeClr val="tx1"/>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kumimoji="0" lang="en-US" b="1" kern="1200" dirty="0" smtClean="0">
                          <a:solidFill>
                            <a:srgbClr val="FF0000"/>
                          </a:solidFill>
                          <a:latin typeface="+mn-lt"/>
                          <a:ea typeface="+mn-ea"/>
                          <a:cs typeface="+mn-cs"/>
                        </a:rPr>
                        <a:t>F</a:t>
                      </a:r>
                    </a:p>
                  </a:txBody>
                  <a:tcPr anchor="ctr"/>
                </a:tc>
                <a:tc>
                  <a:txBody>
                    <a:bodyPr/>
                    <a:lstStyle/>
                    <a:p>
                      <a:pPr algn="ctr"/>
                      <a:r>
                        <a:rPr lang="en-US" b="1" dirty="0" smtClean="0"/>
                        <a:t>F</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r>
              <a:tr h="313765">
                <a:tc>
                  <a:txBody>
                    <a:bodyPr/>
                    <a:lstStyle/>
                    <a:p>
                      <a:pPr algn="ctr"/>
                      <a:r>
                        <a:rPr lang="en-US" b="1" dirty="0" smtClean="0">
                          <a:solidFill>
                            <a:schemeClr val="tx1"/>
                          </a:solidFill>
                        </a:rPr>
                        <a:t>T</a:t>
                      </a:r>
                      <a:endParaRPr lang="en-US" b="1" dirty="0">
                        <a:solidFill>
                          <a:schemeClr val="tx1"/>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r>
              <a:tr h="313765">
                <a:tc>
                  <a:txBody>
                    <a:bodyPr/>
                    <a:lstStyle/>
                    <a:p>
                      <a:pPr algn="ctr"/>
                      <a:r>
                        <a:rPr lang="en-US" b="1" dirty="0" smtClean="0">
                          <a:solidFill>
                            <a:schemeClr val="tx1"/>
                          </a:solidFill>
                        </a:rPr>
                        <a:t>T</a:t>
                      </a:r>
                      <a:endParaRPr lang="en-US" b="1" dirty="0">
                        <a:solidFill>
                          <a:schemeClr val="tx1"/>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kumimoji="0" lang="en-US" b="1" kern="1200" dirty="0" smtClean="0">
                          <a:solidFill>
                            <a:srgbClr val="FF0000"/>
                          </a:solidFill>
                          <a:latin typeface="+mn-lt"/>
                          <a:ea typeface="+mn-ea"/>
                          <a:cs typeface="+mn-cs"/>
                        </a:rPr>
                        <a:t>F</a:t>
                      </a:r>
                    </a:p>
                  </a:txBody>
                  <a:tcPr anchor="ctr"/>
                </a:tc>
                <a:tc>
                  <a:txBody>
                    <a:bodyPr/>
                    <a:lstStyle/>
                    <a:p>
                      <a:pPr algn="ctr"/>
                      <a:r>
                        <a:rPr lang="en-US" b="1" dirty="0" smtClean="0"/>
                        <a:t>F</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r>
              <a:tr h="313765">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r>
              <a:tr h="313765">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kumimoji="0" lang="en-US" b="1" kern="1200" dirty="0" smtClean="0">
                          <a:solidFill>
                            <a:srgbClr val="FF0000"/>
                          </a:solidFill>
                          <a:latin typeface="+mn-lt"/>
                          <a:ea typeface="+mn-ea"/>
                          <a:cs typeface="+mn-cs"/>
                        </a:rPr>
                        <a:t>F</a:t>
                      </a:r>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solidFill>
                            <a:schemeClr val="tx1"/>
                          </a:solidFill>
                        </a:rPr>
                        <a:t>F</a:t>
                      </a:r>
                      <a:endParaRPr lang="en-US" b="1" dirty="0">
                        <a:solidFill>
                          <a:schemeClr val="tx1"/>
                        </a:solidFill>
                      </a:endParaRPr>
                    </a:p>
                  </a:txBody>
                  <a:tcPr anchor="ctr"/>
                </a:tc>
                <a:tc>
                  <a:txBody>
                    <a:bodyPr/>
                    <a:lstStyle/>
                    <a:p>
                      <a:pPr algn="ctr"/>
                      <a:r>
                        <a:rPr lang="en-US" b="1" dirty="0" smtClean="0">
                          <a:solidFill>
                            <a:schemeClr val="tx1"/>
                          </a:solidFill>
                        </a:rPr>
                        <a:t>T</a:t>
                      </a:r>
                      <a:endParaRPr lang="en-US" b="1" dirty="0">
                        <a:solidFill>
                          <a:schemeClr val="tx1"/>
                        </a:solidFill>
                      </a:endParaRPr>
                    </a:p>
                  </a:txBody>
                  <a:tcPr anchor="ctr"/>
                </a:tc>
                <a:tc>
                  <a:txBody>
                    <a:bodyPr/>
                    <a:lstStyle/>
                    <a:p>
                      <a:pPr algn="ctr"/>
                      <a:r>
                        <a:rPr lang="en-US" b="1" dirty="0" smtClean="0">
                          <a:solidFill>
                            <a:schemeClr val="tx1"/>
                          </a:solidFill>
                        </a:rPr>
                        <a:t>T</a:t>
                      </a:r>
                      <a:endParaRPr lang="en-US" b="1" dirty="0">
                        <a:solidFill>
                          <a:schemeClr val="tx1"/>
                        </a:solidFill>
                      </a:endParaRPr>
                    </a:p>
                  </a:txBody>
                  <a:tcPr anchor="ctr"/>
                </a:tc>
              </a:tr>
              <a:tr h="313765">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r>
              <a:tr h="313765">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kumimoji="0" lang="en-US" b="1" kern="1200" dirty="0" smtClean="0">
                          <a:solidFill>
                            <a:srgbClr val="FF0000"/>
                          </a:solidFill>
                          <a:latin typeface="+mn-lt"/>
                          <a:ea typeface="+mn-ea"/>
                          <a:cs typeface="+mn-cs"/>
                        </a:rPr>
                        <a:t>F</a:t>
                      </a: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c>
                  <a:txBody>
                    <a:bodyPr/>
                    <a:lstStyle/>
                    <a:p>
                      <a:pPr algn="ctr"/>
                      <a:r>
                        <a:rPr lang="en-US" b="1" dirty="0" smtClean="0">
                          <a:solidFill>
                            <a:srgbClr val="FF0000"/>
                          </a:solidFill>
                        </a:rPr>
                        <a:t>T</a:t>
                      </a:r>
                      <a:endParaRPr lang="en-US" b="1" dirty="0">
                        <a:solidFill>
                          <a:srgbClr val="FF0000"/>
                        </a:solidFill>
                      </a:endParaRPr>
                    </a:p>
                  </a:txBody>
                  <a:tcPr anchor="ctr"/>
                </a:tc>
              </a:tr>
              <a:tr h="313765">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T</a:t>
                      </a:r>
                      <a:endParaRPr lang="en-US" b="1" dirty="0"/>
                    </a:p>
                  </a:txBody>
                  <a:tcPr anchor="ctr"/>
                </a:tc>
              </a:tr>
              <a:tr h="313765">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kumimoji="0" lang="en-US" b="1" kern="1200" dirty="0" smtClean="0">
                          <a:solidFill>
                            <a:srgbClr val="FF0000"/>
                          </a:solidFill>
                          <a:latin typeface="+mn-lt"/>
                          <a:ea typeface="+mn-ea"/>
                          <a:cs typeface="+mn-cs"/>
                        </a:rPr>
                        <a:t>F</a:t>
                      </a:r>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F</a:t>
                      </a:r>
                      <a:endParaRPr lang="en-US" b="1" dirty="0"/>
                    </a:p>
                  </a:txBody>
                  <a:tcPr anchor="ctr"/>
                </a:tc>
              </a:tr>
              <a:tr h="313765">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T</a:t>
                      </a:r>
                      <a:endParaRPr lang="en-US" b="1" dirty="0"/>
                    </a:p>
                  </a:txBody>
                  <a:tcPr anchor="ctr"/>
                </a:tc>
              </a:tr>
              <a:tr h="313765">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lang="en-US" b="1" dirty="0" smtClean="0">
                          <a:solidFill>
                            <a:srgbClr val="FF0000"/>
                          </a:solidFill>
                        </a:rPr>
                        <a:t>F</a:t>
                      </a:r>
                      <a:endParaRPr lang="en-US" b="1" dirty="0">
                        <a:solidFill>
                          <a:srgbClr val="FF0000"/>
                        </a:solidFill>
                      </a:endParaRPr>
                    </a:p>
                  </a:txBody>
                  <a:tcPr anchor="ctr"/>
                </a:tc>
                <a:tc>
                  <a:txBody>
                    <a:bodyPr/>
                    <a:lstStyle/>
                    <a:p>
                      <a:pPr algn="ctr"/>
                      <a:r>
                        <a:rPr kumimoji="0" lang="en-US" b="1" kern="1200" dirty="0" smtClean="0">
                          <a:solidFill>
                            <a:srgbClr val="FF0000"/>
                          </a:solidFill>
                          <a:latin typeface="+mn-lt"/>
                          <a:ea typeface="+mn-ea"/>
                          <a:cs typeface="+mn-cs"/>
                        </a:rPr>
                        <a:t>F</a:t>
                      </a:r>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T</a:t>
                      </a:r>
                      <a:endParaRPr lang="en-US" b="1" dirty="0"/>
                    </a:p>
                  </a:txBody>
                  <a:tcPr anchor="ctr"/>
                </a:tc>
                <a:tc>
                  <a:txBody>
                    <a:bodyPr/>
                    <a:lstStyle/>
                    <a:p>
                      <a:pPr algn="ctr"/>
                      <a:r>
                        <a:rPr lang="en-US" b="1" dirty="0" smtClean="0"/>
                        <a:t>F</a:t>
                      </a:r>
                      <a:endParaRPr lang="en-US" b="1" dirty="0"/>
                    </a:p>
                  </a:txBody>
                  <a:tcPr anchor="ctr"/>
                </a:tc>
                <a:tc>
                  <a:txBody>
                    <a:bodyPr/>
                    <a:lstStyle/>
                    <a:p>
                      <a:pPr algn="ctr"/>
                      <a:r>
                        <a:rPr lang="en-US" b="1" dirty="0" smtClean="0"/>
                        <a:t>F</a:t>
                      </a:r>
                      <a:endParaRPr lang="en-US" b="1" dirty="0"/>
                    </a:p>
                  </a:txBody>
                  <a:tcPr anchor="ctr"/>
                </a:tc>
              </a:tr>
            </a:tbl>
          </a:graphicData>
        </a:graphic>
      </p:graphicFrame>
    </p:spTree>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14350" y="704850"/>
            <a:ext cx="9258300" cy="1143000"/>
          </a:xfrm>
        </p:spPr>
        <p:txBody>
          <a:bodyPr anchor="ctr"/>
          <a:lstStyle/>
          <a:p>
            <a:pPr algn="ctr"/>
            <a:r>
              <a:rPr lang="en-US" b="1" smtClean="0"/>
              <a:t>Formal Proof of Validity</a:t>
            </a:r>
          </a:p>
        </p:txBody>
      </p:sp>
      <p:sp>
        <p:nvSpPr>
          <p:cNvPr id="5" name="Content Placeholder 3"/>
          <p:cNvSpPr>
            <a:spLocks noGrp="1"/>
          </p:cNvSpPr>
          <p:nvPr>
            <p:ph sz="half" idx="1"/>
          </p:nvPr>
        </p:nvSpPr>
        <p:spPr>
          <a:xfrm>
            <a:off x="514350" y="1920875"/>
            <a:ext cx="4543425" cy="4433888"/>
          </a:xfrm>
        </p:spPr>
        <p:txBody>
          <a:bodyPr/>
          <a:lstStyle/>
          <a:p>
            <a:pPr marL="514350" indent="-514350">
              <a:buFont typeface="Calibri" pitchFamily="34" charset="0"/>
              <a:buAutoNum type="arabicPeriod"/>
            </a:pPr>
            <a:endParaRPr lang="en-US" smtClean="0"/>
          </a:p>
          <a:p>
            <a:pPr marL="514350" indent="-514350">
              <a:buFont typeface="Calibri" pitchFamily="34" charset="0"/>
              <a:buAutoNum type="arabicPeriod"/>
            </a:pPr>
            <a:r>
              <a:rPr lang="en-US" sz="2000" smtClean="0"/>
              <a:t>(A </a:t>
            </a:r>
            <a:r>
              <a:rPr lang="en-US" sz="2000" smtClean="0">
                <a:sym typeface="Symbol" pitchFamily="18" charset="2"/>
              </a:rPr>
              <a:t></a:t>
            </a:r>
            <a:r>
              <a:rPr lang="en-US" sz="2000" smtClean="0"/>
              <a:t> ~ B) . (~ C </a:t>
            </a:r>
            <a:r>
              <a:rPr lang="en-US" sz="2000" smtClean="0">
                <a:sym typeface="Symbol" pitchFamily="18" charset="2"/>
              </a:rPr>
              <a:t> D)/  </a:t>
            </a:r>
            <a:r>
              <a:rPr lang="en-US" sz="2000" smtClean="0"/>
              <a:t> A </a:t>
            </a:r>
            <a:r>
              <a:rPr lang="en-US" sz="2000" smtClean="0">
                <a:sym typeface="Symbol" pitchFamily="18" charset="2"/>
              </a:rPr>
              <a:t></a:t>
            </a:r>
            <a:r>
              <a:rPr lang="en-US" sz="2000" smtClean="0"/>
              <a:t> ~ B</a:t>
            </a:r>
          </a:p>
          <a:p>
            <a:pPr marL="514350" indent="-514350">
              <a:buFont typeface="Calibri" pitchFamily="34" charset="0"/>
              <a:buAutoNum type="arabicPeriod"/>
            </a:pPr>
            <a:r>
              <a:rPr lang="en-US" smtClean="0"/>
              <a:t> </a:t>
            </a:r>
            <a:r>
              <a:rPr lang="en-US" sz="2800" smtClean="0"/>
              <a:t>(A </a:t>
            </a:r>
            <a:r>
              <a:rPr lang="en-US" sz="2800" smtClean="0">
                <a:sym typeface="Symbol" pitchFamily="18" charset="2"/>
              </a:rPr>
              <a:t></a:t>
            </a:r>
            <a:r>
              <a:rPr lang="en-US" sz="2800" smtClean="0"/>
              <a:t> ~ B) </a:t>
            </a:r>
            <a:r>
              <a:rPr lang="en-US" smtClean="0"/>
              <a:t>	1 Simp.</a:t>
            </a:r>
          </a:p>
          <a:p>
            <a:pPr marL="514350" indent="-514350">
              <a:buFont typeface="Wingdings 2" pitchFamily="18" charset="2"/>
              <a:buNone/>
            </a:pPr>
            <a:endParaRPr lang="en-US" smtClean="0"/>
          </a:p>
          <a:p>
            <a:pPr marL="514350" indent="-514350">
              <a:buFont typeface="Wingdings 2" pitchFamily="18" charset="2"/>
              <a:buAutoNum type="arabicPeriod"/>
            </a:pPr>
            <a:r>
              <a:rPr lang="en-US" smtClean="0"/>
              <a:t>O </a:t>
            </a:r>
            <a:r>
              <a:rPr lang="en-US" sz="2800" smtClean="0">
                <a:sym typeface="Symbol" pitchFamily="18" charset="2"/>
              </a:rPr>
              <a:t> ~ P</a:t>
            </a:r>
          </a:p>
          <a:p>
            <a:pPr marL="514350" indent="-514350">
              <a:buFont typeface="Wingdings 2" pitchFamily="18" charset="2"/>
              <a:buAutoNum type="arabicPeriod"/>
            </a:pPr>
            <a:r>
              <a:rPr lang="en-US" sz="2800" smtClean="0">
                <a:sym typeface="Symbol" pitchFamily="18" charset="2"/>
              </a:rPr>
              <a:t>~ P </a:t>
            </a:r>
            <a:r>
              <a:rPr lang="en-US" sz="2400" smtClean="0">
                <a:sym typeface="Symbol" pitchFamily="18" charset="2"/>
              </a:rPr>
              <a:t> Q / </a:t>
            </a:r>
            <a:r>
              <a:rPr lang="en-US" sz="2800" smtClean="0">
                <a:sym typeface="Symbol" pitchFamily="18" charset="2"/>
              </a:rPr>
              <a:t> O  Q</a:t>
            </a:r>
          </a:p>
          <a:p>
            <a:pPr marL="514350" indent="-514350">
              <a:buFont typeface="Wingdings 2" pitchFamily="18" charset="2"/>
              <a:buAutoNum type="arabicPeriod"/>
            </a:pPr>
            <a:r>
              <a:rPr lang="en-US" sz="2800" smtClean="0">
                <a:sym typeface="Symbol" pitchFamily="18" charset="2"/>
              </a:rPr>
              <a:t>O  Q	1, 2 H.S.</a:t>
            </a:r>
            <a:endParaRPr lang="en-US" smtClean="0"/>
          </a:p>
        </p:txBody>
      </p:sp>
      <p:sp>
        <p:nvSpPr>
          <p:cNvPr id="6" name="Content Placeholder 3"/>
          <p:cNvSpPr>
            <a:spLocks noGrp="1"/>
          </p:cNvSpPr>
          <p:nvPr>
            <p:ph sz="half" idx="2"/>
          </p:nvPr>
        </p:nvSpPr>
        <p:spPr>
          <a:xfrm>
            <a:off x="5229225" y="1920875"/>
            <a:ext cx="4543425" cy="4433888"/>
          </a:xfrm>
        </p:spPr>
        <p:txBody>
          <a:bodyPr/>
          <a:lstStyle/>
          <a:p>
            <a:pPr marL="514350" indent="-514350">
              <a:buFont typeface="+mj-lt"/>
              <a:buAutoNum type="arabicPeriod"/>
              <a:defRPr/>
            </a:pPr>
            <a:endParaRPr lang="en-US" dirty="0" smtClean="0"/>
          </a:p>
          <a:p>
            <a:pPr marL="514350" indent="-514350">
              <a:buFont typeface="+mj-lt"/>
              <a:buAutoNum type="arabicPeriod"/>
              <a:defRPr/>
            </a:pPr>
            <a:r>
              <a:rPr lang="en-US" dirty="0" smtClean="0"/>
              <a:t>(A . B) </a:t>
            </a:r>
            <a:r>
              <a:rPr lang="en-US" dirty="0" smtClean="0">
                <a:sym typeface="Symbol"/>
              </a:rPr>
              <a:t></a:t>
            </a:r>
            <a:r>
              <a:rPr lang="en-US" dirty="0" smtClean="0"/>
              <a:t> [A </a:t>
            </a:r>
            <a:r>
              <a:rPr lang="en-US" dirty="0" smtClean="0">
                <a:sym typeface="Symbol"/>
              </a:rPr>
              <a:t></a:t>
            </a:r>
            <a:r>
              <a:rPr lang="en-US" dirty="0" smtClean="0"/>
              <a:t> (D . E)]</a:t>
            </a:r>
          </a:p>
          <a:p>
            <a:pPr marL="514350" indent="-514350">
              <a:buFont typeface="+mj-lt"/>
              <a:buAutoNum type="arabicPeriod"/>
              <a:defRPr/>
            </a:pPr>
            <a:r>
              <a:rPr lang="en-US" dirty="0" smtClean="0"/>
              <a:t>(A .B) . C / </a:t>
            </a:r>
            <a:r>
              <a:rPr lang="en-US" dirty="0" smtClean="0">
                <a:sym typeface="Symbol"/>
              </a:rPr>
              <a:t></a:t>
            </a:r>
            <a:r>
              <a:rPr lang="en-US" dirty="0" smtClean="0"/>
              <a:t> D v E</a:t>
            </a:r>
          </a:p>
          <a:p>
            <a:pPr marL="514350" indent="-514350">
              <a:buFont typeface="+mj-lt"/>
              <a:buAutoNum type="arabicPeriod"/>
              <a:defRPr/>
            </a:pPr>
            <a:r>
              <a:rPr lang="en-US" dirty="0" smtClean="0"/>
              <a:t> A . B		2 </a:t>
            </a:r>
            <a:r>
              <a:rPr lang="en-US" dirty="0" err="1" smtClean="0"/>
              <a:t>Simp</a:t>
            </a:r>
            <a:r>
              <a:rPr lang="en-US" dirty="0" smtClean="0"/>
              <a:t>.</a:t>
            </a:r>
          </a:p>
          <a:p>
            <a:pPr marL="514350" indent="-514350">
              <a:buFont typeface="+mj-lt"/>
              <a:buAutoNum type="arabicPeriod"/>
              <a:defRPr/>
            </a:pPr>
            <a:r>
              <a:rPr lang="en-US" dirty="0" smtClean="0"/>
              <a:t> A </a:t>
            </a:r>
            <a:r>
              <a:rPr lang="en-US" dirty="0" smtClean="0">
                <a:sym typeface="Symbol"/>
              </a:rPr>
              <a:t></a:t>
            </a:r>
            <a:r>
              <a:rPr lang="en-US" dirty="0" smtClean="0"/>
              <a:t> (D . E)	1, 3 M.P.</a:t>
            </a:r>
          </a:p>
          <a:p>
            <a:pPr marL="514350" indent="-514350">
              <a:buFont typeface="+mj-lt"/>
              <a:buAutoNum type="arabicPeriod"/>
              <a:defRPr/>
            </a:pPr>
            <a:r>
              <a:rPr lang="en-US" dirty="0" smtClean="0"/>
              <a:t> A			3 </a:t>
            </a:r>
            <a:r>
              <a:rPr lang="en-US" dirty="0" err="1" smtClean="0"/>
              <a:t>Simp</a:t>
            </a:r>
            <a:r>
              <a:rPr lang="en-US" dirty="0" smtClean="0"/>
              <a:t>.</a:t>
            </a:r>
          </a:p>
          <a:p>
            <a:pPr marL="514350" indent="-514350">
              <a:buFont typeface="+mj-lt"/>
              <a:buAutoNum type="arabicPeriod"/>
              <a:defRPr/>
            </a:pPr>
            <a:r>
              <a:rPr lang="en-US" dirty="0" smtClean="0"/>
              <a:t> D. E		4, 5 M.P.</a:t>
            </a:r>
          </a:p>
          <a:p>
            <a:pPr marL="514350" indent="-514350">
              <a:buFont typeface="+mj-lt"/>
              <a:buAutoNum type="arabicPeriod"/>
              <a:defRPr/>
            </a:pPr>
            <a:r>
              <a:rPr lang="en-US" dirty="0" smtClean="0"/>
              <a:t> D 		6 </a:t>
            </a:r>
            <a:r>
              <a:rPr lang="en-US" dirty="0" err="1" smtClean="0"/>
              <a:t>Simp</a:t>
            </a:r>
            <a:r>
              <a:rPr lang="en-US" dirty="0" smtClean="0"/>
              <a:t>.</a:t>
            </a:r>
          </a:p>
          <a:p>
            <a:pPr marL="514350" indent="-514350">
              <a:buFont typeface="+mj-lt"/>
              <a:buAutoNum type="arabicPeriod"/>
              <a:defRPr/>
            </a:pPr>
            <a:r>
              <a:rPr lang="en-US" dirty="0" smtClean="0"/>
              <a:t> D v E		7 Add.</a:t>
            </a:r>
          </a:p>
          <a:p>
            <a:pPr>
              <a:buFont typeface="Wingdings 2" pitchFamily="18" charset="2"/>
              <a:buNone/>
              <a:defRPr/>
            </a:pPr>
            <a:endParaRPr lang="en-U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5">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5">
                                            <p:txEl>
                                              <p:pRg st="1" end="1"/>
                                            </p:txEl>
                                          </p:spTgt>
                                        </p:tgtEl>
                                        <p:attrNameLst>
                                          <p:attrName>ppt_w</p:attrName>
                                        </p:attrNameLst>
                                      </p:cBhvr>
                                    </p:anim>
                                    <p:anim by="(#ppt_w*0.50)" calcmode="lin" valueType="num">
                                      <p:cBhvr>
                                        <p:cTn id="8" dur="500" decel="50000" autoRev="1" fill="hold">
                                          <p:stCondLst>
                                            <p:cond delay="0"/>
                                          </p:stCondLst>
                                        </p:cTn>
                                        <p:tgtEl>
                                          <p:spTgt spid="5">
                                            <p:txEl>
                                              <p:pRg st="1" end="1"/>
                                            </p:txEl>
                                          </p:spTgt>
                                        </p:tgtEl>
                                        <p:attrNameLst>
                                          <p:attrName>ppt_x</p:attrName>
                                        </p:attrNameLst>
                                      </p:cBhvr>
                                    </p:anim>
                                    <p:anim from="(-#ppt_h/2)" to="(#ppt_y)" calcmode="lin" valueType="num">
                                      <p:cBhvr>
                                        <p:cTn id="9" dur="1000" fill="hold">
                                          <p:stCondLst>
                                            <p:cond delay="0"/>
                                          </p:stCondLst>
                                        </p:cTn>
                                        <p:tgtEl>
                                          <p:spTgt spid="5">
                                            <p:txEl>
                                              <p:pRg st="1" end="1"/>
                                            </p:txEl>
                                          </p:spTgt>
                                        </p:tgtEl>
                                        <p:attrNameLst>
                                          <p:attrName>ppt_y</p:attrName>
                                        </p:attrNameLst>
                                      </p:cBhvr>
                                    </p:anim>
                                    <p:animRot by="21600000">
                                      <p:cBhvr>
                                        <p:cTn id="10" dur="1000" fill="hold">
                                          <p:stCondLst>
                                            <p:cond delay="0"/>
                                          </p:stCondLst>
                                        </p:cTn>
                                        <p:tgtEl>
                                          <p:spTgt spid="5">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5">
                                            <p:txEl>
                                              <p:pRg st="2" end="2"/>
                                            </p:txEl>
                                          </p:spTgt>
                                        </p:tgtEl>
                                        <p:attrNameLst>
                                          <p:attrName>style.visibility</p:attrName>
                                        </p:attrNameLst>
                                      </p:cBhvr>
                                      <p:to>
                                        <p:strVal val="visible"/>
                                      </p:to>
                                    </p:set>
                                    <p:anim by="(-#ppt_w*2)" calcmode="lin" valueType="num">
                                      <p:cBhvr rctx="PPT">
                                        <p:cTn id="15" dur="500" autoRev="1" fill="hold">
                                          <p:stCondLst>
                                            <p:cond delay="0"/>
                                          </p:stCondLst>
                                        </p:cTn>
                                        <p:tgtEl>
                                          <p:spTgt spid="5">
                                            <p:txEl>
                                              <p:pRg st="2" end="2"/>
                                            </p:txEl>
                                          </p:spTgt>
                                        </p:tgtEl>
                                        <p:attrNameLst>
                                          <p:attrName>ppt_w</p:attrName>
                                        </p:attrNameLst>
                                      </p:cBhvr>
                                    </p:anim>
                                    <p:anim by="(#ppt_w*0.50)" calcmode="lin" valueType="num">
                                      <p:cBhvr>
                                        <p:cTn id="16" dur="500" decel="50000" autoRev="1" fill="hold">
                                          <p:stCondLst>
                                            <p:cond delay="0"/>
                                          </p:stCondLst>
                                        </p:cTn>
                                        <p:tgtEl>
                                          <p:spTgt spid="5">
                                            <p:txEl>
                                              <p:pRg st="2" end="2"/>
                                            </p:txEl>
                                          </p:spTgt>
                                        </p:tgtEl>
                                        <p:attrNameLst>
                                          <p:attrName>ppt_x</p:attrName>
                                        </p:attrNameLst>
                                      </p:cBhvr>
                                    </p:anim>
                                    <p:anim from="(-#ppt_h/2)" to="(#ppt_y)" calcmode="lin" valueType="num">
                                      <p:cBhvr>
                                        <p:cTn id="17" dur="1000" fill="hold">
                                          <p:stCondLst>
                                            <p:cond delay="0"/>
                                          </p:stCondLst>
                                        </p:cTn>
                                        <p:tgtEl>
                                          <p:spTgt spid="5">
                                            <p:txEl>
                                              <p:pRg st="2" end="2"/>
                                            </p:txEl>
                                          </p:spTgt>
                                        </p:tgtEl>
                                        <p:attrNameLst>
                                          <p:attrName>ppt_y</p:attrName>
                                        </p:attrNameLst>
                                      </p:cBhvr>
                                    </p:anim>
                                    <p:animRot by="21600000">
                                      <p:cBhvr>
                                        <p:cTn id="18" dur="1000" fill="hold">
                                          <p:stCondLst>
                                            <p:cond delay="0"/>
                                          </p:stCondLst>
                                        </p:cTn>
                                        <p:tgtEl>
                                          <p:spTgt spid="5">
                                            <p:txEl>
                                              <p:pRg st="2" end="2"/>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nodeType="clickEffect">
                                  <p:stCondLst>
                                    <p:cond delay="0"/>
                                  </p:stCondLst>
                                  <p:iterate type="lt">
                                    <p:tmPct val="10000"/>
                                  </p:iterate>
                                  <p:childTnLst>
                                    <p:set>
                                      <p:cBhvr>
                                        <p:cTn id="22" dur="1" fill="hold">
                                          <p:stCondLst>
                                            <p:cond delay="0"/>
                                          </p:stCondLst>
                                        </p:cTn>
                                        <p:tgtEl>
                                          <p:spTgt spid="5">
                                            <p:txEl>
                                              <p:pRg st="4" end="4"/>
                                            </p:txEl>
                                          </p:spTgt>
                                        </p:tgtEl>
                                        <p:attrNameLst>
                                          <p:attrName>style.visibility</p:attrName>
                                        </p:attrNameLst>
                                      </p:cBhvr>
                                      <p:to>
                                        <p:strVal val="visible"/>
                                      </p:to>
                                    </p:set>
                                    <p:anim by="(-#ppt_w*2)" calcmode="lin" valueType="num">
                                      <p:cBhvr rctx="PPT">
                                        <p:cTn id="23" dur="500" autoRev="1" fill="hold">
                                          <p:stCondLst>
                                            <p:cond delay="0"/>
                                          </p:stCondLst>
                                        </p:cTn>
                                        <p:tgtEl>
                                          <p:spTgt spid="5">
                                            <p:txEl>
                                              <p:pRg st="4" end="4"/>
                                            </p:txEl>
                                          </p:spTgt>
                                        </p:tgtEl>
                                        <p:attrNameLst>
                                          <p:attrName>ppt_w</p:attrName>
                                        </p:attrNameLst>
                                      </p:cBhvr>
                                    </p:anim>
                                    <p:anim by="(#ppt_w*0.50)" calcmode="lin" valueType="num">
                                      <p:cBhvr>
                                        <p:cTn id="24" dur="500" decel="50000" autoRev="1" fill="hold">
                                          <p:stCondLst>
                                            <p:cond delay="0"/>
                                          </p:stCondLst>
                                        </p:cTn>
                                        <p:tgtEl>
                                          <p:spTgt spid="5">
                                            <p:txEl>
                                              <p:pRg st="4" end="4"/>
                                            </p:txEl>
                                          </p:spTgt>
                                        </p:tgtEl>
                                        <p:attrNameLst>
                                          <p:attrName>ppt_x</p:attrName>
                                        </p:attrNameLst>
                                      </p:cBhvr>
                                    </p:anim>
                                    <p:anim from="(-#ppt_h/2)" to="(#ppt_y)" calcmode="lin" valueType="num">
                                      <p:cBhvr>
                                        <p:cTn id="25" dur="1000" fill="hold">
                                          <p:stCondLst>
                                            <p:cond delay="0"/>
                                          </p:stCondLst>
                                        </p:cTn>
                                        <p:tgtEl>
                                          <p:spTgt spid="5">
                                            <p:txEl>
                                              <p:pRg st="4" end="4"/>
                                            </p:txEl>
                                          </p:spTgt>
                                        </p:tgtEl>
                                        <p:attrNameLst>
                                          <p:attrName>ppt_y</p:attrName>
                                        </p:attrNameLst>
                                      </p:cBhvr>
                                    </p:anim>
                                    <p:animRot by="21600000">
                                      <p:cBhvr>
                                        <p:cTn id="26" dur="1000" fill="hold">
                                          <p:stCondLst>
                                            <p:cond delay="0"/>
                                          </p:stCondLst>
                                        </p:cTn>
                                        <p:tgtEl>
                                          <p:spTgt spid="5">
                                            <p:txEl>
                                              <p:pRg st="4" end="4"/>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nodeType="clickEffect">
                                  <p:stCondLst>
                                    <p:cond delay="0"/>
                                  </p:stCondLst>
                                  <p:iterate type="lt">
                                    <p:tmPct val="10000"/>
                                  </p:iterate>
                                  <p:childTnLst>
                                    <p:set>
                                      <p:cBhvr>
                                        <p:cTn id="30" dur="1" fill="hold">
                                          <p:stCondLst>
                                            <p:cond delay="0"/>
                                          </p:stCondLst>
                                        </p:cTn>
                                        <p:tgtEl>
                                          <p:spTgt spid="5">
                                            <p:txEl>
                                              <p:pRg st="5" end="5"/>
                                            </p:txEl>
                                          </p:spTgt>
                                        </p:tgtEl>
                                        <p:attrNameLst>
                                          <p:attrName>style.visibility</p:attrName>
                                        </p:attrNameLst>
                                      </p:cBhvr>
                                      <p:to>
                                        <p:strVal val="visible"/>
                                      </p:to>
                                    </p:set>
                                    <p:anim by="(-#ppt_w*2)" calcmode="lin" valueType="num">
                                      <p:cBhvr rctx="PPT">
                                        <p:cTn id="31" dur="500" autoRev="1" fill="hold">
                                          <p:stCondLst>
                                            <p:cond delay="0"/>
                                          </p:stCondLst>
                                        </p:cTn>
                                        <p:tgtEl>
                                          <p:spTgt spid="5">
                                            <p:txEl>
                                              <p:pRg st="5" end="5"/>
                                            </p:txEl>
                                          </p:spTgt>
                                        </p:tgtEl>
                                        <p:attrNameLst>
                                          <p:attrName>ppt_w</p:attrName>
                                        </p:attrNameLst>
                                      </p:cBhvr>
                                    </p:anim>
                                    <p:anim by="(#ppt_w*0.50)" calcmode="lin" valueType="num">
                                      <p:cBhvr>
                                        <p:cTn id="32" dur="500" decel="50000" autoRev="1" fill="hold">
                                          <p:stCondLst>
                                            <p:cond delay="0"/>
                                          </p:stCondLst>
                                        </p:cTn>
                                        <p:tgtEl>
                                          <p:spTgt spid="5">
                                            <p:txEl>
                                              <p:pRg st="5" end="5"/>
                                            </p:txEl>
                                          </p:spTgt>
                                        </p:tgtEl>
                                        <p:attrNameLst>
                                          <p:attrName>ppt_x</p:attrName>
                                        </p:attrNameLst>
                                      </p:cBhvr>
                                    </p:anim>
                                    <p:anim from="(-#ppt_h/2)" to="(#ppt_y)" calcmode="lin" valueType="num">
                                      <p:cBhvr>
                                        <p:cTn id="33" dur="1000" fill="hold">
                                          <p:stCondLst>
                                            <p:cond delay="0"/>
                                          </p:stCondLst>
                                        </p:cTn>
                                        <p:tgtEl>
                                          <p:spTgt spid="5">
                                            <p:txEl>
                                              <p:pRg st="5" end="5"/>
                                            </p:txEl>
                                          </p:spTgt>
                                        </p:tgtEl>
                                        <p:attrNameLst>
                                          <p:attrName>ppt_y</p:attrName>
                                        </p:attrNameLst>
                                      </p:cBhvr>
                                    </p:anim>
                                    <p:animRot by="21600000">
                                      <p:cBhvr>
                                        <p:cTn id="34" dur="1000" fill="hold">
                                          <p:stCondLst>
                                            <p:cond delay="0"/>
                                          </p:stCondLst>
                                        </p:cTn>
                                        <p:tgtEl>
                                          <p:spTgt spid="5">
                                            <p:txEl>
                                              <p:pRg st="5" end="5"/>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nodeType="clickEffect">
                                  <p:stCondLst>
                                    <p:cond delay="0"/>
                                  </p:stCondLst>
                                  <p:iterate type="lt">
                                    <p:tmPct val="10000"/>
                                  </p:iterate>
                                  <p:childTnLst>
                                    <p:set>
                                      <p:cBhvr>
                                        <p:cTn id="38" dur="1" fill="hold">
                                          <p:stCondLst>
                                            <p:cond delay="0"/>
                                          </p:stCondLst>
                                        </p:cTn>
                                        <p:tgtEl>
                                          <p:spTgt spid="5">
                                            <p:txEl>
                                              <p:pRg st="6" end="6"/>
                                            </p:txEl>
                                          </p:spTgt>
                                        </p:tgtEl>
                                        <p:attrNameLst>
                                          <p:attrName>style.visibility</p:attrName>
                                        </p:attrNameLst>
                                      </p:cBhvr>
                                      <p:to>
                                        <p:strVal val="visible"/>
                                      </p:to>
                                    </p:set>
                                    <p:anim by="(-#ppt_w*2)" calcmode="lin" valueType="num">
                                      <p:cBhvr rctx="PPT">
                                        <p:cTn id="39" dur="500" autoRev="1" fill="hold">
                                          <p:stCondLst>
                                            <p:cond delay="0"/>
                                          </p:stCondLst>
                                        </p:cTn>
                                        <p:tgtEl>
                                          <p:spTgt spid="5">
                                            <p:txEl>
                                              <p:pRg st="6" end="6"/>
                                            </p:txEl>
                                          </p:spTgt>
                                        </p:tgtEl>
                                        <p:attrNameLst>
                                          <p:attrName>ppt_w</p:attrName>
                                        </p:attrNameLst>
                                      </p:cBhvr>
                                    </p:anim>
                                    <p:anim by="(#ppt_w*0.50)" calcmode="lin" valueType="num">
                                      <p:cBhvr>
                                        <p:cTn id="40" dur="500" decel="50000" autoRev="1" fill="hold">
                                          <p:stCondLst>
                                            <p:cond delay="0"/>
                                          </p:stCondLst>
                                        </p:cTn>
                                        <p:tgtEl>
                                          <p:spTgt spid="5">
                                            <p:txEl>
                                              <p:pRg st="6" end="6"/>
                                            </p:txEl>
                                          </p:spTgt>
                                        </p:tgtEl>
                                        <p:attrNameLst>
                                          <p:attrName>ppt_x</p:attrName>
                                        </p:attrNameLst>
                                      </p:cBhvr>
                                    </p:anim>
                                    <p:anim from="(-#ppt_h/2)" to="(#ppt_y)" calcmode="lin" valueType="num">
                                      <p:cBhvr>
                                        <p:cTn id="41" dur="1000" fill="hold">
                                          <p:stCondLst>
                                            <p:cond delay="0"/>
                                          </p:stCondLst>
                                        </p:cTn>
                                        <p:tgtEl>
                                          <p:spTgt spid="5">
                                            <p:txEl>
                                              <p:pRg st="6" end="6"/>
                                            </p:txEl>
                                          </p:spTgt>
                                        </p:tgtEl>
                                        <p:attrNameLst>
                                          <p:attrName>ppt_y</p:attrName>
                                        </p:attrNameLst>
                                      </p:cBhvr>
                                    </p:anim>
                                    <p:animRot by="21600000">
                                      <p:cBhvr>
                                        <p:cTn id="42" dur="1000" fill="hold">
                                          <p:stCondLst>
                                            <p:cond delay="0"/>
                                          </p:stCondLst>
                                        </p:cTn>
                                        <p:tgtEl>
                                          <p:spTgt spid="5">
                                            <p:txEl>
                                              <p:pRg st="6" end="6"/>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nodeType="clickEffect">
                                  <p:stCondLst>
                                    <p:cond delay="0"/>
                                  </p:stCondLst>
                                  <p:iterate type="lt">
                                    <p:tmPct val="10000"/>
                                  </p:iterate>
                                  <p:childTnLst>
                                    <p:set>
                                      <p:cBhvr>
                                        <p:cTn id="46" dur="1" fill="hold">
                                          <p:stCondLst>
                                            <p:cond delay="0"/>
                                          </p:stCondLst>
                                        </p:cTn>
                                        <p:tgtEl>
                                          <p:spTgt spid="6">
                                            <p:txEl>
                                              <p:pRg st="1" end="1"/>
                                            </p:txEl>
                                          </p:spTgt>
                                        </p:tgtEl>
                                        <p:attrNameLst>
                                          <p:attrName>style.visibility</p:attrName>
                                        </p:attrNameLst>
                                      </p:cBhvr>
                                      <p:to>
                                        <p:strVal val="visible"/>
                                      </p:to>
                                    </p:set>
                                    <p:anim by="(-#ppt_w*2)" calcmode="lin" valueType="num">
                                      <p:cBhvr rctx="PPT">
                                        <p:cTn id="47" dur="500" autoRev="1" fill="hold">
                                          <p:stCondLst>
                                            <p:cond delay="0"/>
                                          </p:stCondLst>
                                        </p:cTn>
                                        <p:tgtEl>
                                          <p:spTgt spid="6">
                                            <p:txEl>
                                              <p:pRg st="1" end="1"/>
                                            </p:txEl>
                                          </p:spTgt>
                                        </p:tgtEl>
                                        <p:attrNameLst>
                                          <p:attrName>ppt_w</p:attrName>
                                        </p:attrNameLst>
                                      </p:cBhvr>
                                    </p:anim>
                                    <p:anim by="(#ppt_w*0.50)" calcmode="lin" valueType="num">
                                      <p:cBhvr>
                                        <p:cTn id="48" dur="500" decel="50000" autoRev="1" fill="hold">
                                          <p:stCondLst>
                                            <p:cond delay="0"/>
                                          </p:stCondLst>
                                        </p:cTn>
                                        <p:tgtEl>
                                          <p:spTgt spid="6">
                                            <p:txEl>
                                              <p:pRg st="1" end="1"/>
                                            </p:txEl>
                                          </p:spTgt>
                                        </p:tgtEl>
                                        <p:attrNameLst>
                                          <p:attrName>ppt_x</p:attrName>
                                        </p:attrNameLst>
                                      </p:cBhvr>
                                    </p:anim>
                                    <p:anim from="(-#ppt_h/2)" to="(#ppt_y)" calcmode="lin" valueType="num">
                                      <p:cBhvr>
                                        <p:cTn id="49" dur="1000" fill="hold">
                                          <p:stCondLst>
                                            <p:cond delay="0"/>
                                          </p:stCondLst>
                                        </p:cTn>
                                        <p:tgtEl>
                                          <p:spTgt spid="6">
                                            <p:txEl>
                                              <p:pRg st="1" end="1"/>
                                            </p:txEl>
                                          </p:spTgt>
                                        </p:tgtEl>
                                        <p:attrNameLst>
                                          <p:attrName>ppt_y</p:attrName>
                                        </p:attrNameLst>
                                      </p:cBhvr>
                                    </p:anim>
                                    <p:animRot by="21600000">
                                      <p:cBhvr>
                                        <p:cTn id="50" dur="1000" fill="hold">
                                          <p:stCondLst>
                                            <p:cond delay="0"/>
                                          </p:stCondLst>
                                        </p:cTn>
                                        <p:tgtEl>
                                          <p:spTgt spid="6">
                                            <p:txEl>
                                              <p:pRg st="1" end="1"/>
                                            </p:txEl>
                                          </p:spTgt>
                                        </p:tgtEl>
                                        <p:attrNameLst>
                                          <p:attrName>r</p:attrName>
                                        </p:attrNameLst>
                                      </p:cBhvr>
                                    </p:animRot>
                                  </p:childTnLst>
                                </p:cTn>
                              </p:par>
                              <p:par>
                                <p:cTn id="51" presetID="56" presetClass="entr" presetSubtype="0" fill="hold" nodeType="withEffect">
                                  <p:stCondLst>
                                    <p:cond delay="0"/>
                                  </p:stCondLst>
                                  <p:iterate type="lt">
                                    <p:tmPct val="10000"/>
                                  </p:iterate>
                                  <p:childTnLst>
                                    <p:set>
                                      <p:cBhvr>
                                        <p:cTn id="52" dur="1" fill="hold">
                                          <p:stCondLst>
                                            <p:cond delay="0"/>
                                          </p:stCondLst>
                                        </p:cTn>
                                        <p:tgtEl>
                                          <p:spTgt spid="6">
                                            <p:txEl>
                                              <p:pRg st="2" end="2"/>
                                            </p:txEl>
                                          </p:spTgt>
                                        </p:tgtEl>
                                        <p:attrNameLst>
                                          <p:attrName>style.visibility</p:attrName>
                                        </p:attrNameLst>
                                      </p:cBhvr>
                                      <p:to>
                                        <p:strVal val="visible"/>
                                      </p:to>
                                    </p:set>
                                    <p:anim by="(-#ppt_w*2)" calcmode="lin" valueType="num">
                                      <p:cBhvr rctx="PPT">
                                        <p:cTn id="53" dur="500" autoRev="1" fill="hold">
                                          <p:stCondLst>
                                            <p:cond delay="0"/>
                                          </p:stCondLst>
                                        </p:cTn>
                                        <p:tgtEl>
                                          <p:spTgt spid="6">
                                            <p:txEl>
                                              <p:pRg st="2" end="2"/>
                                            </p:txEl>
                                          </p:spTgt>
                                        </p:tgtEl>
                                        <p:attrNameLst>
                                          <p:attrName>ppt_w</p:attrName>
                                        </p:attrNameLst>
                                      </p:cBhvr>
                                    </p:anim>
                                    <p:anim by="(#ppt_w*0.50)" calcmode="lin" valueType="num">
                                      <p:cBhvr>
                                        <p:cTn id="54" dur="500" decel="50000" autoRev="1" fill="hold">
                                          <p:stCondLst>
                                            <p:cond delay="0"/>
                                          </p:stCondLst>
                                        </p:cTn>
                                        <p:tgtEl>
                                          <p:spTgt spid="6">
                                            <p:txEl>
                                              <p:pRg st="2" end="2"/>
                                            </p:txEl>
                                          </p:spTgt>
                                        </p:tgtEl>
                                        <p:attrNameLst>
                                          <p:attrName>ppt_x</p:attrName>
                                        </p:attrNameLst>
                                      </p:cBhvr>
                                    </p:anim>
                                    <p:anim from="(-#ppt_h/2)" to="(#ppt_y)" calcmode="lin" valueType="num">
                                      <p:cBhvr>
                                        <p:cTn id="55" dur="1000" fill="hold">
                                          <p:stCondLst>
                                            <p:cond delay="0"/>
                                          </p:stCondLst>
                                        </p:cTn>
                                        <p:tgtEl>
                                          <p:spTgt spid="6">
                                            <p:txEl>
                                              <p:pRg st="2" end="2"/>
                                            </p:txEl>
                                          </p:spTgt>
                                        </p:tgtEl>
                                        <p:attrNameLst>
                                          <p:attrName>ppt_y</p:attrName>
                                        </p:attrNameLst>
                                      </p:cBhvr>
                                    </p:anim>
                                    <p:animRot by="21600000">
                                      <p:cBhvr>
                                        <p:cTn id="56" dur="1000" fill="hold">
                                          <p:stCondLst>
                                            <p:cond delay="0"/>
                                          </p:stCondLst>
                                        </p:cTn>
                                        <p:tgtEl>
                                          <p:spTgt spid="6">
                                            <p:txEl>
                                              <p:pRg st="2" end="2"/>
                                            </p:txEl>
                                          </p:spTgt>
                                        </p:tgtEl>
                                        <p:attrNameLst>
                                          <p:attrName>r</p:attrName>
                                        </p:attrNameLst>
                                      </p:cBhvr>
                                    </p:animRo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Effect transition="in" filter="randombar(horizontal)">
                                      <p:cBhvr>
                                        <p:cTn id="61" dur="500"/>
                                        <p:tgtEl>
                                          <p:spTgt spid="6">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8" presetClass="entr" presetSubtype="16" fill="hold" nodeType="clickEffect">
                                  <p:stCondLst>
                                    <p:cond delay="0"/>
                                  </p:stCondLst>
                                  <p:childTnLst>
                                    <p:set>
                                      <p:cBhvr>
                                        <p:cTn id="65" dur="1" fill="hold">
                                          <p:stCondLst>
                                            <p:cond delay="0"/>
                                          </p:stCondLst>
                                        </p:cTn>
                                        <p:tgtEl>
                                          <p:spTgt spid="6">
                                            <p:txEl>
                                              <p:pRg st="4" end="4"/>
                                            </p:txEl>
                                          </p:spTgt>
                                        </p:tgtEl>
                                        <p:attrNameLst>
                                          <p:attrName>style.visibility</p:attrName>
                                        </p:attrNameLst>
                                      </p:cBhvr>
                                      <p:to>
                                        <p:strVal val="visible"/>
                                      </p:to>
                                    </p:set>
                                    <p:animEffect transition="in" filter="diamond(in)">
                                      <p:cBhvr>
                                        <p:cTn id="66" dur="2000"/>
                                        <p:tgtEl>
                                          <p:spTgt spid="6">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animEffect transition="in" filter="randombar(horizontal)">
                                      <p:cBhvr>
                                        <p:cTn id="71" dur="500"/>
                                        <p:tgtEl>
                                          <p:spTgt spid="6">
                                            <p:txEl>
                                              <p:pRg st="5" end="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5" presetClass="entr" presetSubtype="0" fill="hold" nodeType="clickEffect">
                                  <p:stCondLst>
                                    <p:cond delay="0"/>
                                  </p:stCondLst>
                                  <p:childTnLst>
                                    <p:set>
                                      <p:cBhvr>
                                        <p:cTn id="75" dur="1" fill="hold">
                                          <p:stCondLst>
                                            <p:cond delay="0"/>
                                          </p:stCondLst>
                                        </p:cTn>
                                        <p:tgtEl>
                                          <p:spTgt spid="6">
                                            <p:txEl>
                                              <p:pRg st="6" end="6"/>
                                            </p:txEl>
                                          </p:spTgt>
                                        </p:tgtEl>
                                        <p:attrNameLst>
                                          <p:attrName>style.visibility</p:attrName>
                                        </p:attrNameLst>
                                      </p:cBhvr>
                                      <p:to>
                                        <p:strVal val="visible"/>
                                      </p:to>
                                    </p:set>
                                    <p:anim calcmode="lin" valueType="num">
                                      <p:cBhvr>
                                        <p:cTn id="76" dur="1000" fill="hold"/>
                                        <p:tgtEl>
                                          <p:spTgt spid="6">
                                            <p:txEl>
                                              <p:pRg st="6" end="6"/>
                                            </p:txEl>
                                          </p:spTgt>
                                        </p:tgtEl>
                                        <p:attrNameLst>
                                          <p:attrName>ppt_w</p:attrName>
                                        </p:attrNameLst>
                                      </p:cBhvr>
                                      <p:tavLst>
                                        <p:tav tm="0">
                                          <p:val>
                                            <p:fltVal val="0"/>
                                          </p:val>
                                        </p:tav>
                                        <p:tav tm="100000">
                                          <p:val>
                                            <p:strVal val="#ppt_w"/>
                                          </p:val>
                                        </p:tav>
                                      </p:tavLst>
                                    </p:anim>
                                    <p:anim calcmode="lin" valueType="num">
                                      <p:cBhvr>
                                        <p:cTn id="77" dur="1000" fill="hold"/>
                                        <p:tgtEl>
                                          <p:spTgt spid="6">
                                            <p:txEl>
                                              <p:pRg st="6" end="6"/>
                                            </p:txEl>
                                          </p:spTgt>
                                        </p:tgtEl>
                                        <p:attrNameLst>
                                          <p:attrName>ppt_h</p:attrName>
                                        </p:attrNameLst>
                                      </p:cBhvr>
                                      <p:tavLst>
                                        <p:tav tm="0">
                                          <p:val>
                                            <p:fltVal val="0"/>
                                          </p:val>
                                        </p:tav>
                                        <p:tav tm="100000">
                                          <p:val>
                                            <p:strVal val="#ppt_h"/>
                                          </p:val>
                                        </p:tav>
                                      </p:tavLst>
                                    </p:anim>
                                    <p:anim calcmode="lin" valueType="num">
                                      <p:cBhvr>
                                        <p:cTn id="78" dur="1000" fill="hold"/>
                                        <p:tgtEl>
                                          <p:spTgt spid="6">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6">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0" fill="hold">
                      <p:stCondLst>
                        <p:cond delay="indefinite"/>
                      </p:stCondLst>
                      <p:childTnLst>
                        <p:par>
                          <p:cTn id="81" fill="hold">
                            <p:stCondLst>
                              <p:cond delay="0"/>
                            </p:stCondLst>
                            <p:childTnLst>
                              <p:par>
                                <p:cTn id="82" presetID="56" presetClass="entr" presetSubtype="0" fill="hold" nodeType="clickEffect">
                                  <p:stCondLst>
                                    <p:cond delay="0"/>
                                  </p:stCondLst>
                                  <p:iterate type="lt">
                                    <p:tmPct val="10000"/>
                                  </p:iterate>
                                  <p:childTnLst>
                                    <p:set>
                                      <p:cBhvr>
                                        <p:cTn id="83" dur="1" fill="hold">
                                          <p:stCondLst>
                                            <p:cond delay="0"/>
                                          </p:stCondLst>
                                        </p:cTn>
                                        <p:tgtEl>
                                          <p:spTgt spid="6">
                                            <p:txEl>
                                              <p:pRg st="7" end="7"/>
                                            </p:txEl>
                                          </p:spTgt>
                                        </p:tgtEl>
                                        <p:attrNameLst>
                                          <p:attrName>style.visibility</p:attrName>
                                        </p:attrNameLst>
                                      </p:cBhvr>
                                      <p:to>
                                        <p:strVal val="visible"/>
                                      </p:to>
                                    </p:set>
                                    <p:anim by="(-#ppt_w*2)" calcmode="lin" valueType="num">
                                      <p:cBhvr rctx="PPT">
                                        <p:cTn id="84" dur="500" autoRev="1" fill="hold">
                                          <p:stCondLst>
                                            <p:cond delay="0"/>
                                          </p:stCondLst>
                                        </p:cTn>
                                        <p:tgtEl>
                                          <p:spTgt spid="6">
                                            <p:txEl>
                                              <p:pRg st="7" end="7"/>
                                            </p:txEl>
                                          </p:spTgt>
                                        </p:tgtEl>
                                        <p:attrNameLst>
                                          <p:attrName>ppt_w</p:attrName>
                                        </p:attrNameLst>
                                      </p:cBhvr>
                                    </p:anim>
                                    <p:anim by="(#ppt_w*0.50)" calcmode="lin" valueType="num">
                                      <p:cBhvr>
                                        <p:cTn id="85" dur="500" decel="50000" autoRev="1" fill="hold">
                                          <p:stCondLst>
                                            <p:cond delay="0"/>
                                          </p:stCondLst>
                                        </p:cTn>
                                        <p:tgtEl>
                                          <p:spTgt spid="6">
                                            <p:txEl>
                                              <p:pRg st="7" end="7"/>
                                            </p:txEl>
                                          </p:spTgt>
                                        </p:tgtEl>
                                        <p:attrNameLst>
                                          <p:attrName>ppt_x</p:attrName>
                                        </p:attrNameLst>
                                      </p:cBhvr>
                                    </p:anim>
                                    <p:anim from="(-#ppt_h/2)" to="(#ppt_y)" calcmode="lin" valueType="num">
                                      <p:cBhvr>
                                        <p:cTn id="86" dur="1000" fill="hold">
                                          <p:stCondLst>
                                            <p:cond delay="0"/>
                                          </p:stCondLst>
                                        </p:cTn>
                                        <p:tgtEl>
                                          <p:spTgt spid="6">
                                            <p:txEl>
                                              <p:pRg st="7" end="7"/>
                                            </p:txEl>
                                          </p:spTgt>
                                        </p:tgtEl>
                                        <p:attrNameLst>
                                          <p:attrName>ppt_y</p:attrName>
                                        </p:attrNameLst>
                                      </p:cBhvr>
                                    </p:anim>
                                    <p:animRot by="21600000">
                                      <p:cBhvr>
                                        <p:cTn id="87" dur="1000" fill="hold">
                                          <p:stCondLst>
                                            <p:cond delay="0"/>
                                          </p:stCondLst>
                                        </p:cTn>
                                        <p:tgtEl>
                                          <p:spTgt spid="6">
                                            <p:txEl>
                                              <p:pRg st="7" end="7"/>
                                            </p:txEl>
                                          </p:spTgt>
                                        </p:tgtEl>
                                        <p:attrNameLst>
                                          <p:attrName>r</p:attrName>
                                        </p:attrNameLst>
                                      </p:cBhvr>
                                    </p:animRo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6">
                                            <p:txEl>
                                              <p:pRg st="8" end="8"/>
                                            </p:txEl>
                                          </p:spTgt>
                                        </p:tgtEl>
                                        <p:attrNameLst>
                                          <p:attrName>style.visibility</p:attrName>
                                        </p:attrNameLst>
                                      </p:cBhvr>
                                      <p:to>
                                        <p:strVal val="visible"/>
                                      </p:to>
                                    </p:set>
                                    <p:animEffect transition="in" filter="circle(in)">
                                      <p:cBhvr>
                                        <p:cTn id="92" dur="2000"/>
                                        <p:tgtEl>
                                          <p:spTgt spid="6">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3" presetClass="entr" presetSubtype="16" fill="hold" nodeType="clickEffect">
                                  <p:stCondLst>
                                    <p:cond delay="0"/>
                                  </p:stCondLst>
                                  <p:childTnLst>
                                    <p:set>
                                      <p:cBhvr>
                                        <p:cTn id="96" dur="1" fill="hold">
                                          <p:stCondLst>
                                            <p:cond delay="0"/>
                                          </p:stCondLst>
                                        </p:cTn>
                                        <p:tgtEl>
                                          <p:spTgt spid="6">
                                            <p:txEl>
                                              <p:pRg st="8" end="8"/>
                                            </p:txEl>
                                          </p:spTgt>
                                        </p:tgtEl>
                                        <p:attrNameLst>
                                          <p:attrName>style.visibility</p:attrName>
                                        </p:attrNameLst>
                                      </p:cBhvr>
                                      <p:to>
                                        <p:strVal val="visible"/>
                                      </p:to>
                                    </p:set>
                                    <p:animEffect transition="in" filter="plus(in)">
                                      <p:cBhvr>
                                        <p:cTn id="97"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14350" y="704850"/>
            <a:ext cx="9258300" cy="1143000"/>
          </a:xfrm>
        </p:spPr>
        <p:txBody>
          <a:bodyPr/>
          <a:lstStyle/>
          <a:p>
            <a:pPr algn="r"/>
            <a:r>
              <a:rPr lang="en-US" smtClean="0"/>
              <a:t>R.I…</a:t>
            </a:r>
          </a:p>
        </p:txBody>
      </p:sp>
      <p:sp>
        <p:nvSpPr>
          <p:cNvPr id="3" name="Content Placeholder 2"/>
          <p:cNvSpPr>
            <a:spLocks noGrp="1"/>
          </p:cNvSpPr>
          <p:nvPr>
            <p:ph sz="half" idx="1"/>
          </p:nvPr>
        </p:nvSpPr>
        <p:spPr>
          <a:xfrm>
            <a:off x="514350" y="1920875"/>
            <a:ext cx="4543425" cy="4433888"/>
          </a:xfrm>
        </p:spPr>
        <p:txBody>
          <a:bodyPr/>
          <a:lstStyle/>
          <a:p>
            <a:pPr marL="514350" indent="-514350">
              <a:buClr>
                <a:srgbClr val="FF0000"/>
              </a:buClr>
              <a:buFont typeface="Calibri" pitchFamily="34" charset="0"/>
              <a:buAutoNum type="arabicPeriod"/>
            </a:pPr>
            <a:r>
              <a:rPr lang="en-US" smtClean="0"/>
              <a:t>F v (G v H)</a:t>
            </a:r>
          </a:p>
          <a:p>
            <a:pPr marL="514350" indent="-514350">
              <a:buClr>
                <a:srgbClr val="FF0000"/>
              </a:buClr>
              <a:buFont typeface="Calibri" pitchFamily="34" charset="0"/>
              <a:buAutoNum type="arabicPeriod"/>
            </a:pPr>
            <a:r>
              <a:rPr lang="en-US" smtClean="0"/>
              <a:t>(G </a:t>
            </a:r>
            <a:r>
              <a:rPr lang="en-US" smtClean="0">
                <a:sym typeface="Symbol" pitchFamily="18" charset="2"/>
              </a:rPr>
              <a:t></a:t>
            </a:r>
            <a:r>
              <a:rPr lang="en-US" smtClean="0"/>
              <a:t> I) . (H </a:t>
            </a:r>
            <a:r>
              <a:rPr lang="en-US" smtClean="0">
                <a:sym typeface="Symbol" pitchFamily="18" charset="2"/>
              </a:rPr>
              <a:t></a:t>
            </a:r>
            <a:r>
              <a:rPr lang="en-US" smtClean="0"/>
              <a:t> J)</a:t>
            </a:r>
          </a:p>
          <a:p>
            <a:pPr marL="514350" indent="-514350">
              <a:buClr>
                <a:srgbClr val="FF0000"/>
              </a:buClr>
              <a:buFont typeface="Calibri" pitchFamily="34" charset="0"/>
              <a:buAutoNum type="arabicPeriod"/>
            </a:pPr>
            <a:r>
              <a:rPr lang="en-US" smtClean="0"/>
              <a:t>(I v J) </a:t>
            </a:r>
            <a:r>
              <a:rPr lang="en-US" smtClean="0">
                <a:sym typeface="Symbol" pitchFamily="18" charset="2"/>
              </a:rPr>
              <a:t></a:t>
            </a:r>
            <a:r>
              <a:rPr lang="en-US" smtClean="0"/>
              <a:t> (F v H)</a:t>
            </a:r>
          </a:p>
          <a:p>
            <a:pPr marL="514350" indent="-514350">
              <a:buClr>
                <a:srgbClr val="FF0000"/>
              </a:buClr>
              <a:buFont typeface="Calibri" pitchFamily="34" charset="0"/>
              <a:buAutoNum type="arabicPeriod"/>
            </a:pPr>
            <a:r>
              <a:rPr lang="en-US" smtClean="0"/>
              <a:t>~F / </a:t>
            </a:r>
            <a:r>
              <a:rPr lang="en-US" smtClean="0">
                <a:sym typeface="Symbol" pitchFamily="18" charset="2"/>
              </a:rPr>
              <a:t></a:t>
            </a:r>
            <a:r>
              <a:rPr lang="en-US" smtClean="0"/>
              <a:t> H</a:t>
            </a:r>
          </a:p>
          <a:p>
            <a:pPr marL="514350" indent="-514350">
              <a:buClr>
                <a:srgbClr val="FF0000"/>
              </a:buClr>
              <a:buFont typeface="Calibri" pitchFamily="34" charset="0"/>
              <a:buAutoNum type="arabicPeriod"/>
            </a:pPr>
            <a:r>
              <a:rPr lang="en-US" smtClean="0"/>
              <a:t>G v H 	1, 4 D.S.</a:t>
            </a:r>
          </a:p>
          <a:p>
            <a:pPr marL="514350" indent="-514350">
              <a:buClr>
                <a:srgbClr val="FF0000"/>
              </a:buClr>
              <a:buFont typeface="Calibri" pitchFamily="34" charset="0"/>
              <a:buAutoNum type="arabicPeriod"/>
            </a:pPr>
            <a:r>
              <a:rPr lang="en-US" smtClean="0"/>
              <a:t>I v J	2, 5 C.D.</a:t>
            </a:r>
          </a:p>
          <a:p>
            <a:pPr marL="514350" indent="-514350">
              <a:buClr>
                <a:srgbClr val="FF0000"/>
              </a:buClr>
              <a:buFont typeface="Calibri" pitchFamily="34" charset="0"/>
              <a:buAutoNum type="arabicPeriod"/>
            </a:pPr>
            <a:r>
              <a:rPr lang="en-US" smtClean="0"/>
              <a:t>F v H	3, 6 M.P.</a:t>
            </a:r>
          </a:p>
          <a:p>
            <a:pPr marL="514350" indent="-514350">
              <a:buClr>
                <a:srgbClr val="FF0000"/>
              </a:buClr>
              <a:buFont typeface="Calibri" pitchFamily="34" charset="0"/>
              <a:buAutoNum type="arabicPeriod"/>
            </a:pPr>
            <a:r>
              <a:rPr lang="en-US" smtClean="0"/>
              <a:t>H		7, 4 D.S.</a:t>
            </a:r>
          </a:p>
          <a:p>
            <a:pPr marL="514350" indent="-514350">
              <a:buClr>
                <a:srgbClr val="FF0000"/>
              </a:buClr>
              <a:buFont typeface="Calibri" pitchFamily="34" charset="0"/>
              <a:buAutoNum type="arabicPeriod"/>
            </a:pPr>
            <a:endParaRPr lang="en-US" smtClean="0"/>
          </a:p>
          <a:p>
            <a:pPr marL="514350" indent="-514350">
              <a:buClr>
                <a:srgbClr val="FF0000"/>
              </a:buClr>
              <a:buFont typeface="Wingdings 2" pitchFamily="18" charset="2"/>
              <a:buNone/>
            </a:pPr>
            <a:endParaRPr lang="en-US" smtClean="0"/>
          </a:p>
        </p:txBody>
      </p:sp>
      <p:sp>
        <p:nvSpPr>
          <p:cNvPr id="4" name="Content Placeholder 3"/>
          <p:cNvSpPr>
            <a:spLocks noGrp="1"/>
          </p:cNvSpPr>
          <p:nvPr>
            <p:ph sz="half" idx="2"/>
          </p:nvPr>
        </p:nvSpPr>
        <p:spPr>
          <a:xfrm>
            <a:off x="5229225" y="1920875"/>
            <a:ext cx="4543425" cy="4433888"/>
          </a:xfrm>
        </p:spPr>
        <p:txBody>
          <a:bodyPr/>
          <a:lstStyle/>
          <a:p>
            <a:pPr marL="514350" indent="-514350">
              <a:buClr>
                <a:srgbClr val="FF0000"/>
              </a:buClr>
              <a:buFont typeface="+mj-lt"/>
              <a:buAutoNum type="arabicPeriod"/>
              <a:defRPr/>
            </a:pPr>
            <a:r>
              <a:rPr lang="en-US" sz="2400" dirty="0" smtClean="0"/>
              <a:t>A </a:t>
            </a:r>
            <a:r>
              <a:rPr lang="en-US" sz="2400" dirty="0" smtClean="0">
                <a:sym typeface="Symbol"/>
              </a:rPr>
              <a:t></a:t>
            </a:r>
            <a:r>
              <a:rPr lang="en-US" sz="2400" dirty="0" smtClean="0"/>
              <a:t> B</a:t>
            </a:r>
          </a:p>
          <a:p>
            <a:pPr marL="514350" indent="-514350">
              <a:buClr>
                <a:srgbClr val="FF0000"/>
              </a:buClr>
              <a:buFont typeface="+mj-lt"/>
              <a:buAutoNum type="arabicPeriod"/>
              <a:defRPr/>
            </a:pPr>
            <a:r>
              <a:rPr lang="en-US" sz="2400" dirty="0" smtClean="0"/>
              <a:t>C </a:t>
            </a:r>
            <a:r>
              <a:rPr lang="en-US" sz="2400" dirty="0" smtClean="0">
                <a:sym typeface="Symbol"/>
              </a:rPr>
              <a:t></a:t>
            </a:r>
            <a:r>
              <a:rPr lang="en-US" sz="2400" dirty="0" smtClean="0"/>
              <a:t> D</a:t>
            </a:r>
          </a:p>
          <a:p>
            <a:pPr marL="514350" indent="-514350">
              <a:buClr>
                <a:srgbClr val="FF0000"/>
              </a:buClr>
              <a:buFont typeface="+mj-lt"/>
              <a:buAutoNum type="arabicPeriod"/>
              <a:defRPr/>
            </a:pPr>
            <a:r>
              <a:rPr lang="en-US" sz="2400" dirty="0" smtClean="0"/>
              <a:t>~B v ~ D</a:t>
            </a:r>
          </a:p>
          <a:p>
            <a:pPr marL="514350" indent="-514350">
              <a:buClr>
                <a:srgbClr val="FF0000"/>
              </a:buClr>
              <a:buFont typeface="+mj-lt"/>
              <a:buAutoNum type="arabicPeriod"/>
              <a:defRPr/>
            </a:pPr>
            <a:r>
              <a:rPr lang="en-US" sz="2400" dirty="0" smtClean="0"/>
              <a:t>~~A</a:t>
            </a:r>
          </a:p>
          <a:p>
            <a:pPr marL="514350" indent="-514350">
              <a:buClr>
                <a:srgbClr val="FF0000"/>
              </a:buClr>
              <a:buFont typeface="+mj-lt"/>
              <a:buAutoNum type="arabicPeriod"/>
              <a:defRPr/>
            </a:pPr>
            <a:r>
              <a:rPr lang="en-US" sz="2400" dirty="0" smtClean="0"/>
              <a:t>(E . F) </a:t>
            </a:r>
            <a:r>
              <a:rPr lang="en-US" sz="2400" dirty="0" smtClean="0">
                <a:sym typeface="Symbol"/>
              </a:rPr>
              <a:t></a:t>
            </a:r>
            <a:r>
              <a:rPr lang="en-US" sz="2400" dirty="0" smtClean="0"/>
              <a:t> C / </a:t>
            </a:r>
            <a:r>
              <a:rPr lang="en-US" sz="2400" dirty="0" smtClean="0">
                <a:sym typeface="Symbol"/>
              </a:rPr>
              <a:t></a:t>
            </a:r>
            <a:r>
              <a:rPr lang="en-US" sz="2400" dirty="0" smtClean="0"/>
              <a:t> ~ (E . F)</a:t>
            </a:r>
          </a:p>
          <a:p>
            <a:pPr marL="514350" indent="-514350">
              <a:buClr>
                <a:srgbClr val="FF0000"/>
              </a:buClr>
              <a:buFont typeface="+mj-lt"/>
              <a:buAutoNum type="arabicPeriod"/>
              <a:defRPr/>
            </a:pPr>
            <a:r>
              <a:rPr lang="en-US" sz="2400" dirty="0" smtClean="0"/>
              <a:t>(A </a:t>
            </a:r>
            <a:r>
              <a:rPr lang="en-US" sz="2400" dirty="0" smtClean="0">
                <a:sym typeface="Symbol"/>
              </a:rPr>
              <a:t></a:t>
            </a:r>
            <a:r>
              <a:rPr lang="en-US" sz="2400" dirty="0" smtClean="0"/>
              <a:t> B) . (C </a:t>
            </a:r>
            <a:r>
              <a:rPr lang="en-US" sz="2400" dirty="0" smtClean="0">
                <a:sym typeface="Symbol"/>
              </a:rPr>
              <a:t></a:t>
            </a:r>
            <a:r>
              <a:rPr lang="en-US" sz="2400" dirty="0" smtClean="0"/>
              <a:t> D)	1, 2 Conj.</a:t>
            </a:r>
          </a:p>
          <a:p>
            <a:pPr marL="514350" indent="-514350">
              <a:buClr>
                <a:srgbClr val="FF0000"/>
              </a:buClr>
              <a:buFont typeface="+mj-lt"/>
              <a:buAutoNum type="arabicPeriod"/>
              <a:defRPr/>
            </a:pPr>
            <a:r>
              <a:rPr lang="en-US" sz="2400" dirty="0" smtClean="0"/>
              <a:t>~ A v ~ C		6, 3 D.D.</a:t>
            </a:r>
          </a:p>
          <a:p>
            <a:pPr marL="514350" indent="-514350">
              <a:buClr>
                <a:srgbClr val="FF0000"/>
              </a:buClr>
              <a:buFont typeface="+mj-lt"/>
              <a:buAutoNum type="arabicPeriod"/>
              <a:defRPr/>
            </a:pPr>
            <a:r>
              <a:rPr lang="en-US" sz="2400" dirty="0" smtClean="0"/>
              <a:t>~ C		7, 4 D.S.</a:t>
            </a:r>
          </a:p>
          <a:p>
            <a:pPr marL="514350" indent="-514350">
              <a:buClr>
                <a:srgbClr val="FF0000"/>
              </a:buClr>
              <a:buFont typeface="+mj-lt"/>
              <a:buAutoNum type="arabicPeriod"/>
              <a:defRPr/>
            </a:pPr>
            <a:r>
              <a:rPr lang="en-US" sz="2400" dirty="0" smtClean="0"/>
              <a:t>~ (E . F)		5, 8 M.T.</a:t>
            </a:r>
          </a:p>
          <a:p>
            <a:pPr>
              <a:buClr>
                <a:srgbClr val="FF0000"/>
              </a:buClr>
              <a:buFont typeface="Wingdings 2" pitchFamily="18" charset="2"/>
              <a:buNone/>
              <a:defRPr/>
            </a:pPr>
            <a:endParaRPr lang="en-U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3">
                                            <p:txEl>
                                              <p:pRg st="4" end="4"/>
                                            </p:txEl>
                                          </p:spTgt>
                                        </p:tgtEl>
                                        <p:attrNameLst>
                                          <p:attrName>style.visibility</p:attrName>
                                        </p:attrNameLst>
                                      </p:cBhvr>
                                      <p:to>
                                        <p:strVal val="visible"/>
                                      </p:to>
                                    </p:set>
                                    <p:anim by="(-#ppt_w*2)" calcmode="lin" valueType="num">
                                      <p:cBhvr rctx="PPT">
                                        <p:cTn id="7" dur="500" autoRev="1" fill="hold">
                                          <p:stCondLst>
                                            <p:cond delay="0"/>
                                          </p:stCondLst>
                                        </p:cTn>
                                        <p:tgtEl>
                                          <p:spTgt spid="3">
                                            <p:txEl>
                                              <p:pRg st="4" end="4"/>
                                            </p:txEl>
                                          </p:spTgt>
                                        </p:tgtEl>
                                        <p:attrNameLst>
                                          <p:attrName>ppt_w</p:attrName>
                                        </p:attrNameLst>
                                      </p:cBhvr>
                                    </p:anim>
                                    <p:anim by="(#ppt_w*0.50)" calcmode="lin" valueType="num">
                                      <p:cBhvr>
                                        <p:cTn id="8" dur="500" decel="50000" autoRev="1" fill="hold">
                                          <p:stCondLst>
                                            <p:cond delay="0"/>
                                          </p:stCondLst>
                                        </p:cTn>
                                        <p:tgtEl>
                                          <p:spTgt spid="3">
                                            <p:txEl>
                                              <p:pRg st="4" end="4"/>
                                            </p:txEl>
                                          </p:spTgt>
                                        </p:tgtEl>
                                        <p:attrNameLst>
                                          <p:attrName>ppt_x</p:attrName>
                                        </p:attrNameLst>
                                      </p:cBhvr>
                                    </p:anim>
                                    <p:anim from="(-#ppt_h/2)" to="(#ppt_y)" calcmode="lin" valueType="num">
                                      <p:cBhvr>
                                        <p:cTn id="9" dur="1000" fill="hold">
                                          <p:stCondLst>
                                            <p:cond delay="0"/>
                                          </p:stCondLst>
                                        </p:cTn>
                                        <p:tgtEl>
                                          <p:spTgt spid="3">
                                            <p:txEl>
                                              <p:pRg st="4" end="4"/>
                                            </p:txEl>
                                          </p:spTgt>
                                        </p:tgtEl>
                                        <p:attrNameLst>
                                          <p:attrName>ppt_y</p:attrName>
                                        </p:attrNameLst>
                                      </p:cBhvr>
                                    </p:anim>
                                    <p:animRot by="21600000">
                                      <p:cBhvr>
                                        <p:cTn id="10" dur="1000" fill="hold">
                                          <p:stCondLst>
                                            <p:cond delay="0"/>
                                          </p:stCondLst>
                                        </p:cTn>
                                        <p:tgtEl>
                                          <p:spTgt spid="3">
                                            <p:txEl>
                                              <p:pRg st="4" end="4"/>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amond(in)">
                                      <p:cBhvr>
                                        <p:cTn id="15" dur="20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circle(in)">
                                      <p:cBhvr>
                                        <p:cTn id="20" dur="20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p:cTn id="3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4">
                                            <p:txEl>
                                              <p:pRg st="0" end="0"/>
                                            </p:txEl>
                                          </p:spTgt>
                                        </p:tgtEl>
                                      </p:cBhvr>
                                    </p:animEffect>
                                  </p:childTnLst>
                                </p:cTn>
                              </p:par>
                              <p:par>
                                <p:cTn id="34" presetID="53" presetClass="entr" presetSubtype="0" fill="hold" nodeType="with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 calcmode="lin" valueType="num">
                                      <p:cBhvr>
                                        <p:cTn id="36"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7"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38" dur="500"/>
                                        <p:tgtEl>
                                          <p:spTgt spid="4">
                                            <p:txEl>
                                              <p:pRg st="1" end="1"/>
                                            </p:txEl>
                                          </p:spTgt>
                                        </p:tgtEl>
                                      </p:cBhvr>
                                    </p:animEffect>
                                  </p:childTnLst>
                                </p:cTn>
                              </p:par>
                              <p:par>
                                <p:cTn id="39" presetID="53"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p:cTn id="4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42"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43" dur="500"/>
                                        <p:tgtEl>
                                          <p:spTgt spid="4">
                                            <p:txEl>
                                              <p:pRg st="2" end="2"/>
                                            </p:txEl>
                                          </p:spTgt>
                                        </p:tgtEl>
                                      </p:cBhvr>
                                    </p:animEffect>
                                  </p:childTnLst>
                                </p:cTn>
                              </p:par>
                              <p:par>
                                <p:cTn id="44" presetID="53" presetClass="entr" presetSubtype="0" fill="hold" nodeType="withEffect">
                                  <p:stCondLst>
                                    <p:cond delay="0"/>
                                  </p:stCondLst>
                                  <p:childTnLst>
                                    <p:set>
                                      <p:cBhvr>
                                        <p:cTn id="45" dur="1" fill="hold">
                                          <p:stCondLst>
                                            <p:cond delay="0"/>
                                          </p:stCondLst>
                                        </p:cTn>
                                        <p:tgtEl>
                                          <p:spTgt spid="4">
                                            <p:txEl>
                                              <p:pRg st="3" end="3"/>
                                            </p:txEl>
                                          </p:spTgt>
                                        </p:tgtEl>
                                        <p:attrNameLst>
                                          <p:attrName>style.visibility</p:attrName>
                                        </p:attrNameLst>
                                      </p:cBhvr>
                                      <p:to>
                                        <p:strVal val="visible"/>
                                      </p:to>
                                    </p:set>
                                    <p:anim calcmode="lin" valueType="num">
                                      <p:cBhvr>
                                        <p:cTn id="46"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7"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48" dur="500"/>
                                        <p:tgtEl>
                                          <p:spTgt spid="4">
                                            <p:txEl>
                                              <p:pRg st="3" end="3"/>
                                            </p:txEl>
                                          </p:spTgt>
                                        </p:tgtEl>
                                      </p:cBhvr>
                                    </p:animEffect>
                                  </p:childTnLst>
                                </p:cTn>
                              </p:par>
                              <p:par>
                                <p:cTn id="49" presetID="53" presetClass="entr" presetSubtype="0" fill="hold"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 calcmode="lin" valueType="num">
                                      <p:cBhvr>
                                        <p:cTn id="5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5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53" dur="500"/>
                                        <p:tgtEl>
                                          <p:spTgt spid="4">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4">
                                            <p:txEl>
                                              <p:pRg st="5" end="5"/>
                                            </p:txEl>
                                          </p:spTgt>
                                        </p:tgtEl>
                                        <p:attrNameLst>
                                          <p:attrName>style.visibility</p:attrName>
                                        </p:attrNameLst>
                                      </p:cBhvr>
                                      <p:to>
                                        <p:strVal val="visible"/>
                                      </p:to>
                                    </p:set>
                                    <p:anim calcmode="lin" valueType="num">
                                      <p:cBhvr additive="base">
                                        <p:cTn id="5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4">
                                            <p:txEl>
                                              <p:pRg st="6" end="6"/>
                                            </p:txEl>
                                          </p:spTgt>
                                        </p:tgtEl>
                                        <p:attrNameLst>
                                          <p:attrName>style.visibility</p:attrName>
                                        </p:attrNameLst>
                                      </p:cBhvr>
                                      <p:to>
                                        <p:strVal val="visible"/>
                                      </p:to>
                                    </p:set>
                                    <p:anim calcmode="lin" valueType="num">
                                      <p:cBhvr additive="base">
                                        <p:cTn id="6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 calcmode="lin" valueType="num">
                                      <p:cBhvr additive="base">
                                        <p:cTn id="7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4">
                                            <p:txEl>
                                              <p:pRg st="8" end="8"/>
                                            </p:txEl>
                                          </p:spTgt>
                                        </p:tgtEl>
                                        <p:attrNameLst>
                                          <p:attrName>style.visibility</p:attrName>
                                        </p:attrNameLst>
                                      </p:cBhvr>
                                      <p:to>
                                        <p:strVal val="visible"/>
                                      </p:to>
                                    </p:set>
                                    <p:anim calcmode="lin" valueType="num">
                                      <p:cBhvr additive="base">
                                        <p:cTn id="7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14350" y="704850"/>
            <a:ext cx="9258300" cy="1143000"/>
          </a:xfrm>
        </p:spPr>
        <p:txBody>
          <a:bodyPr anchor="ctr"/>
          <a:lstStyle/>
          <a:p>
            <a:pPr algn="ctr"/>
            <a:r>
              <a:rPr lang="en-US" sz="4400" b="1" smtClean="0"/>
              <a:t>Rules of Replacement</a:t>
            </a:r>
          </a:p>
        </p:txBody>
      </p:sp>
      <p:sp>
        <p:nvSpPr>
          <p:cNvPr id="3" name="Content Placeholder 2"/>
          <p:cNvSpPr>
            <a:spLocks noGrp="1"/>
          </p:cNvSpPr>
          <p:nvPr>
            <p:ph sz="half" idx="1"/>
          </p:nvPr>
        </p:nvSpPr>
        <p:spPr>
          <a:xfrm>
            <a:off x="514350" y="1920875"/>
            <a:ext cx="4543425" cy="4433888"/>
          </a:xfrm>
          <a:solidFill>
            <a:schemeClr val="bg1"/>
          </a:solidFill>
          <a:ln>
            <a:solidFill>
              <a:schemeClr val="tx1"/>
            </a:solidFill>
          </a:ln>
        </p:spPr>
        <p:txBody>
          <a:bodyPr/>
          <a:lstStyle/>
          <a:p>
            <a:pPr>
              <a:buFont typeface="Wingdings 2" pitchFamily="18" charset="2"/>
              <a:buNone/>
            </a:pPr>
            <a:r>
              <a:rPr lang="en-US" sz="2000" smtClean="0"/>
              <a:t>1. De Morgan’s Theorems (DeM.)</a:t>
            </a:r>
          </a:p>
          <a:p>
            <a:pPr lvl="1">
              <a:buFont typeface="Wingdings 2" pitchFamily="18" charset="2"/>
              <a:buNone/>
            </a:pPr>
            <a:r>
              <a:rPr lang="en-US" sz="1800" smtClean="0"/>
              <a:t>~ (p . q) </a:t>
            </a:r>
            <a:r>
              <a:rPr lang="en-US" sz="1800" smtClean="0">
                <a:sym typeface="Symbol" pitchFamily="18" charset="2"/>
              </a:rPr>
              <a:t></a:t>
            </a:r>
            <a:r>
              <a:rPr lang="en-US" sz="1800" smtClean="0"/>
              <a:t> (~ p v ~ q)</a:t>
            </a:r>
          </a:p>
          <a:p>
            <a:pPr lvl="1">
              <a:buFont typeface="Wingdings 2" pitchFamily="18" charset="2"/>
              <a:buNone/>
            </a:pPr>
            <a:r>
              <a:rPr lang="en-US" sz="1800" smtClean="0"/>
              <a:t>~ (p v q) </a:t>
            </a:r>
            <a:r>
              <a:rPr lang="en-US" sz="1800" smtClean="0">
                <a:sym typeface="Symbol" pitchFamily="18" charset="2"/>
              </a:rPr>
              <a:t></a:t>
            </a:r>
            <a:r>
              <a:rPr lang="en-US" sz="1800" smtClean="0"/>
              <a:t> (~ p . ~ q)</a:t>
            </a:r>
          </a:p>
          <a:p>
            <a:pPr>
              <a:buFont typeface="Wingdings 2" pitchFamily="18" charset="2"/>
              <a:buNone/>
            </a:pPr>
            <a:r>
              <a:rPr lang="en-US" sz="2000" smtClean="0"/>
              <a:t>2. Commutation (Com.)</a:t>
            </a:r>
          </a:p>
          <a:p>
            <a:pPr lvl="1">
              <a:buFont typeface="Wingdings 2" pitchFamily="18" charset="2"/>
              <a:buNone/>
            </a:pPr>
            <a:r>
              <a:rPr lang="en-US" sz="1800" smtClean="0"/>
              <a:t>(p v q) </a:t>
            </a:r>
            <a:r>
              <a:rPr lang="en-US" sz="1800" smtClean="0">
                <a:sym typeface="Symbol" pitchFamily="18" charset="2"/>
              </a:rPr>
              <a:t></a:t>
            </a:r>
            <a:r>
              <a:rPr lang="en-US" sz="1800" smtClean="0"/>
              <a:t> (q v p)</a:t>
            </a:r>
          </a:p>
          <a:p>
            <a:pPr lvl="1">
              <a:buFont typeface="Wingdings 2" pitchFamily="18" charset="2"/>
              <a:buNone/>
            </a:pPr>
            <a:r>
              <a:rPr lang="en-US" sz="1800" smtClean="0"/>
              <a:t>(p . q) </a:t>
            </a:r>
            <a:r>
              <a:rPr lang="en-US" sz="1800" smtClean="0">
                <a:sym typeface="Symbol" pitchFamily="18" charset="2"/>
              </a:rPr>
              <a:t></a:t>
            </a:r>
            <a:r>
              <a:rPr lang="en-US" sz="1800" smtClean="0"/>
              <a:t> (q. p)</a:t>
            </a:r>
          </a:p>
          <a:p>
            <a:pPr>
              <a:buFont typeface="Wingdings 2" pitchFamily="18" charset="2"/>
              <a:buNone/>
            </a:pPr>
            <a:r>
              <a:rPr lang="en-US" sz="2000" smtClean="0"/>
              <a:t>3. Association (Assoc.)</a:t>
            </a:r>
          </a:p>
          <a:p>
            <a:pPr lvl="1">
              <a:buFont typeface="Wingdings 2" pitchFamily="18" charset="2"/>
              <a:buNone/>
            </a:pPr>
            <a:r>
              <a:rPr lang="en-US" sz="1800" smtClean="0"/>
              <a:t>[p v (q v r)] </a:t>
            </a:r>
            <a:r>
              <a:rPr lang="en-US" sz="1800" smtClean="0">
                <a:sym typeface="Symbol" pitchFamily="18" charset="2"/>
              </a:rPr>
              <a:t></a:t>
            </a:r>
            <a:r>
              <a:rPr lang="en-US" sz="1800" smtClean="0"/>
              <a:t> [(p v q) v r]</a:t>
            </a:r>
          </a:p>
          <a:p>
            <a:pPr lvl="1">
              <a:buFont typeface="Wingdings 2" pitchFamily="18" charset="2"/>
              <a:buNone/>
            </a:pPr>
            <a:r>
              <a:rPr lang="en-US" sz="1800" smtClean="0"/>
              <a:t>[p . (q . r)] </a:t>
            </a:r>
            <a:r>
              <a:rPr lang="en-US" sz="1800" smtClean="0">
                <a:sym typeface="Symbol" pitchFamily="18" charset="2"/>
              </a:rPr>
              <a:t></a:t>
            </a:r>
            <a:r>
              <a:rPr lang="en-US" sz="1800" smtClean="0"/>
              <a:t> [(p . q) . r]</a:t>
            </a:r>
          </a:p>
          <a:p>
            <a:pPr>
              <a:buFont typeface="Wingdings 2" pitchFamily="18" charset="2"/>
              <a:buNone/>
            </a:pPr>
            <a:r>
              <a:rPr lang="en-US" sz="2000" smtClean="0"/>
              <a:t>4. Distribution (Dist.)</a:t>
            </a:r>
          </a:p>
          <a:p>
            <a:pPr lvl="1">
              <a:buFont typeface="Wingdings 2" pitchFamily="18" charset="2"/>
              <a:buNone/>
            </a:pPr>
            <a:r>
              <a:rPr lang="en-US" sz="1800" smtClean="0"/>
              <a:t>[p . (q v r)] </a:t>
            </a:r>
            <a:r>
              <a:rPr lang="en-US" sz="1800" smtClean="0">
                <a:sym typeface="Symbol" pitchFamily="18" charset="2"/>
              </a:rPr>
              <a:t></a:t>
            </a:r>
            <a:r>
              <a:rPr lang="en-US" sz="1800" smtClean="0"/>
              <a:t> [(p . q) v (p . r)]</a:t>
            </a:r>
          </a:p>
          <a:p>
            <a:pPr lvl="1">
              <a:buFont typeface="Wingdings 2" pitchFamily="18" charset="2"/>
              <a:buNone/>
            </a:pPr>
            <a:r>
              <a:rPr lang="en-US" sz="1800" smtClean="0"/>
              <a:t>[p v (q . r)] </a:t>
            </a:r>
            <a:r>
              <a:rPr lang="en-US" sz="1800" smtClean="0">
                <a:sym typeface="Symbol" pitchFamily="18" charset="2"/>
              </a:rPr>
              <a:t></a:t>
            </a:r>
            <a:r>
              <a:rPr lang="en-US" sz="1800" smtClean="0"/>
              <a:t> [(p v q) . (p v r)]</a:t>
            </a:r>
          </a:p>
          <a:p>
            <a:pPr>
              <a:buFont typeface="Wingdings 2" pitchFamily="18" charset="2"/>
              <a:buNone/>
            </a:pPr>
            <a:endParaRPr lang="en-US" sz="2000" smtClean="0"/>
          </a:p>
        </p:txBody>
      </p:sp>
      <p:sp>
        <p:nvSpPr>
          <p:cNvPr id="4" name="Content Placeholder 3"/>
          <p:cNvSpPr>
            <a:spLocks noGrp="1"/>
          </p:cNvSpPr>
          <p:nvPr>
            <p:ph sz="half" idx="2"/>
          </p:nvPr>
        </p:nvSpPr>
        <p:spPr>
          <a:xfrm>
            <a:off x="5229225" y="1920875"/>
            <a:ext cx="4543425" cy="4433888"/>
          </a:xfrm>
          <a:solidFill>
            <a:schemeClr val="bg1"/>
          </a:solidFill>
          <a:ln>
            <a:solidFill>
              <a:schemeClr val="tx1"/>
            </a:solidFill>
          </a:ln>
        </p:spPr>
        <p:txBody>
          <a:bodyPr/>
          <a:lstStyle/>
          <a:p>
            <a:pPr>
              <a:buFont typeface="Wingdings 2" pitchFamily="18" charset="2"/>
              <a:buNone/>
            </a:pPr>
            <a:r>
              <a:rPr lang="en-US" sz="1800" smtClean="0"/>
              <a:t>5. Double Negation (D.N.)</a:t>
            </a:r>
          </a:p>
          <a:p>
            <a:pPr>
              <a:buFont typeface="Wingdings 2" pitchFamily="18" charset="2"/>
              <a:buNone/>
            </a:pPr>
            <a:r>
              <a:rPr lang="en-US" sz="1800" smtClean="0"/>
              <a:t>	p </a:t>
            </a:r>
            <a:r>
              <a:rPr lang="en-US" sz="1800" smtClean="0">
                <a:sym typeface="Symbol" pitchFamily="18" charset="2"/>
              </a:rPr>
              <a:t></a:t>
            </a:r>
            <a:r>
              <a:rPr lang="en-US" sz="1800" smtClean="0"/>
              <a:t> ~ ~ p</a:t>
            </a:r>
          </a:p>
          <a:p>
            <a:pPr>
              <a:buFont typeface="Wingdings 2" pitchFamily="18" charset="2"/>
              <a:buNone/>
            </a:pPr>
            <a:r>
              <a:rPr lang="en-US" sz="1800" smtClean="0"/>
              <a:t>6. Transposition (Trans.)</a:t>
            </a:r>
          </a:p>
          <a:p>
            <a:pPr>
              <a:buFont typeface="Wingdings 2" pitchFamily="18" charset="2"/>
              <a:buNone/>
            </a:pPr>
            <a:r>
              <a:rPr lang="en-US" sz="1800" smtClean="0"/>
              <a:t>	(p </a:t>
            </a:r>
            <a:r>
              <a:rPr lang="en-US" sz="1800" smtClean="0">
                <a:sym typeface="Symbol" pitchFamily="18" charset="2"/>
              </a:rPr>
              <a:t></a:t>
            </a:r>
            <a:r>
              <a:rPr lang="en-US" sz="1800" smtClean="0"/>
              <a:t> q) </a:t>
            </a:r>
            <a:r>
              <a:rPr lang="en-US" sz="1800" smtClean="0">
                <a:sym typeface="Symbol" pitchFamily="18" charset="2"/>
              </a:rPr>
              <a:t></a:t>
            </a:r>
            <a:r>
              <a:rPr lang="en-US" sz="1800" smtClean="0"/>
              <a:t> (~ q </a:t>
            </a:r>
            <a:r>
              <a:rPr lang="en-US" sz="1800" smtClean="0">
                <a:sym typeface="Symbol" pitchFamily="18" charset="2"/>
              </a:rPr>
              <a:t></a:t>
            </a:r>
            <a:r>
              <a:rPr lang="en-US" sz="1800" smtClean="0"/>
              <a:t> ~ p)</a:t>
            </a:r>
          </a:p>
          <a:p>
            <a:pPr>
              <a:buFont typeface="Wingdings 2" pitchFamily="18" charset="2"/>
              <a:buNone/>
            </a:pPr>
            <a:r>
              <a:rPr lang="en-US" sz="1800" smtClean="0"/>
              <a:t>7. Material Implication (Impl.)</a:t>
            </a:r>
          </a:p>
          <a:p>
            <a:pPr>
              <a:buFont typeface="Wingdings 2" pitchFamily="18" charset="2"/>
              <a:buNone/>
            </a:pPr>
            <a:r>
              <a:rPr lang="en-US" sz="1800" smtClean="0"/>
              <a:t>	(p </a:t>
            </a:r>
            <a:r>
              <a:rPr lang="en-US" sz="1800" smtClean="0">
                <a:sym typeface="Symbol" pitchFamily="18" charset="2"/>
              </a:rPr>
              <a:t></a:t>
            </a:r>
            <a:r>
              <a:rPr lang="en-US" sz="1800" smtClean="0"/>
              <a:t> q) </a:t>
            </a:r>
            <a:r>
              <a:rPr lang="en-US" sz="1800" smtClean="0">
                <a:sym typeface="Symbol" pitchFamily="18" charset="2"/>
              </a:rPr>
              <a:t></a:t>
            </a:r>
            <a:r>
              <a:rPr lang="en-US" sz="1800" smtClean="0"/>
              <a:t> (~ p v q)</a:t>
            </a:r>
          </a:p>
          <a:p>
            <a:pPr>
              <a:buFont typeface="Wingdings 2" pitchFamily="18" charset="2"/>
              <a:buNone/>
            </a:pPr>
            <a:r>
              <a:rPr lang="en-US" sz="1800" smtClean="0"/>
              <a:t>8. Material Equivalence ((Equiv.)</a:t>
            </a:r>
          </a:p>
          <a:p>
            <a:pPr lvl="1">
              <a:buFont typeface="Wingdings 2" pitchFamily="18" charset="2"/>
              <a:buNone/>
            </a:pPr>
            <a:r>
              <a:rPr lang="en-US" sz="1600" smtClean="0"/>
              <a:t>(p </a:t>
            </a:r>
            <a:r>
              <a:rPr lang="en-US" sz="1600" smtClean="0">
                <a:sym typeface="Symbol" pitchFamily="18" charset="2"/>
              </a:rPr>
              <a:t></a:t>
            </a:r>
            <a:r>
              <a:rPr lang="en-US" sz="1600" smtClean="0"/>
              <a:t> q) </a:t>
            </a:r>
            <a:r>
              <a:rPr lang="en-US" sz="1600" smtClean="0">
                <a:sym typeface="Symbol" pitchFamily="18" charset="2"/>
              </a:rPr>
              <a:t></a:t>
            </a:r>
            <a:r>
              <a:rPr lang="en-US" sz="1600" smtClean="0"/>
              <a:t> [(p </a:t>
            </a:r>
            <a:r>
              <a:rPr lang="en-US" sz="1600" smtClean="0">
                <a:sym typeface="Symbol" pitchFamily="18" charset="2"/>
              </a:rPr>
              <a:t></a:t>
            </a:r>
            <a:r>
              <a:rPr lang="en-US" sz="1600" smtClean="0"/>
              <a:t> q) . (q </a:t>
            </a:r>
            <a:r>
              <a:rPr lang="en-US" sz="1600" smtClean="0">
                <a:sym typeface="Symbol" pitchFamily="18" charset="2"/>
              </a:rPr>
              <a:t></a:t>
            </a:r>
            <a:r>
              <a:rPr lang="en-US" sz="1600" smtClean="0"/>
              <a:t> p)]</a:t>
            </a:r>
          </a:p>
          <a:p>
            <a:pPr lvl="1">
              <a:buFont typeface="Wingdings 2" pitchFamily="18" charset="2"/>
              <a:buNone/>
            </a:pPr>
            <a:r>
              <a:rPr lang="en-US" sz="1600" smtClean="0"/>
              <a:t>(p </a:t>
            </a:r>
            <a:r>
              <a:rPr lang="en-US" sz="1600" smtClean="0">
                <a:sym typeface="Symbol" pitchFamily="18" charset="2"/>
              </a:rPr>
              <a:t></a:t>
            </a:r>
            <a:r>
              <a:rPr lang="en-US" sz="1600" smtClean="0"/>
              <a:t> q) </a:t>
            </a:r>
            <a:r>
              <a:rPr lang="en-US" sz="1600" smtClean="0">
                <a:sym typeface="Symbol" pitchFamily="18" charset="2"/>
              </a:rPr>
              <a:t></a:t>
            </a:r>
            <a:r>
              <a:rPr lang="en-US" sz="1600" smtClean="0"/>
              <a:t> [(p . q) v (~p .~q)</a:t>
            </a:r>
          </a:p>
          <a:p>
            <a:pPr>
              <a:buFont typeface="Wingdings 2" pitchFamily="18" charset="2"/>
              <a:buNone/>
            </a:pPr>
            <a:r>
              <a:rPr lang="en-US" sz="1800" smtClean="0"/>
              <a:t>9. Exportation (Exp.)</a:t>
            </a:r>
          </a:p>
          <a:p>
            <a:pPr>
              <a:buFont typeface="Wingdings 2" pitchFamily="18" charset="2"/>
              <a:buNone/>
            </a:pPr>
            <a:r>
              <a:rPr lang="en-US" sz="1800" smtClean="0"/>
              <a:t>	[(p . q) </a:t>
            </a:r>
            <a:r>
              <a:rPr lang="en-US" sz="1800" smtClean="0">
                <a:sym typeface="Symbol" pitchFamily="18" charset="2"/>
              </a:rPr>
              <a:t></a:t>
            </a:r>
            <a:r>
              <a:rPr lang="en-US" sz="1800" smtClean="0"/>
              <a:t> r] </a:t>
            </a:r>
            <a:r>
              <a:rPr lang="en-US" sz="1800" smtClean="0">
                <a:sym typeface="Symbol" pitchFamily="18" charset="2"/>
              </a:rPr>
              <a:t></a:t>
            </a:r>
            <a:r>
              <a:rPr lang="en-US" sz="1800" smtClean="0"/>
              <a:t> [(p </a:t>
            </a:r>
            <a:r>
              <a:rPr lang="en-US" sz="1800" smtClean="0">
                <a:sym typeface="Symbol" pitchFamily="18" charset="2"/>
              </a:rPr>
              <a:t></a:t>
            </a:r>
            <a:r>
              <a:rPr lang="en-US" sz="1800" smtClean="0"/>
              <a:t> q) </a:t>
            </a:r>
            <a:r>
              <a:rPr lang="en-US" sz="1800" smtClean="0">
                <a:sym typeface="Symbol" pitchFamily="18" charset="2"/>
              </a:rPr>
              <a:t></a:t>
            </a:r>
            <a:r>
              <a:rPr lang="en-US" sz="1800" smtClean="0"/>
              <a:t> r]</a:t>
            </a:r>
          </a:p>
          <a:p>
            <a:pPr>
              <a:buFont typeface="Wingdings 2" pitchFamily="18" charset="2"/>
              <a:buNone/>
            </a:pPr>
            <a:r>
              <a:rPr lang="en-US" sz="1800" smtClean="0"/>
              <a:t>10. Tautology (Taut.)</a:t>
            </a:r>
          </a:p>
          <a:p>
            <a:pPr lvl="1">
              <a:buFont typeface="Wingdings 2" pitchFamily="18" charset="2"/>
              <a:buNone/>
            </a:pPr>
            <a:r>
              <a:rPr lang="en-US" sz="1600" smtClean="0"/>
              <a:t>p </a:t>
            </a:r>
            <a:r>
              <a:rPr lang="en-US" sz="1600" smtClean="0">
                <a:sym typeface="Symbol" pitchFamily="18" charset="2"/>
              </a:rPr>
              <a:t></a:t>
            </a:r>
            <a:r>
              <a:rPr lang="en-US" sz="1600" smtClean="0"/>
              <a:t> (p v p)</a:t>
            </a:r>
          </a:p>
          <a:p>
            <a:pPr lvl="1">
              <a:buFont typeface="Wingdings 2" pitchFamily="18" charset="2"/>
              <a:buNone/>
            </a:pPr>
            <a:r>
              <a:rPr lang="en-US" sz="1600" smtClean="0"/>
              <a:t>p </a:t>
            </a:r>
            <a:r>
              <a:rPr lang="en-US" sz="1600" smtClean="0">
                <a:sym typeface="Symbol" pitchFamily="18" charset="2"/>
              </a:rPr>
              <a:t></a:t>
            </a:r>
            <a:r>
              <a:rPr lang="en-US" sz="1600" smtClean="0"/>
              <a:t> (p . p)</a:t>
            </a:r>
          </a:p>
          <a:p>
            <a:pPr>
              <a:buFont typeface="Wingdings 2" pitchFamily="18" charset="2"/>
              <a:buNone/>
            </a:pPr>
            <a:endParaRPr lang="en-US" sz="1800" smtClean="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ircle(in)">
                                      <p:cBhvr>
                                        <p:cTn id="26" dur="2000"/>
                                        <p:tgtEl>
                                          <p:spTgt spid="3">
                                            <p:txEl>
                                              <p:pRg st="4" end="4"/>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circle(in)">
                                      <p:cBhvr>
                                        <p:cTn id="29" dur="2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ircle(in)">
                                      <p:cBhvr>
                                        <p:cTn id="34" dur="2000"/>
                                        <p:tgtEl>
                                          <p:spTgt spid="3">
                                            <p:txEl>
                                              <p:pRg st="6" end="6"/>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circle(in)">
                                      <p:cBhvr>
                                        <p:cTn id="40" dur="20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circle(in)">
                                      <p:cBhvr>
                                        <p:cTn id="45" dur="2000"/>
                                        <p:tgtEl>
                                          <p:spTgt spid="3">
                                            <p:txEl>
                                              <p:pRg st="9" end="9"/>
                                            </p:tx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circle(in)">
                                      <p:cBhvr>
                                        <p:cTn id="48" dur="2000"/>
                                        <p:tgtEl>
                                          <p:spTgt spid="3">
                                            <p:txEl>
                                              <p:pRg st="10" end="10"/>
                                            </p:txEl>
                                          </p:spTgt>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circle(in)">
                                      <p:cBhvr>
                                        <p:cTn id="51" dur="20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4">
                                            <p:bg/>
                                          </p:spTgt>
                                        </p:tgtEl>
                                        <p:attrNameLst>
                                          <p:attrName>style.visibility</p:attrName>
                                        </p:attrNameLst>
                                      </p:cBhvr>
                                      <p:to>
                                        <p:strVal val="visible"/>
                                      </p:to>
                                    </p:set>
                                    <p:anim calcmode="lin" valueType="num">
                                      <p:cBhvr>
                                        <p:cTn id="56" dur="500" fill="hold"/>
                                        <p:tgtEl>
                                          <p:spTgt spid="4">
                                            <p:bg/>
                                          </p:spTgt>
                                        </p:tgtEl>
                                        <p:attrNameLst>
                                          <p:attrName>ppt_w</p:attrName>
                                        </p:attrNameLst>
                                      </p:cBhvr>
                                      <p:tavLst>
                                        <p:tav tm="0">
                                          <p:val>
                                            <p:fltVal val="0"/>
                                          </p:val>
                                        </p:tav>
                                        <p:tav tm="100000">
                                          <p:val>
                                            <p:strVal val="#ppt_w"/>
                                          </p:val>
                                        </p:tav>
                                      </p:tavLst>
                                    </p:anim>
                                    <p:anim calcmode="lin" valueType="num">
                                      <p:cBhvr>
                                        <p:cTn id="57" dur="500" fill="hold"/>
                                        <p:tgtEl>
                                          <p:spTgt spid="4">
                                            <p:bg/>
                                          </p:spTgt>
                                        </p:tgtEl>
                                        <p:attrNameLst>
                                          <p:attrName>ppt_h</p:attrName>
                                        </p:attrNameLst>
                                      </p:cBhvr>
                                      <p:tavLst>
                                        <p:tav tm="0">
                                          <p:val>
                                            <p:fltVal val="0"/>
                                          </p:val>
                                        </p:tav>
                                        <p:tav tm="100000">
                                          <p:val>
                                            <p:strVal val="#ppt_h"/>
                                          </p:val>
                                        </p:tav>
                                      </p:tavLst>
                                    </p:anim>
                                    <p:animEffect transition="in" filter="fade">
                                      <p:cBhvr>
                                        <p:cTn id="58" dur="500"/>
                                        <p:tgtEl>
                                          <p:spTgt spid="4">
                                            <p:bg/>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 calcmode="lin" valueType="num">
                                      <p:cBhvr>
                                        <p:cTn id="6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0" fill="hold" grpId="0"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 calcmode="lin" valueType="num">
                                      <p:cBhvr>
                                        <p:cTn id="70"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71"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72" dur="500"/>
                                        <p:tgtEl>
                                          <p:spTgt spid="4">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0" fill="hold" grpId="0"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 calcmode="lin" valueType="num">
                                      <p:cBhvr>
                                        <p:cTn id="7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7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79" dur="500"/>
                                        <p:tgtEl>
                                          <p:spTgt spid="4">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0" fill="hold" grpId="0" nodeType="click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 calcmode="lin" valueType="num">
                                      <p:cBhvr>
                                        <p:cTn id="84"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85"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86" dur="500"/>
                                        <p:tgtEl>
                                          <p:spTgt spid="4">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0" fill="hold" grpId="0" nodeType="click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anim calcmode="lin" valueType="num">
                                      <p:cBhvr>
                                        <p:cTn id="9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9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93" dur="500"/>
                                        <p:tgtEl>
                                          <p:spTgt spid="4">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4">
                                            <p:txEl>
                                              <p:pRg st="5" end="5"/>
                                            </p:txEl>
                                          </p:spTgt>
                                        </p:tgtEl>
                                        <p:attrNameLst>
                                          <p:attrName>style.visibility</p:attrName>
                                        </p:attrNameLst>
                                      </p:cBhvr>
                                      <p:to>
                                        <p:strVal val="visible"/>
                                      </p:to>
                                    </p:set>
                                    <p:anim calcmode="lin" valueType="num">
                                      <p:cBhvr>
                                        <p:cTn id="98"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99"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100" dur="500"/>
                                        <p:tgtEl>
                                          <p:spTgt spid="4">
                                            <p:txEl>
                                              <p:pRg st="5" end="5"/>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0" fill="hold" grpId="0" nodeType="clickEffect">
                                  <p:stCondLst>
                                    <p:cond delay="0"/>
                                  </p:stCondLst>
                                  <p:childTnLst>
                                    <p:set>
                                      <p:cBhvr>
                                        <p:cTn id="104" dur="1" fill="hold">
                                          <p:stCondLst>
                                            <p:cond delay="0"/>
                                          </p:stCondLst>
                                        </p:cTn>
                                        <p:tgtEl>
                                          <p:spTgt spid="4">
                                            <p:txEl>
                                              <p:pRg st="6" end="6"/>
                                            </p:txEl>
                                          </p:spTgt>
                                        </p:tgtEl>
                                        <p:attrNameLst>
                                          <p:attrName>style.visibility</p:attrName>
                                        </p:attrNameLst>
                                      </p:cBhvr>
                                      <p:to>
                                        <p:strVal val="visible"/>
                                      </p:to>
                                    </p:set>
                                    <p:anim calcmode="lin" valueType="num">
                                      <p:cBhvr>
                                        <p:cTn id="105"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106"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107" dur="500"/>
                                        <p:tgtEl>
                                          <p:spTgt spid="4">
                                            <p:txEl>
                                              <p:pRg st="6" end="6"/>
                                            </p:txEl>
                                          </p:spTgt>
                                        </p:tgtEl>
                                      </p:cBhvr>
                                    </p:animEffect>
                                  </p:childTnLst>
                                </p:cTn>
                              </p:par>
                              <p:par>
                                <p:cTn id="108" presetID="53" presetClass="entr" presetSubtype="0" fill="hold" grpId="0" nodeType="withEffect">
                                  <p:stCondLst>
                                    <p:cond delay="0"/>
                                  </p:stCondLst>
                                  <p:childTnLst>
                                    <p:set>
                                      <p:cBhvr>
                                        <p:cTn id="109" dur="1" fill="hold">
                                          <p:stCondLst>
                                            <p:cond delay="0"/>
                                          </p:stCondLst>
                                        </p:cTn>
                                        <p:tgtEl>
                                          <p:spTgt spid="4">
                                            <p:txEl>
                                              <p:pRg st="7" end="7"/>
                                            </p:txEl>
                                          </p:spTgt>
                                        </p:tgtEl>
                                        <p:attrNameLst>
                                          <p:attrName>style.visibility</p:attrName>
                                        </p:attrNameLst>
                                      </p:cBhvr>
                                      <p:to>
                                        <p:strVal val="visible"/>
                                      </p:to>
                                    </p:set>
                                    <p:anim calcmode="lin" valueType="num">
                                      <p:cBhvr>
                                        <p:cTn id="110"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111"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112" dur="500"/>
                                        <p:tgtEl>
                                          <p:spTgt spid="4">
                                            <p:txEl>
                                              <p:pRg st="7" end="7"/>
                                            </p:txEl>
                                          </p:spTgt>
                                        </p:tgtEl>
                                      </p:cBhvr>
                                    </p:animEffect>
                                  </p:childTnLst>
                                </p:cTn>
                              </p:par>
                              <p:par>
                                <p:cTn id="113" presetID="53" presetClass="entr" presetSubtype="0" fill="hold" grpId="0" nodeType="withEffect">
                                  <p:stCondLst>
                                    <p:cond delay="0"/>
                                  </p:stCondLst>
                                  <p:childTnLst>
                                    <p:set>
                                      <p:cBhvr>
                                        <p:cTn id="114" dur="1" fill="hold">
                                          <p:stCondLst>
                                            <p:cond delay="0"/>
                                          </p:stCondLst>
                                        </p:cTn>
                                        <p:tgtEl>
                                          <p:spTgt spid="4">
                                            <p:txEl>
                                              <p:pRg st="8" end="8"/>
                                            </p:txEl>
                                          </p:spTgt>
                                        </p:tgtEl>
                                        <p:attrNameLst>
                                          <p:attrName>style.visibility</p:attrName>
                                        </p:attrNameLst>
                                      </p:cBhvr>
                                      <p:to>
                                        <p:strVal val="visible"/>
                                      </p:to>
                                    </p:set>
                                    <p:anim calcmode="lin" valueType="num">
                                      <p:cBhvr>
                                        <p:cTn id="11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11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117" dur="500"/>
                                        <p:tgtEl>
                                          <p:spTgt spid="4">
                                            <p:txEl>
                                              <p:pRg st="8" end="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53" presetClass="entr" presetSubtype="0" fill="hold" grpId="0" nodeType="clickEffect">
                                  <p:stCondLst>
                                    <p:cond delay="0"/>
                                  </p:stCondLst>
                                  <p:childTnLst>
                                    <p:set>
                                      <p:cBhvr>
                                        <p:cTn id="121" dur="1" fill="hold">
                                          <p:stCondLst>
                                            <p:cond delay="0"/>
                                          </p:stCondLst>
                                        </p:cTn>
                                        <p:tgtEl>
                                          <p:spTgt spid="4">
                                            <p:txEl>
                                              <p:pRg st="9" end="9"/>
                                            </p:txEl>
                                          </p:spTgt>
                                        </p:tgtEl>
                                        <p:attrNameLst>
                                          <p:attrName>style.visibility</p:attrName>
                                        </p:attrNameLst>
                                      </p:cBhvr>
                                      <p:to>
                                        <p:strVal val="visible"/>
                                      </p:to>
                                    </p:set>
                                    <p:anim calcmode="lin" valueType="num">
                                      <p:cBhvr>
                                        <p:cTn id="122" dur="500" fill="hold"/>
                                        <p:tgtEl>
                                          <p:spTgt spid="4">
                                            <p:txEl>
                                              <p:pRg st="9" end="9"/>
                                            </p:txEl>
                                          </p:spTgt>
                                        </p:tgtEl>
                                        <p:attrNameLst>
                                          <p:attrName>ppt_w</p:attrName>
                                        </p:attrNameLst>
                                      </p:cBhvr>
                                      <p:tavLst>
                                        <p:tav tm="0">
                                          <p:val>
                                            <p:fltVal val="0"/>
                                          </p:val>
                                        </p:tav>
                                        <p:tav tm="100000">
                                          <p:val>
                                            <p:strVal val="#ppt_w"/>
                                          </p:val>
                                        </p:tav>
                                      </p:tavLst>
                                    </p:anim>
                                    <p:anim calcmode="lin" valueType="num">
                                      <p:cBhvr>
                                        <p:cTn id="123" dur="500" fill="hold"/>
                                        <p:tgtEl>
                                          <p:spTgt spid="4">
                                            <p:txEl>
                                              <p:pRg st="9" end="9"/>
                                            </p:txEl>
                                          </p:spTgt>
                                        </p:tgtEl>
                                        <p:attrNameLst>
                                          <p:attrName>ppt_h</p:attrName>
                                        </p:attrNameLst>
                                      </p:cBhvr>
                                      <p:tavLst>
                                        <p:tav tm="0">
                                          <p:val>
                                            <p:fltVal val="0"/>
                                          </p:val>
                                        </p:tav>
                                        <p:tav tm="100000">
                                          <p:val>
                                            <p:strVal val="#ppt_h"/>
                                          </p:val>
                                        </p:tav>
                                      </p:tavLst>
                                    </p:anim>
                                    <p:animEffect transition="in" filter="fade">
                                      <p:cBhvr>
                                        <p:cTn id="124" dur="500"/>
                                        <p:tgtEl>
                                          <p:spTgt spid="4">
                                            <p:txEl>
                                              <p:pRg st="9" end="9"/>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53" presetClass="entr" presetSubtype="0" fill="hold" grpId="0" nodeType="clickEffect">
                                  <p:stCondLst>
                                    <p:cond delay="0"/>
                                  </p:stCondLst>
                                  <p:childTnLst>
                                    <p:set>
                                      <p:cBhvr>
                                        <p:cTn id="128" dur="1" fill="hold">
                                          <p:stCondLst>
                                            <p:cond delay="0"/>
                                          </p:stCondLst>
                                        </p:cTn>
                                        <p:tgtEl>
                                          <p:spTgt spid="4">
                                            <p:txEl>
                                              <p:pRg st="10" end="10"/>
                                            </p:txEl>
                                          </p:spTgt>
                                        </p:tgtEl>
                                        <p:attrNameLst>
                                          <p:attrName>style.visibility</p:attrName>
                                        </p:attrNameLst>
                                      </p:cBhvr>
                                      <p:to>
                                        <p:strVal val="visible"/>
                                      </p:to>
                                    </p:set>
                                    <p:anim calcmode="lin" valueType="num">
                                      <p:cBhvr>
                                        <p:cTn id="129" dur="5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130" dur="500" fill="hold"/>
                                        <p:tgtEl>
                                          <p:spTgt spid="4">
                                            <p:txEl>
                                              <p:pRg st="10" end="10"/>
                                            </p:txEl>
                                          </p:spTgt>
                                        </p:tgtEl>
                                        <p:attrNameLst>
                                          <p:attrName>ppt_h</p:attrName>
                                        </p:attrNameLst>
                                      </p:cBhvr>
                                      <p:tavLst>
                                        <p:tav tm="0">
                                          <p:val>
                                            <p:fltVal val="0"/>
                                          </p:val>
                                        </p:tav>
                                        <p:tav tm="100000">
                                          <p:val>
                                            <p:strVal val="#ppt_h"/>
                                          </p:val>
                                        </p:tav>
                                      </p:tavLst>
                                    </p:anim>
                                    <p:animEffect transition="in" filter="fade">
                                      <p:cBhvr>
                                        <p:cTn id="131" dur="500"/>
                                        <p:tgtEl>
                                          <p:spTgt spid="4">
                                            <p:txEl>
                                              <p:pRg st="10" end="10"/>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53" presetClass="entr" presetSubtype="0" fill="hold" grpId="0" nodeType="clickEffect">
                                  <p:stCondLst>
                                    <p:cond delay="0"/>
                                  </p:stCondLst>
                                  <p:childTnLst>
                                    <p:set>
                                      <p:cBhvr>
                                        <p:cTn id="135" dur="1" fill="hold">
                                          <p:stCondLst>
                                            <p:cond delay="0"/>
                                          </p:stCondLst>
                                        </p:cTn>
                                        <p:tgtEl>
                                          <p:spTgt spid="4">
                                            <p:txEl>
                                              <p:pRg st="11" end="11"/>
                                            </p:txEl>
                                          </p:spTgt>
                                        </p:tgtEl>
                                        <p:attrNameLst>
                                          <p:attrName>style.visibility</p:attrName>
                                        </p:attrNameLst>
                                      </p:cBhvr>
                                      <p:to>
                                        <p:strVal val="visible"/>
                                      </p:to>
                                    </p:set>
                                    <p:anim calcmode="lin" valueType="num">
                                      <p:cBhvr>
                                        <p:cTn id="136" dur="500" fill="hold"/>
                                        <p:tgtEl>
                                          <p:spTgt spid="4">
                                            <p:txEl>
                                              <p:pRg st="11" end="11"/>
                                            </p:txEl>
                                          </p:spTgt>
                                        </p:tgtEl>
                                        <p:attrNameLst>
                                          <p:attrName>ppt_w</p:attrName>
                                        </p:attrNameLst>
                                      </p:cBhvr>
                                      <p:tavLst>
                                        <p:tav tm="0">
                                          <p:val>
                                            <p:fltVal val="0"/>
                                          </p:val>
                                        </p:tav>
                                        <p:tav tm="100000">
                                          <p:val>
                                            <p:strVal val="#ppt_w"/>
                                          </p:val>
                                        </p:tav>
                                      </p:tavLst>
                                    </p:anim>
                                    <p:anim calcmode="lin" valueType="num">
                                      <p:cBhvr>
                                        <p:cTn id="137" dur="500" fill="hold"/>
                                        <p:tgtEl>
                                          <p:spTgt spid="4">
                                            <p:txEl>
                                              <p:pRg st="11" end="11"/>
                                            </p:txEl>
                                          </p:spTgt>
                                        </p:tgtEl>
                                        <p:attrNameLst>
                                          <p:attrName>ppt_h</p:attrName>
                                        </p:attrNameLst>
                                      </p:cBhvr>
                                      <p:tavLst>
                                        <p:tav tm="0">
                                          <p:val>
                                            <p:fltVal val="0"/>
                                          </p:val>
                                        </p:tav>
                                        <p:tav tm="100000">
                                          <p:val>
                                            <p:strVal val="#ppt_h"/>
                                          </p:val>
                                        </p:tav>
                                      </p:tavLst>
                                    </p:anim>
                                    <p:animEffect transition="in" filter="fade">
                                      <p:cBhvr>
                                        <p:cTn id="138" dur="500"/>
                                        <p:tgtEl>
                                          <p:spTgt spid="4">
                                            <p:txEl>
                                              <p:pRg st="11" end="11"/>
                                            </p:txEl>
                                          </p:spTgt>
                                        </p:tgtEl>
                                      </p:cBhvr>
                                    </p:animEffect>
                                  </p:childTnLst>
                                </p:cTn>
                              </p:par>
                              <p:par>
                                <p:cTn id="139" presetID="53" presetClass="entr" presetSubtype="0" fill="hold" grpId="0" nodeType="withEffect">
                                  <p:stCondLst>
                                    <p:cond delay="0"/>
                                  </p:stCondLst>
                                  <p:childTnLst>
                                    <p:set>
                                      <p:cBhvr>
                                        <p:cTn id="140" dur="1" fill="hold">
                                          <p:stCondLst>
                                            <p:cond delay="0"/>
                                          </p:stCondLst>
                                        </p:cTn>
                                        <p:tgtEl>
                                          <p:spTgt spid="4">
                                            <p:txEl>
                                              <p:pRg st="12" end="12"/>
                                            </p:txEl>
                                          </p:spTgt>
                                        </p:tgtEl>
                                        <p:attrNameLst>
                                          <p:attrName>style.visibility</p:attrName>
                                        </p:attrNameLst>
                                      </p:cBhvr>
                                      <p:to>
                                        <p:strVal val="visible"/>
                                      </p:to>
                                    </p:set>
                                    <p:anim calcmode="lin" valueType="num">
                                      <p:cBhvr>
                                        <p:cTn id="141" dur="500" fill="hold"/>
                                        <p:tgtEl>
                                          <p:spTgt spid="4">
                                            <p:txEl>
                                              <p:pRg st="12" end="12"/>
                                            </p:txEl>
                                          </p:spTgt>
                                        </p:tgtEl>
                                        <p:attrNameLst>
                                          <p:attrName>ppt_w</p:attrName>
                                        </p:attrNameLst>
                                      </p:cBhvr>
                                      <p:tavLst>
                                        <p:tav tm="0">
                                          <p:val>
                                            <p:fltVal val="0"/>
                                          </p:val>
                                        </p:tav>
                                        <p:tav tm="100000">
                                          <p:val>
                                            <p:strVal val="#ppt_w"/>
                                          </p:val>
                                        </p:tav>
                                      </p:tavLst>
                                    </p:anim>
                                    <p:anim calcmode="lin" valueType="num">
                                      <p:cBhvr>
                                        <p:cTn id="142" dur="500" fill="hold"/>
                                        <p:tgtEl>
                                          <p:spTgt spid="4">
                                            <p:txEl>
                                              <p:pRg st="12" end="12"/>
                                            </p:txEl>
                                          </p:spTgt>
                                        </p:tgtEl>
                                        <p:attrNameLst>
                                          <p:attrName>ppt_h</p:attrName>
                                        </p:attrNameLst>
                                      </p:cBhvr>
                                      <p:tavLst>
                                        <p:tav tm="0">
                                          <p:val>
                                            <p:fltVal val="0"/>
                                          </p:val>
                                        </p:tav>
                                        <p:tav tm="100000">
                                          <p:val>
                                            <p:strVal val="#ppt_h"/>
                                          </p:val>
                                        </p:tav>
                                      </p:tavLst>
                                    </p:anim>
                                    <p:animEffect transition="in" filter="fade">
                                      <p:cBhvr>
                                        <p:cTn id="143" dur="500"/>
                                        <p:tgtEl>
                                          <p:spTgt spid="4">
                                            <p:txEl>
                                              <p:pRg st="12" end="12"/>
                                            </p:txEl>
                                          </p:spTgt>
                                        </p:tgtEl>
                                      </p:cBhvr>
                                    </p:animEffect>
                                  </p:childTnLst>
                                </p:cTn>
                              </p:par>
                              <p:par>
                                <p:cTn id="144" presetID="53" presetClass="entr" presetSubtype="0" fill="hold" grpId="0" nodeType="withEffect">
                                  <p:stCondLst>
                                    <p:cond delay="0"/>
                                  </p:stCondLst>
                                  <p:childTnLst>
                                    <p:set>
                                      <p:cBhvr>
                                        <p:cTn id="145" dur="1" fill="hold">
                                          <p:stCondLst>
                                            <p:cond delay="0"/>
                                          </p:stCondLst>
                                        </p:cTn>
                                        <p:tgtEl>
                                          <p:spTgt spid="4">
                                            <p:txEl>
                                              <p:pRg st="13" end="13"/>
                                            </p:txEl>
                                          </p:spTgt>
                                        </p:tgtEl>
                                        <p:attrNameLst>
                                          <p:attrName>style.visibility</p:attrName>
                                        </p:attrNameLst>
                                      </p:cBhvr>
                                      <p:to>
                                        <p:strVal val="visible"/>
                                      </p:to>
                                    </p:set>
                                    <p:anim calcmode="lin" valueType="num">
                                      <p:cBhvr>
                                        <p:cTn id="146" dur="500" fill="hold"/>
                                        <p:tgtEl>
                                          <p:spTgt spid="4">
                                            <p:txEl>
                                              <p:pRg st="13" end="13"/>
                                            </p:txEl>
                                          </p:spTgt>
                                        </p:tgtEl>
                                        <p:attrNameLst>
                                          <p:attrName>ppt_w</p:attrName>
                                        </p:attrNameLst>
                                      </p:cBhvr>
                                      <p:tavLst>
                                        <p:tav tm="0">
                                          <p:val>
                                            <p:fltVal val="0"/>
                                          </p:val>
                                        </p:tav>
                                        <p:tav tm="100000">
                                          <p:val>
                                            <p:strVal val="#ppt_w"/>
                                          </p:val>
                                        </p:tav>
                                      </p:tavLst>
                                    </p:anim>
                                    <p:anim calcmode="lin" valueType="num">
                                      <p:cBhvr>
                                        <p:cTn id="147" dur="500" fill="hold"/>
                                        <p:tgtEl>
                                          <p:spTgt spid="4">
                                            <p:txEl>
                                              <p:pRg st="13" end="13"/>
                                            </p:txEl>
                                          </p:spTgt>
                                        </p:tgtEl>
                                        <p:attrNameLst>
                                          <p:attrName>ppt_h</p:attrName>
                                        </p:attrNameLst>
                                      </p:cBhvr>
                                      <p:tavLst>
                                        <p:tav tm="0">
                                          <p:val>
                                            <p:fltVal val="0"/>
                                          </p:val>
                                        </p:tav>
                                        <p:tav tm="100000">
                                          <p:val>
                                            <p:strVal val="#ppt_h"/>
                                          </p:val>
                                        </p:tav>
                                      </p:tavLst>
                                    </p:anim>
                                    <p:animEffect transition="in" filter="fade">
                                      <p:cBhvr>
                                        <p:cTn id="148"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14350" y="704850"/>
            <a:ext cx="9258300" cy="1143000"/>
          </a:xfrm>
        </p:spPr>
        <p:txBody>
          <a:bodyPr anchor="ctr"/>
          <a:lstStyle/>
          <a:p>
            <a:pPr algn="ctr"/>
            <a:r>
              <a:rPr lang="en-US" sz="4400" smtClean="0">
                <a:solidFill>
                  <a:schemeClr val="tx1"/>
                </a:solidFill>
              </a:rPr>
              <a:t>Proof Construction</a:t>
            </a:r>
          </a:p>
        </p:txBody>
      </p:sp>
      <p:sp>
        <p:nvSpPr>
          <p:cNvPr id="3" name="Content Placeholder 2"/>
          <p:cNvSpPr>
            <a:spLocks noGrp="1"/>
          </p:cNvSpPr>
          <p:nvPr>
            <p:ph sz="half" idx="1"/>
          </p:nvPr>
        </p:nvSpPr>
        <p:spPr>
          <a:xfrm>
            <a:off x="514350" y="1920875"/>
            <a:ext cx="4543425" cy="4433888"/>
          </a:xfrm>
        </p:spPr>
        <p:txBody>
          <a:bodyPr/>
          <a:lstStyle/>
          <a:p>
            <a:pPr marL="514350" indent="-514350">
              <a:buClr>
                <a:srgbClr val="FF0000"/>
              </a:buClr>
              <a:buFont typeface="Calibri" pitchFamily="34" charset="0"/>
              <a:buAutoNum type="arabicPeriod"/>
            </a:pPr>
            <a:endParaRPr lang="en-US" sz="2800" smtClean="0"/>
          </a:p>
          <a:p>
            <a:pPr marL="514350" indent="-514350">
              <a:buClr>
                <a:srgbClr val="FF0000"/>
              </a:buClr>
              <a:buFont typeface="Calibri" pitchFamily="34" charset="0"/>
              <a:buAutoNum type="arabicPeriod"/>
            </a:pPr>
            <a:r>
              <a:rPr lang="en-US" sz="2800" smtClean="0"/>
              <a:t> S </a:t>
            </a:r>
            <a:r>
              <a:rPr lang="en-US" sz="2800" smtClean="0">
                <a:sym typeface="Symbol" pitchFamily="18" charset="2"/>
              </a:rPr>
              <a:t></a:t>
            </a:r>
            <a:r>
              <a:rPr lang="en-US" sz="2800" smtClean="0"/>
              <a:t> (T . U)</a:t>
            </a:r>
          </a:p>
          <a:p>
            <a:pPr marL="514350" indent="-514350">
              <a:buClr>
                <a:srgbClr val="FF0000"/>
              </a:buClr>
              <a:buFont typeface="Calibri" pitchFamily="34" charset="0"/>
              <a:buAutoNum type="arabicPeriod"/>
            </a:pPr>
            <a:r>
              <a:rPr lang="en-US" sz="2800" smtClean="0"/>
              <a:t> (T v U) </a:t>
            </a:r>
            <a:r>
              <a:rPr lang="en-US" sz="2800" smtClean="0">
                <a:sym typeface="Symbol" pitchFamily="18" charset="2"/>
              </a:rPr>
              <a:t></a:t>
            </a:r>
            <a:r>
              <a:rPr lang="en-US" sz="2800" smtClean="0"/>
              <a:t> V / </a:t>
            </a:r>
            <a:r>
              <a:rPr lang="en-US" sz="2800" smtClean="0">
                <a:sym typeface="Symbol" pitchFamily="18" charset="2"/>
              </a:rPr>
              <a:t></a:t>
            </a:r>
            <a:r>
              <a:rPr lang="en-US" sz="2800" smtClean="0"/>
              <a:t> S </a:t>
            </a:r>
            <a:r>
              <a:rPr lang="en-US" sz="2800" smtClean="0">
                <a:sym typeface="Symbol" pitchFamily="18" charset="2"/>
              </a:rPr>
              <a:t></a:t>
            </a:r>
            <a:r>
              <a:rPr lang="en-US" sz="2800" smtClean="0"/>
              <a:t> V</a:t>
            </a:r>
          </a:p>
          <a:p>
            <a:pPr marL="514350" indent="-514350">
              <a:buClr>
                <a:srgbClr val="FF0000"/>
              </a:buClr>
              <a:buFont typeface="Calibri" pitchFamily="34" charset="0"/>
              <a:buAutoNum type="arabicPeriod"/>
            </a:pPr>
            <a:r>
              <a:rPr lang="en-US" sz="2800" smtClean="0"/>
              <a:t> ~ S v (T . U)	     1 Impl.</a:t>
            </a:r>
          </a:p>
          <a:p>
            <a:pPr marL="514350" indent="-514350">
              <a:buClr>
                <a:srgbClr val="FF0000"/>
              </a:buClr>
              <a:buFont typeface="Calibri" pitchFamily="34" charset="0"/>
              <a:buAutoNum type="arabicPeriod"/>
            </a:pPr>
            <a:r>
              <a:rPr lang="en-US" sz="2800" smtClean="0"/>
              <a:t> (~ S v T) . (~ S v U) </a:t>
            </a:r>
            <a:r>
              <a:rPr lang="en-US" sz="2000" smtClean="0"/>
              <a:t>3 Dist.</a:t>
            </a:r>
            <a:endParaRPr lang="en-US" sz="2800" smtClean="0"/>
          </a:p>
          <a:p>
            <a:pPr marL="514350" indent="-514350">
              <a:buClr>
                <a:srgbClr val="FF0000"/>
              </a:buClr>
              <a:buFont typeface="Calibri" pitchFamily="34" charset="0"/>
              <a:buAutoNum type="arabicPeriod"/>
            </a:pPr>
            <a:r>
              <a:rPr lang="en-US" sz="2800" smtClean="0"/>
              <a:t>~ S v T		    4 Simp.</a:t>
            </a:r>
          </a:p>
          <a:p>
            <a:pPr marL="514350" indent="-514350">
              <a:buClr>
                <a:srgbClr val="FF0000"/>
              </a:buClr>
              <a:buFont typeface="Calibri" pitchFamily="34" charset="0"/>
              <a:buAutoNum type="arabicPeriod"/>
            </a:pPr>
            <a:r>
              <a:rPr lang="en-US" sz="2800" smtClean="0"/>
              <a:t> S </a:t>
            </a:r>
            <a:r>
              <a:rPr lang="en-US" sz="2800" smtClean="0">
                <a:sym typeface="Symbol" pitchFamily="18" charset="2"/>
              </a:rPr>
              <a:t></a:t>
            </a:r>
            <a:r>
              <a:rPr lang="en-US" sz="2800" smtClean="0"/>
              <a:t> T		    5 Impl.</a:t>
            </a:r>
          </a:p>
          <a:p>
            <a:pPr marL="514350" indent="-514350">
              <a:buClr>
                <a:srgbClr val="FF0000"/>
              </a:buClr>
              <a:buFont typeface="Calibri" pitchFamily="34" charset="0"/>
              <a:buAutoNum type="arabicPeriod"/>
            </a:pPr>
            <a:r>
              <a:rPr lang="en-US" sz="2800" smtClean="0"/>
              <a:t> ~ (T v U) v V	   2 Impl.</a:t>
            </a:r>
          </a:p>
          <a:p>
            <a:pPr marL="514350" indent="-514350">
              <a:buFont typeface="Calibri" pitchFamily="34" charset="0"/>
              <a:buAutoNum type="arabicPeriod"/>
            </a:pPr>
            <a:endParaRPr lang="en-US" sz="2800" smtClean="0"/>
          </a:p>
        </p:txBody>
      </p:sp>
      <p:sp>
        <p:nvSpPr>
          <p:cNvPr id="4" name="Content Placeholder 3"/>
          <p:cNvSpPr>
            <a:spLocks noGrp="1"/>
          </p:cNvSpPr>
          <p:nvPr>
            <p:ph sz="half" idx="2"/>
          </p:nvPr>
        </p:nvSpPr>
        <p:spPr>
          <a:xfrm>
            <a:off x="5229225" y="1920875"/>
            <a:ext cx="4543425" cy="4433888"/>
          </a:xfrm>
        </p:spPr>
        <p:txBody>
          <a:bodyPr/>
          <a:lstStyle/>
          <a:p>
            <a:pPr marL="514350" indent="-514350">
              <a:buClr>
                <a:srgbClr val="FF0000"/>
              </a:buClr>
              <a:buFont typeface="Wingdings 2" pitchFamily="18" charset="2"/>
              <a:buNone/>
              <a:defRPr/>
            </a:pPr>
            <a:r>
              <a:rPr lang="en-US" sz="2800" dirty="0" smtClean="0"/>
              <a:t> </a:t>
            </a:r>
          </a:p>
          <a:p>
            <a:pPr marL="514350" indent="-514350">
              <a:buClr>
                <a:srgbClr val="FF0000"/>
              </a:buClr>
              <a:buFont typeface="+mj-lt"/>
              <a:buAutoNum type="arabicPeriod" startAt="8"/>
              <a:defRPr/>
            </a:pPr>
            <a:r>
              <a:rPr lang="en-US" sz="2800" dirty="0" smtClean="0"/>
              <a:t>(~ T . ~ U) v </a:t>
            </a:r>
            <a:r>
              <a:rPr lang="en-US" sz="2800" dirty="0" err="1" smtClean="0"/>
              <a:t>V</a:t>
            </a:r>
            <a:r>
              <a:rPr lang="en-US" sz="2800" dirty="0" smtClean="0"/>
              <a:t>	      </a:t>
            </a:r>
            <a:r>
              <a:rPr lang="en-US" sz="2400" dirty="0" smtClean="0"/>
              <a:t>7 </a:t>
            </a:r>
            <a:r>
              <a:rPr lang="en-US" sz="2400" dirty="0" err="1" smtClean="0"/>
              <a:t>DeM.</a:t>
            </a:r>
            <a:endParaRPr lang="en-US" sz="2800" dirty="0" smtClean="0"/>
          </a:p>
          <a:p>
            <a:pPr marL="514350" indent="-514350">
              <a:buClr>
                <a:srgbClr val="FF0000"/>
              </a:buClr>
              <a:buFont typeface="+mj-lt"/>
              <a:buAutoNum type="arabicPeriod" startAt="8"/>
              <a:defRPr/>
            </a:pPr>
            <a:r>
              <a:rPr lang="en-US" sz="2800" dirty="0" smtClean="0"/>
              <a:t> (~ T v </a:t>
            </a:r>
            <a:r>
              <a:rPr lang="en-US" sz="2800" dirty="0" err="1" smtClean="0"/>
              <a:t>V</a:t>
            </a:r>
            <a:r>
              <a:rPr lang="en-US" sz="2800" dirty="0" smtClean="0"/>
              <a:t>) . (~U v </a:t>
            </a:r>
            <a:r>
              <a:rPr lang="en-US" sz="2800" dirty="0" err="1" smtClean="0"/>
              <a:t>V</a:t>
            </a:r>
            <a:r>
              <a:rPr lang="en-US" sz="2800" dirty="0" smtClean="0"/>
              <a:t>) </a:t>
            </a:r>
            <a:r>
              <a:rPr lang="en-US" sz="2000" dirty="0" smtClean="0"/>
              <a:t>8 Dist.</a:t>
            </a:r>
          </a:p>
          <a:p>
            <a:pPr marL="514350" indent="-514350">
              <a:buClr>
                <a:srgbClr val="FF0000"/>
              </a:buClr>
              <a:buFont typeface="+mj-lt"/>
              <a:buAutoNum type="arabicPeriod" startAt="8"/>
              <a:defRPr/>
            </a:pPr>
            <a:r>
              <a:rPr lang="en-US" sz="2800" dirty="0" smtClean="0"/>
              <a:t>~ T v </a:t>
            </a:r>
            <a:r>
              <a:rPr lang="en-US" sz="2800" dirty="0" err="1" smtClean="0"/>
              <a:t>V</a:t>
            </a:r>
            <a:r>
              <a:rPr lang="en-US" sz="2800" dirty="0" smtClean="0"/>
              <a:t>		9 </a:t>
            </a:r>
            <a:r>
              <a:rPr lang="en-US" sz="2800" dirty="0" err="1" smtClean="0"/>
              <a:t>Simp</a:t>
            </a:r>
            <a:r>
              <a:rPr lang="en-US" sz="2800" dirty="0" smtClean="0"/>
              <a:t>.</a:t>
            </a:r>
          </a:p>
          <a:p>
            <a:pPr marL="514350" indent="-514350">
              <a:buClr>
                <a:srgbClr val="FF0000"/>
              </a:buClr>
              <a:buFont typeface="+mj-lt"/>
              <a:buAutoNum type="arabicPeriod" startAt="8"/>
              <a:defRPr/>
            </a:pPr>
            <a:r>
              <a:rPr lang="en-US" sz="2800" dirty="0" smtClean="0"/>
              <a:t>T </a:t>
            </a:r>
            <a:r>
              <a:rPr lang="en-US" sz="2800" dirty="0" smtClean="0">
                <a:sym typeface="Symbol"/>
              </a:rPr>
              <a:t></a:t>
            </a:r>
            <a:r>
              <a:rPr lang="en-US" sz="2800" dirty="0" smtClean="0"/>
              <a:t> V		10 </a:t>
            </a:r>
            <a:r>
              <a:rPr lang="en-US" sz="2800" dirty="0" err="1" smtClean="0"/>
              <a:t>Impl</a:t>
            </a:r>
            <a:r>
              <a:rPr lang="en-US" sz="2800" dirty="0" smtClean="0"/>
              <a:t>.</a:t>
            </a:r>
          </a:p>
          <a:p>
            <a:pPr marL="514350" indent="-514350">
              <a:buClr>
                <a:srgbClr val="FF0000"/>
              </a:buClr>
              <a:buFont typeface="+mj-lt"/>
              <a:buAutoNum type="arabicPeriod" startAt="8"/>
              <a:defRPr/>
            </a:pPr>
            <a:r>
              <a:rPr lang="en-US" sz="2800" dirty="0" smtClean="0"/>
              <a:t>S </a:t>
            </a:r>
            <a:r>
              <a:rPr lang="en-US" sz="2800" dirty="0" smtClean="0">
                <a:sym typeface="Symbol"/>
              </a:rPr>
              <a:t></a:t>
            </a:r>
            <a:r>
              <a:rPr lang="en-US" sz="2800" dirty="0" smtClean="0"/>
              <a:t> V		6, 11, H.S.</a:t>
            </a:r>
          </a:p>
          <a:p>
            <a:pPr>
              <a:buFont typeface="Wingdings 2" pitchFamily="18" charset="2"/>
              <a:buNone/>
              <a:defRPr/>
            </a:pPr>
            <a:endParaRPr lang="en-U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iterate type="lt">
                                    <p:tmPct val="0"/>
                                  </p:iterate>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 calcmode="lin" valueType="num">
                                      <p:cBhvr additive="base">
                                        <p:cTn id="4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anim calcmode="lin" valueType="num">
                                      <p:cBhvr additive="base">
                                        <p:cTn id="5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 calcmode="lin" valueType="num">
                                      <p:cBhvr additive="base">
                                        <p:cTn id="5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 calcmode="lin" valueType="num">
                                      <p:cBhvr additive="base">
                                        <p:cTn id="6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anim calcmode="lin" valueType="num">
                                      <p:cBhvr additive="base">
                                        <p:cTn id="6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p:txBody>
          <a:bodyPr/>
          <a:lstStyle/>
          <a:p>
            <a:pPr eaLnBrk="1" hangingPunct="1"/>
            <a:endParaRPr lang="en-US" smtClean="0"/>
          </a:p>
          <a:p>
            <a:pPr eaLnBrk="1" hangingPunct="1"/>
            <a:endParaRPr lang="en-US" smtClean="0"/>
          </a:p>
          <a:p>
            <a:pPr eaLnBrk="1" hangingPunct="1"/>
            <a:endParaRPr lang="en-US" smtClean="0"/>
          </a:p>
          <a:p>
            <a:pPr eaLnBrk="1" hangingPunct="1">
              <a:buFont typeface="Wingdings 2" pitchFamily="18" charset="2"/>
              <a:buNone/>
            </a:pPr>
            <a:endParaRPr lang="en-US" smtClean="0"/>
          </a:p>
        </p:txBody>
      </p:sp>
      <p:sp>
        <p:nvSpPr>
          <p:cNvPr id="5" name="Rectangle 4"/>
          <p:cNvSpPr/>
          <p:nvPr/>
        </p:nvSpPr>
        <p:spPr>
          <a:xfrm>
            <a:off x="1790700" y="2133600"/>
            <a:ext cx="6032158" cy="2800767"/>
          </a:xfrm>
          <a:prstGeom prst="rect">
            <a:avLst/>
          </a:prstGeom>
          <a:noFill/>
          <a:scene3d>
            <a:camera prst="perspectiveContrastingRightFacing"/>
            <a:lightRig rig="threePt" dir="t"/>
          </a:scene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8800" b="1" dirty="0">
                <a:ln w="11430"/>
                <a:solidFill>
                  <a:srgbClr val="0000FF"/>
                </a:solidFill>
                <a:effectLst>
                  <a:outerShdw blurRad="76200" dist="50800" dir="5400000" algn="tl" rotWithShape="0">
                    <a:srgbClr val="000000">
                      <a:alpha val="65000"/>
                    </a:srgbClr>
                  </a:outerShdw>
                </a:effectLst>
                <a:latin typeface="Curlz MT" pitchFamily="82" charset="0"/>
              </a:rPr>
              <a:t>THANK YOU</a:t>
            </a:r>
          </a:p>
        </p:txBody>
      </p:sp>
    </p:spTree>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repeatCount="2000" fill="hold" grpId="0" nodeType="clickEffect">
                                  <p:stCondLst>
                                    <p:cond delay="0"/>
                                  </p:stCondLst>
                                  <p:iterate type="lt">
                                    <p:tmPct val="5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5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5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Statement and/or Proposition</a:t>
            </a:r>
            <a:endParaRPr lang="en-US" b="1" dirty="0"/>
          </a:p>
        </p:txBody>
      </p:sp>
      <p:sp>
        <p:nvSpPr>
          <p:cNvPr id="3" name="Content Placeholder 2"/>
          <p:cNvSpPr>
            <a:spLocks noGrp="1"/>
          </p:cNvSpPr>
          <p:nvPr>
            <p:ph idx="1"/>
          </p:nvPr>
        </p:nvSpPr>
        <p:spPr>
          <a:xfrm>
            <a:off x="514350" y="1935163"/>
            <a:ext cx="9258300" cy="4922837"/>
          </a:xfrm>
        </p:spPr>
        <p:txBody>
          <a:bodyPr/>
          <a:lstStyle/>
          <a:p>
            <a:pPr>
              <a:buNone/>
              <a:defRPr/>
            </a:pPr>
            <a:r>
              <a:rPr lang="en-US" sz="3200" dirty="0" smtClean="0">
                <a:solidFill>
                  <a:srgbClr val="FF0000"/>
                </a:solidFill>
              </a:rPr>
              <a:t>Sentence</a:t>
            </a:r>
            <a:r>
              <a:rPr lang="en-US" sz="3200" dirty="0" smtClean="0">
                <a:solidFill>
                  <a:srgbClr val="147214"/>
                </a:solidFill>
              </a:rPr>
              <a:t>: a meaningful combination of words</a:t>
            </a:r>
          </a:p>
          <a:p>
            <a:pPr>
              <a:buNone/>
              <a:defRPr/>
            </a:pPr>
            <a:r>
              <a:rPr lang="en-US" sz="3200" dirty="0" smtClean="0"/>
              <a:t>Various kinds of sentences: imperative, exclamatory, interrogative, declarative etc.</a:t>
            </a:r>
          </a:p>
          <a:p>
            <a:pPr>
              <a:buNone/>
              <a:defRPr/>
            </a:pPr>
            <a:r>
              <a:rPr lang="en-US" sz="3200" dirty="0" smtClean="0">
                <a:solidFill>
                  <a:srgbClr val="FF0000"/>
                </a:solidFill>
              </a:rPr>
              <a:t>Statement</a:t>
            </a:r>
            <a:r>
              <a:rPr lang="en-US" sz="3200" dirty="0" smtClean="0">
                <a:solidFill>
                  <a:srgbClr val="147214"/>
                </a:solidFill>
              </a:rPr>
              <a:t>: a declarative sentence, </a:t>
            </a:r>
            <a:r>
              <a:rPr lang="en-US" sz="3200" dirty="0" smtClean="0">
                <a:solidFill>
                  <a:srgbClr val="0000FF"/>
                </a:solidFill>
              </a:rPr>
              <a:t>True</a:t>
            </a:r>
            <a:r>
              <a:rPr lang="en-US" sz="3200" dirty="0" smtClean="0">
                <a:solidFill>
                  <a:srgbClr val="147214"/>
                </a:solidFill>
              </a:rPr>
              <a:t> or </a:t>
            </a:r>
            <a:r>
              <a:rPr lang="en-US" sz="3200" dirty="0" smtClean="0">
                <a:solidFill>
                  <a:srgbClr val="0000FF"/>
                </a:solidFill>
              </a:rPr>
              <a:t>False</a:t>
            </a:r>
          </a:p>
          <a:p>
            <a:pPr>
              <a:buNone/>
              <a:defRPr/>
            </a:pPr>
            <a:r>
              <a:rPr lang="en-US" sz="3200" b="1" dirty="0" smtClean="0">
                <a:solidFill>
                  <a:srgbClr val="00B0F0"/>
                </a:solidFill>
              </a:rPr>
              <a:t>Mohan is honest.</a:t>
            </a:r>
            <a:r>
              <a:rPr lang="en-US" sz="3200" b="1" dirty="0" smtClean="0"/>
              <a:t> </a:t>
            </a:r>
            <a:r>
              <a:rPr lang="hi-IN" sz="3200" b="1" dirty="0" smtClean="0">
                <a:solidFill>
                  <a:srgbClr val="002060"/>
                </a:solidFill>
              </a:rPr>
              <a:t>मोहन ईमानदार है।</a:t>
            </a:r>
            <a:r>
              <a:rPr lang="hi-IN" sz="3200" b="1" dirty="0" smtClean="0"/>
              <a:t> </a:t>
            </a:r>
            <a:endParaRPr lang="en-US" sz="3200" b="1" dirty="0" smtClean="0"/>
          </a:p>
          <a:p>
            <a:pPr>
              <a:buNone/>
              <a:defRPr/>
            </a:pPr>
            <a:endParaRPr lang="en-US" sz="3200" dirty="0" smtClean="0">
              <a:solidFill>
                <a:srgbClr val="FF0000"/>
              </a:solidFill>
            </a:endParaRPr>
          </a:p>
          <a:p>
            <a:pPr>
              <a:buNone/>
              <a:defRPr/>
            </a:pPr>
            <a:r>
              <a:rPr lang="en-US" sz="3200" dirty="0" smtClean="0">
                <a:solidFill>
                  <a:srgbClr val="FF0000"/>
                </a:solidFill>
              </a:rPr>
              <a:t>Proposition</a:t>
            </a:r>
            <a:r>
              <a:rPr lang="en-US" sz="3200" dirty="0" smtClean="0">
                <a:solidFill>
                  <a:srgbClr val="147214"/>
                </a:solidFill>
              </a:rPr>
              <a:t>: the content/meaning of a sentence</a:t>
            </a:r>
          </a:p>
          <a:p>
            <a:pPr>
              <a:buNone/>
              <a:defRPr/>
            </a:pPr>
            <a:r>
              <a:rPr lang="en-US" sz="2400" dirty="0" smtClean="0"/>
              <a:t>However, for our purpose, we will use ‘statement’ and ‘proposition’ interchangeably with a character that it is either True or False.  </a:t>
            </a:r>
          </a:p>
          <a:p>
            <a:pPr>
              <a:buNone/>
            </a:pPr>
            <a:endParaRPr lang="en-US" dirty="0"/>
          </a:p>
        </p:txBody>
      </p:sp>
    </p:spTree>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chor="ctr"/>
          <a:lstStyle/>
          <a:p>
            <a:pPr algn="ctr"/>
            <a:r>
              <a:rPr lang="en-US" smtClean="0"/>
              <a:t>Argument Structure</a:t>
            </a:r>
          </a:p>
        </p:txBody>
      </p:sp>
      <p:sp>
        <p:nvSpPr>
          <p:cNvPr id="3" name="Content Placeholder 2"/>
          <p:cNvSpPr>
            <a:spLocks noGrp="1"/>
          </p:cNvSpPr>
          <p:nvPr>
            <p:ph idx="1"/>
          </p:nvPr>
        </p:nvSpPr>
        <p:spPr/>
        <p:txBody>
          <a:bodyPr/>
          <a:lstStyle/>
          <a:p>
            <a:pPr marL="514350" indent="-514350" algn="ctr" eaLnBrk="1" hangingPunct="1">
              <a:buFont typeface="Wingdings 2" pitchFamily="18" charset="2"/>
              <a:buNone/>
              <a:defRPr/>
            </a:pPr>
            <a:endParaRPr lang="en-US" sz="2800" dirty="0" smtClean="0">
              <a:solidFill>
                <a:srgbClr val="C00000"/>
              </a:solidFill>
            </a:endParaRPr>
          </a:p>
          <a:p>
            <a:pPr marL="514350" indent="-514350" algn="ctr" eaLnBrk="1" hangingPunct="1">
              <a:buFont typeface="Wingdings 2" pitchFamily="18" charset="2"/>
              <a:buNone/>
              <a:defRPr/>
            </a:pPr>
            <a:r>
              <a:rPr lang="en-US" sz="3600" dirty="0" smtClean="0">
                <a:solidFill>
                  <a:srgbClr val="C00000"/>
                </a:solidFill>
              </a:rPr>
              <a:t>PREMISE</a:t>
            </a:r>
            <a:r>
              <a:rPr lang="en-US" sz="3600" dirty="0" smtClean="0">
                <a:solidFill>
                  <a:srgbClr val="002060"/>
                </a:solidFill>
              </a:rPr>
              <a:t>(s) – supporting statement(s)</a:t>
            </a:r>
          </a:p>
          <a:p>
            <a:pPr marL="514350" indent="-514350" algn="ctr" eaLnBrk="1" hangingPunct="1">
              <a:buFont typeface="Wingdings 2" pitchFamily="18" charset="2"/>
              <a:buNone/>
              <a:defRPr/>
            </a:pPr>
            <a:r>
              <a:rPr lang="en-US" sz="3600" dirty="0" smtClean="0">
                <a:solidFill>
                  <a:srgbClr val="002060"/>
                </a:solidFill>
              </a:rPr>
              <a:t>			</a:t>
            </a:r>
          </a:p>
          <a:p>
            <a:pPr marL="514350" indent="-514350" algn="ctr" eaLnBrk="1" hangingPunct="1">
              <a:buFont typeface="Wingdings 2" pitchFamily="18" charset="2"/>
              <a:buNone/>
              <a:defRPr/>
            </a:pPr>
            <a:r>
              <a:rPr lang="en-US" sz="3600" dirty="0" smtClean="0">
                <a:solidFill>
                  <a:srgbClr val="002060"/>
                </a:solidFill>
              </a:rPr>
              <a:t>                                     </a:t>
            </a:r>
            <a:r>
              <a:rPr lang="en-US" sz="1800" b="1" dirty="0" smtClean="0">
                <a:solidFill>
                  <a:srgbClr val="FF0000"/>
                </a:solidFill>
              </a:rPr>
              <a:t>IMPLICATION</a:t>
            </a:r>
          </a:p>
          <a:p>
            <a:pPr marL="514350" indent="-514350" algn="ctr" eaLnBrk="1" hangingPunct="1">
              <a:buFont typeface="Wingdings 2" pitchFamily="18" charset="2"/>
              <a:buNone/>
              <a:defRPr/>
            </a:pPr>
            <a:endParaRPr lang="en-US" sz="3600" dirty="0" smtClean="0">
              <a:solidFill>
                <a:srgbClr val="002060"/>
              </a:solidFill>
            </a:endParaRPr>
          </a:p>
          <a:p>
            <a:pPr marL="514350" indent="-514350" algn="ctr" eaLnBrk="1" hangingPunct="1">
              <a:buFont typeface="Wingdings 2" pitchFamily="18" charset="2"/>
              <a:buNone/>
              <a:defRPr/>
            </a:pPr>
            <a:r>
              <a:rPr lang="en-US" sz="3600" dirty="0" smtClean="0">
                <a:solidFill>
                  <a:srgbClr val="C00000"/>
                </a:solidFill>
              </a:rPr>
              <a:t>CONCLUSION</a:t>
            </a:r>
            <a:r>
              <a:rPr lang="en-US" sz="3600" dirty="0" smtClean="0">
                <a:solidFill>
                  <a:srgbClr val="002060"/>
                </a:solidFill>
              </a:rPr>
              <a:t> – supported statement</a:t>
            </a:r>
          </a:p>
          <a:p>
            <a:pPr>
              <a:defRPr/>
            </a:pPr>
            <a:endParaRPr lang="en-US" dirty="0"/>
          </a:p>
        </p:txBody>
      </p:sp>
      <p:sp>
        <p:nvSpPr>
          <p:cNvPr id="4" name="Down Arrow 3"/>
          <p:cNvSpPr/>
          <p:nvPr/>
        </p:nvSpPr>
        <p:spPr>
          <a:xfrm>
            <a:off x="4762500" y="3429000"/>
            <a:ext cx="4572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Arrow Connector 7"/>
          <p:cNvCxnSpPr/>
          <p:nvPr/>
        </p:nvCxnSpPr>
        <p:spPr>
          <a:xfrm flipH="1">
            <a:off x="5143500" y="4191000"/>
            <a:ext cx="1295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Rounded Rectangle 5"/>
          <p:cNvSpPr/>
          <p:nvPr/>
        </p:nvSpPr>
        <p:spPr>
          <a:xfrm>
            <a:off x="571500" y="5715000"/>
            <a:ext cx="4876800" cy="11430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just">
              <a:defRPr/>
            </a:pPr>
            <a:r>
              <a:rPr lang="en-US" dirty="0"/>
              <a:t>Therefore, accordingly, entails that, thus, hence, to conclude, consequently, we may infer that, it follows that, so, as a result etc.</a:t>
            </a:r>
          </a:p>
        </p:txBody>
      </p:sp>
      <p:sp>
        <p:nvSpPr>
          <p:cNvPr id="7" name="Rounded Rectangle 6"/>
          <p:cNvSpPr/>
          <p:nvPr/>
        </p:nvSpPr>
        <p:spPr>
          <a:xfrm>
            <a:off x="0" y="3352800"/>
            <a:ext cx="4610100" cy="11430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just">
              <a:defRPr/>
            </a:pPr>
            <a:r>
              <a:rPr lang="en-US" dirty="0"/>
              <a:t>Since, because, for, given that, as, owing to, as much as, for the reason that, in that, may be inferred from, seeing that etc.</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ppt_x"/>
                                          </p:val>
                                        </p:tav>
                                        <p:tav tm="100000">
                                          <p:val>
                                            <p:strVal val="#ppt_x"/>
                                          </p:val>
                                        </p:tav>
                                      </p:tavLst>
                                    </p:anim>
                                    <p:anim calcmode="lin" valueType="num">
                                      <p:cBhvr additive="base">
                                        <p:cTn id="8" dur="3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p:cTn id="18"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smtClean="0"/>
              <a:t>Distinction of Argument</a:t>
            </a:r>
            <a:endParaRPr lang="en-US" b="1" dirty="0"/>
          </a:p>
        </p:txBody>
      </p:sp>
      <p:sp>
        <p:nvSpPr>
          <p:cNvPr id="3" name="Content Placeholder 2"/>
          <p:cNvSpPr>
            <a:spLocks noGrp="1"/>
          </p:cNvSpPr>
          <p:nvPr>
            <p:ph idx="1"/>
          </p:nvPr>
        </p:nvSpPr>
        <p:spPr/>
        <p:txBody>
          <a:bodyPr/>
          <a:lstStyle/>
          <a:p>
            <a:pPr>
              <a:buNone/>
            </a:pPr>
            <a:r>
              <a:rPr lang="en-US" dirty="0" smtClean="0"/>
              <a:t>A passage contains argument if it </a:t>
            </a:r>
            <a:r>
              <a:rPr lang="en-US" b="1" dirty="0" smtClean="0"/>
              <a:t>purports</a:t>
            </a:r>
            <a:r>
              <a:rPr lang="en-US" dirty="0" smtClean="0"/>
              <a:t> to prove something. A claim (</a:t>
            </a:r>
            <a:r>
              <a:rPr lang="en-US" b="1" dirty="0" smtClean="0"/>
              <a:t>inferential claim</a:t>
            </a:r>
            <a:r>
              <a:rPr lang="en-US" dirty="0" smtClean="0"/>
              <a:t>, could be explicit or implicit) to this effect is necessary that the group of statements is </a:t>
            </a:r>
            <a:r>
              <a:rPr lang="en-US" b="1" dirty="0" smtClean="0"/>
              <a:t>meant</a:t>
            </a:r>
            <a:r>
              <a:rPr lang="en-US" dirty="0" smtClean="0"/>
              <a:t> to prove something.</a:t>
            </a:r>
          </a:p>
          <a:p>
            <a:pPr>
              <a:buNone/>
            </a:pPr>
            <a:r>
              <a:rPr lang="en-US" dirty="0" smtClean="0"/>
              <a:t>It is different from:</a:t>
            </a:r>
          </a:p>
          <a:p>
            <a:pPr>
              <a:buNone/>
            </a:pPr>
            <a:r>
              <a:rPr lang="en-US" dirty="0" smtClean="0"/>
              <a:t>Opinion, Advice, Warning, Report </a:t>
            </a:r>
          </a:p>
          <a:p>
            <a:pPr>
              <a:buNone/>
            </a:pPr>
            <a:endParaRPr lang="en-US" dirty="0" smtClean="0"/>
          </a:p>
          <a:p>
            <a:pPr>
              <a:buNone/>
            </a:pPr>
            <a:r>
              <a:rPr lang="en-US" b="1" dirty="0" smtClean="0"/>
              <a:t>Interpretation</a:t>
            </a:r>
            <a:r>
              <a:rPr lang="en-US" dirty="0" smtClean="0"/>
              <a:t>, not to prove the topic sentence, but to expand or elaborate it</a:t>
            </a:r>
          </a:p>
          <a:p>
            <a:pPr>
              <a:buNone/>
            </a:pPr>
            <a:r>
              <a:rPr lang="en-US" b="1" dirty="0" smtClean="0"/>
              <a:t>Explanation</a:t>
            </a:r>
            <a:r>
              <a:rPr lang="en-US" dirty="0" smtClean="0"/>
              <a:t>, the purpose is to shed some light on some topic, event or phenomenon</a:t>
            </a:r>
            <a:endParaRPr lang="en-US" dirty="0"/>
          </a:p>
        </p:txBody>
      </p:sp>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95300" y="381000"/>
            <a:ext cx="9258300" cy="1143000"/>
          </a:xfrm>
        </p:spPr>
        <p:txBody>
          <a:bodyPr anchor="ctr"/>
          <a:lstStyle/>
          <a:p>
            <a:pPr algn="ctr"/>
            <a:r>
              <a:rPr lang="en-US" sz="4400" smtClean="0">
                <a:solidFill>
                  <a:srgbClr val="147214"/>
                </a:solidFill>
              </a:rPr>
              <a:t>Argument</a:t>
            </a:r>
            <a:r>
              <a:rPr lang="en-US" sz="4400" smtClean="0">
                <a:solidFill>
                  <a:srgbClr val="FF0000"/>
                </a:solidFill>
              </a:rPr>
              <a:t> = Premise(s) </a:t>
            </a:r>
            <a:r>
              <a:rPr lang="en-US" sz="4400" smtClean="0">
                <a:solidFill>
                  <a:srgbClr val="002060"/>
                </a:solidFill>
              </a:rPr>
              <a:t>imply</a:t>
            </a:r>
            <a:r>
              <a:rPr lang="en-US" sz="4400" smtClean="0">
                <a:solidFill>
                  <a:srgbClr val="FF0000"/>
                </a:solidFill>
              </a:rPr>
              <a:t> Conclusion</a:t>
            </a:r>
            <a:endParaRPr lang="en-US" smtClean="0">
              <a:solidFill>
                <a:srgbClr val="FF0000"/>
              </a:solidFill>
            </a:endParaRPr>
          </a:p>
        </p:txBody>
      </p:sp>
      <p:graphicFrame>
        <p:nvGraphicFramePr>
          <p:cNvPr id="4" name="Content Placeholder 3"/>
          <p:cNvGraphicFramePr>
            <a:graphicFrameLocks noGrp="1"/>
          </p:cNvGraphicFramePr>
          <p:nvPr>
            <p:ph idx="1"/>
          </p:nvPr>
        </p:nvGraphicFramePr>
        <p:xfrm>
          <a:off x="190500" y="1600200"/>
          <a:ext cx="9906000" cy="4922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14350" y="0"/>
            <a:ext cx="9258300" cy="1143000"/>
          </a:xfrm>
        </p:spPr>
        <p:txBody>
          <a:bodyPr anchor="ctr"/>
          <a:lstStyle/>
          <a:p>
            <a:pPr algn="ctr"/>
            <a:r>
              <a:rPr lang="en-US" sz="4800" b="1" dirty="0" smtClean="0">
                <a:solidFill>
                  <a:srgbClr val="0000FF"/>
                </a:solidFill>
              </a:rPr>
              <a:t>Deductive &amp; Inductive Argument</a:t>
            </a:r>
          </a:p>
        </p:txBody>
      </p:sp>
      <p:sp>
        <p:nvSpPr>
          <p:cNvPr id="10243" name="Content Placeholder 2"/>
          <p:cNvSpPr>
            <a:spLocks noGrp="1"/>
          </p:cNvSpPr>
          <p:nvPr>
            <p:ph idx="1"/>
          </p:nvPr>
        </p:nvSpPr>
        <p:spPr/>
        <p:txBody>
          <a:bodyPr/>
          <a:lstStyle/>
          <a:p>
            <a:pPr>
              <a:buFont typeface="Wingdings 2" pitchFamily="18" charset="2"/>
              <a:buNone/>
            </a:pPr>
            <a:endParaRPr lang="en-US" dirty="0" smtClean="0"/>
          </a:p>
          <a:p>
            <a:pPr>
              <a:buFont typeface="Wingdings 2" pitchFamily="18" charset="2"/>
              <a:buNone/>
            </a:pPr>
            <a:endParaRPr lang="en-US" b="1" dirty="0" smtClean="0"/>
          </a:p>
          <a:p>
            <a:pPr>
              <a:buFont typeface="Wingdings 2" pitchFamily="18" charset="2"/>
              <a:buNone/>
            </a:pPr>
            <a:endParaRPr lang="en-US" dirty="0" smtClean="0"/>
          </a:p>
          <a:p>
            <a:pPr>
              <a:buFont typeface="Wingdings 2" pitchFamily="18" charset="2"/>
              <a:buNone/>
            </a:pPr>
            <a:endParaRPr lang="en-US" dirty="0" smtClean="0">
              <a:solidFill>
                <a:srgbClr val="0000FF"/>
              </a:solidFill>
            </a:endParaRPr>
          </a:p>
        </p:txBody>
      </p:sp>
      <p:graphicFrame>
        <p:nvGraphicFramePr>
          <p:cNvPr id="4" name="Table 3"/>
          <p:cNvGraphicFramePr>
            <a:graphicFrameLocks noGrp="1"/>
          </p:cNvGraphicFramePr>
          <p:nvPr/>
        </p:nvGraphicFramePr>
        <p:xfrm>
          <a:off x="342900" y="1066800"/>
          <a:ext cx="9525000" cy="5590356"/>
        </p:xfrm>
        <a:graphic>
          <a:graphicData uri="http://schemas.openxmlformats.org/drawingml/2006/table">
            <a:tbl>
              <a:tblPr firstRow="1" bandRow="1">
                <a:tableStyleId>{7DF18680-E054-41AD-8BC1-D1AEF772440D}</a:tableStyleId>
              </a:tblPr>
              <a:tblGrid>
                <a:gridCol w="4762500"/>
                <a:gridCol w="4762500"/>
              </a:tblGrid>
              <a:tr h="622116">
                <a:tc>
                  <a:txBody>
                    <a:bodyPr/>
                    <a:lstStyle/>
                    <a:p>
                      <a:pPr algn="ctr"/>
                      <a:r>
                        <a:rPr lang="en-US" sz="2800" dirty="0" smtClean="0"/>
                        <a:t>Deductive</a:t>
                      </a:r>
                      <a:r>
                        <a:rPr lang="en-US" sz="2800" baseline="0" dirty="0" smtClean="0"/>
                        <a:t> Argument</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Inductive Argument </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4629">
                <a:tc>
                  <a:txBody>
                    <a:bodyPr/>
                    <a:lstStyle/>
                    <a:p>
                      <a:pPr>
                        <a:buFont typeface="Wingdings 2" pitchFamily="18" charset="2"/>
                        <a:buNone/>
                      </a:pPr>
                      <a:r>
                        <a:rPr lang="en-US" sz="2000" b="1" dirty="0" smtClean="0">
                          <a:solidFill>
                            <a:srgbClr val="C00000"/>
                          </a:solidFill>
                        </a:rPr>
                        <a:t>Inferential</a:t>
                      </a:r>
                      <a:r>
                        <a:rPr lang="en-US" sz="2000" b="1" baseline="0" dirty="0" smtClean="0">
                          <a:solidFill>
                            <a:srgbClr val="C00000"/>
                          </a:solidFill>
                        </a:rPr>
                        <a:t> CLAIM: </a:t>
                      </a:r>
                      <a:r>
                        <a:rPr lang="en-US" sz="2000" b="1" baseline="0" dirty="0" smtClean="0">
                          <a:solidFill>
                            <a:schemeClr val="tx1"/>
                          </a:solidFill>
                        </a:rPr>
                        <a:t>the conclusion is absolutely/conclusively/necessarily /definitely supported by the premises; </a:t>
                      </a:r>
                      <a:r>
                        <a:rPr lang="en-US" sz="2000" b="1" baseline="0" dirty="0" smtClean="0">
                          <a:solidFill>
                            <a:srgbClr val="FF0000"/>
                          </a:solidFill>
                        </a:rPr>
                        <a:t>conclusion is inherent in the premises</a:t>
                      </a:r>
                      <a:endParaRPr lang="en-US" sz="2000" b="1" dirty="0" smtClean="0">
                        <a:solidFill>
                          <a:srgbClr val="FF0000"/>
                        </a:solidFill>
                      </a:endParaRPr>
                    </a:p>
                    <a:p>
                      <a:pPr>
                        <a:buFont typeface="Wingdings 2" pitchFamily="18" charset="2"/>
                        <a:buNone/>
                      </a:pPr>
                      <a:endParaRPr lang="en-US" sz="2400" dirty="0" smtClean="0">
                        <a:solidFill>
                          <a:srgbClr val="FF0000"/>
                        </a:solidFill>
                      </a:endParaRPr>
                    </a:p>
                    <a:p>
                      <a:pPr>
                        <a:buFont typeface="Wingdings 2" pitchFamily="18" charset="2"/>
                        <a:buNone/>
                      </a:pPr>
                      <a:r>
                        <a:rPr lang="en-US" sz="2400" dirty="0" smtClean="0">
                          <a:solidFill>
                            <a:srgbClr val="FF0000"/>
                          </a:solidFill>
                        </a:rPr>
                        <a:t>P1 </a:t>
                      </a:r>
                      <a:r>
                        <a:rPr lang="en-US" sz="2400" dirty="0" smtClean="0"/>
                        <a:t>All B. Tech. students have passed their higher secondary examination. </a:t>
                      </a:r>
                    </a:p>
                    <a:p>
                      <a:pPr>
                        <a:buFont typeface="Wingdings 2" pitchFamily="18" charset="2"/>
                        <a:buNone/>
                      </a:pPr>
                      <a:r>
                        <a:rPr lang="en-US" sz="2400" dirty="0" smtClean="0">
                          <a:solidFill>
                            <a:srgbClr val="FF0000"/>
                          </a:solidFill>
                        </a:rPr>
                        <a:t>P2</a:t>
                      </a:r>
                      <a:r>
                        <a:rPr lang="en-US" sz="2400" dirty="0" smtClean="0"/>
                        <a:t> </a:t>
                      </a:r>
                      <a:r>
                        <a:rPr lang="en-US" sz="2400" dirty="0" err="1" smtClean="0"/>
                        <a:t>Shivani</a:t>
                      </a:r>
                      <a:r>
                        <a:rPr lang="en-US" sz="2400" dirty="0" smtClean="0"/>
                        <a:t> is a B. Tech. student.</a:t>
                      </a:r>
                    </a:p>
                    <a:p>
                      <a:pPr>
                        <a:buFont typeface="Wingdings 2" pitchFamily="18" charset="2"/>
                        <a:buNone/>
                      </a:pPr>
                      <a:endParaRPr lang="en-US" sz="2400" dirty="0" smtClean="0"/>
                    </a:p>
                    <a:p>
                      <a:pPr>
                        <a:buFont typeface="Wingdings 2" pitchFamily="18" charset="2"/>
                        <a:buNone/>
                      </a:pPr>
                      <a:r>
                        <a:rPr lang="en-US" sz="2400" dirty="0" smtClean="0">
                          <a:solidFill>
                            <a:srgbClr val="FF0000"/>
                          </a:solidFill>
                        </a:rPr>
                        <a:t>C</a:t>
                      </a:r>
                      <a:r>
                        <a:rPr lang="en-US" sz="2400" dirty="0" smtClean="0"/>
                        <a:t> Therefore, </a:t>
                      </a:r>
                      <a:r>
                        <a:rPr lang="en-US" sz="2400" dirty="0" err="1" smtClean="0"/>
                        <a:t>Shivani</a:t>
                      </a:r>
                      <a:r>
                        <a:rPr lang="en-US" sz="2400" dirty="0" smtClean="0"/>
                        <a:t> has passed her higher secondary examination.</a:t>
                      </a:r>
                    </a:p>
                    <a:p>
                      <a:pPr>
                        <a:buFont typeface="Wingdings 2" pitchFamily="18" charset="2"/>
                        <a:buNone/>
                      </a:pPr>
                      <a:endParaRPr lang="en-US" sz="2400" dirty="0" smtClean="0"/>
                    </a:p>
                    <a:p>
                      <a:pPr algn="ctr">
                        <a:buFont typeface="Wingdings 2" pitchFamily="18" charset="2"/>
                        <a:buNone/>
                      </a:pPr>
                      <a:r>
                        <a:rPr lang="en-US" sz="2400" b="1" dirty="0" smtClean="0"/>
                        <a:t>Valid or Invalid?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C00000"/>
                          </a:solidFill>
                        </a:rPr>
                        <a:t>Inferential</a:t>
                      </a:r>
                      <a:r>
                        <a:rPr lang="en-US" sz="1800" b="1" baseline="0" dirty="0" smtClean="0">
                          <a:solidFill>
                            <a:srgbClr val="C00000"/>
                          </a:solidFill>
                        </a:rPr>
                        <a:t> CLAIM: </a:t>
                      </a:r>
                      <a:r>
                        <a:rPr lang="en-US" sz="1800" b="1" baseline="0" dirty="0" smtClean="0">
                          <a:solidFill>
                            <a:schemeClr val="tx1"/>
                          </a:solidFill>
                        </a:rPr>
                        <a:t>the conclusion is strongly/probably supported by the premises; </a:t>
                      </a:r>
                      <a:r>
                        <a:rPr lang="en-US" sz="1800" b="1" baseline="0" dirty="0" smtClean="0">
                          <a:solidFill>
                            <a:srgbClr val="FF0000"/>
                          </a:solidFill>
                        </a:rPr>
                        <a:t>conclusion asserts something more than the assertions of the premises</a:t>
                      </a:r>
                      <a:r>
                        <a:rPr lang="en-US" sz="1800" b="1" baseline="0" dirty="0" smtClean="0">
                          <a:solidFill>
                            <a:schemeClr val="tx1"/>
                          </a:solidFill>
                        </a:rPr>
                        <a:t>.</a:t>
                      </a:r>
                      <a:endParaRPr lang="en-US" sz="1800" b="1" dirty="0" smtClean="0">
                        <a:solidFill>
                          <a:schemeClr val="tx1"/>
                        </a:solidFill>
                      </a:endParaRPr>
                    </a:p>
                    <a:p>
                      <a:endParaRPr lang="en-US" dirty="0" smtClean="0"/>
                    </a:p>
                    <a:p>
                      <a:endParaRPr lang="en-US" dirty="0" smtClean="0"/>
                    </a:p>
                    <a:p>
                      <a:r>
                        <a:rPr lang="en-US" dirty="0" smtClean="0">
                          <a:solidFill>
                            <a:srgbClr val="FF0000"/>
                          </a:solidFill>
                        </a:rPr>
                        <a:t>P1</a:t>
                      </a:r>
                      <a:r>
                        <a:rPr lang="en-US" dirty="0" smtClean="0"/>
                        <a:t> Mr. X is a</a:t>
                      </a:r>
                      <a:r>
                        <a:rPr lang="en-US" baseline="0" dirty="0" smtClean="0"/>
                        <a:t> student of SMVDU and he is intelligent.</a:t>
                      </a:r>
                    </a:p>
                    <a:p>
                      <a:r>
                        <a:rPr lang="en-US" baseline="0" dirty="0" smtClean="0">
                          <a:solidFill>
                            <a:srgbClr val="FF0000"/>
                          </a:solidFill>
                        </a:rPr>
                        <a:t>P2</a:t>
                      </a:r>
                      <a:r>
                        <a:rPr lang="en-US" baseline="0" dirty="0" smtClean="0"/>
                        <a:t> Ms. Y is a student of SMVDU, and she is intelligent.</a:t>
                      </a:r>
                    </a:p>
                    <a:p>
                      <a:r>
                        <a:rPr lang="en-US" baseline="0" dirty="0" smtClean="0">
                          <a:solidFill>
                            <a:srgbClr val="FF0000"/>
                          </a:solidFill>
                        </a:rPr>
                        <a:t>P3 </a:t>
                      </a:r>
                      <a:r>
                        <a:rPr lang="en-US" baseline="0" dirty="0" smtClean="0"/>
                        <a:t>Mr. P is a student of SMVDU, and he is intelligent.</a:t>
                      </a:r>
                    </a:p>
                    <a:p>
                      <a:r>
                        <a:rPr lang="en-US" baseline="0" dirty="0" smtClean="0">
                          <a:solidFill>
                            <a:srgbClr val="FF0000"/>
                          </a:solidFill>
                        </a:rPr>
                        <a:t>P4 </a:t>
                      </a:r>
                      <a:r>
                        <a:rPr lang="en-US" baseline="0" dirty="0" smtClean="0"/>
                        <a:t>…..</a:t>
                      </a:r>
                    </a:p>
                    <a:p>
                      <a:r>
                        <a:rPr lang="en-US" baseline="0" dirty="0" smtClean="0">
                          <a:solidFill>
                            <a:srgbClr val="FF0000"/>
                          </a:solidFill>
                        </a:rPr>
                        <a:t>C</a:t>
                      </a:r>
                      <a:r>
                        <a:rPr lang="en-US" baseline="0" dirty="0" smtClean="0"/>
                        <a:t> Therefore, all students of SMVDU are intelligent.</a:t>
                      </a:r>
                    </a:p>
                    <a:p>
                      <a:endParaRPr lang="en-US" baseline="0" dirty="0" smtClean="0"/>
                    </a:p>
                    <a:p>
                      <a:pPr algn="ctr"/>
                      <a:r>
                        <a:rPr lang="en-US" sz="2000" b="1" baseline="0" dirty="0" smtClean="0"/>
                        <a:t>Cogent/Strong or Weak/</a:t>
                      </a:r>
                      <a:r>
                        <a:rPr lang="en-US" sz="2000" b="1" baseline="0" dirty="0" err="1" smtClean="0"/>
                        <a:t>Incogent</a:t>
                      </a:r>
                      <a:endParaRPr lang="en-US" sz="20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r"/>
            <a:r>
              <a:rPr lang="en-US" smtClean="0"/>
              <a:t>deductive argu...</a:t>
            </a:r>
          </a:p>
        </p:txBody>
      </p:sp>
      <p:sp>
        <p:nvSpPr>
          <p:cNvPr id="11267" name="Content Placeholder 2"/>
          <p:cNvSpPr>
            <a:spLocks noGrp="1"/>
          </p:cNvSpPr>
          <p:nvPr>
            <p:ph idx="1"/>
          </p:nvPr>
        </p:nvSpPr>
        <p:spPr/>
        <p:txBody>
          <a:bodyPr/>
          <a:lstStyle/>
          <a:p>
            <a:pPr>
              <a:buFont typeface="Wingdings 2" pitchFamily="18" charset="2"/>
              <a:buNone/>
            </a:pPr>
            <a:endParaRPr lang="en-US" smtClean="0"/>
          </a:p>
          <a:p>
            <a:pPr>
              <a:buFont typeface="Wingdings 2" pitchFamily="18" charset="2"/>
              <a:buNone/>
            </a:pPr>
            <a:r>
              <a:rPr lang="en-US" sz="3600" smtClean="0"/>
              <a:t>If Dr. Karan Singh is not the President of India, then he is the Governor of J&amp;K.</a:t>
            </a:r>
          </a:p>
          <a:p>
            <a:pPr>
              <a:buFont typeface="Wingdings 2" pitchFamily="18" charset="2"/>
              <a:buNone/>
            </a:pPr>
            <a:r>
              <a:rPr lang="en-US" sz="3600" smtClean="0"/>
              <a:t>Dr. Karan Singh is not the President of India.</a:t>
            </a:r>
          </a:p>
          <a:p>
            <a:pPr>
              <a:buFont typeface="Wingdings 2" pitchFamily="18" charset="2"/>
              <a:buNone/>
            </a:pPr>
            <a:r>
              <a:rPr lang="en-US" sz="3600" smtClean="0"/>
              <a:t>Therefore, he is the Governor of J&amp;K.</a:t>
            </a:r>
          </a:p>
          <a:p>
            <a:pPr>
              <a:buFont typeface="Wingdings 2" pitchFamily="18" charset="2"/>
              <a:buNone/>
            </a:pPr>
            <a:endParaRPr lang="en-US" sz="3600" smtClean="0"/>
          </a:p>
          <a:p>
            <a:pPr algn="ctr">
              <a:buFont typeface="Wingdings 2" pitchFamily="18" charset="2"/>
              <a:buNone/>
            </a:pPr>
            <a:r>
              <a:rPr lang="en-US" sz="3600" b="1" smtClean="0"/>
              <a:t>Valid or Invalid?</a:t>
            </a:r>
            <a:endParaRPr lang="en-US" sz="3600" smtClean="0"/>
          </a:p>
        </p:txBody>
      </p:sp>
    </p:spTree>
  </p:cSld>
  <p:clrMapOvr>
    <a:masterClrMapping/>
  </p:clrMapOvr>
  <p:transition spd="med">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3275</TotalTime>
  <Words>2656</Words>
  <Application>Microsoft Office PowerPoint</Application>
  <PresentationFormat>35mm Slides</PresentationFormat>
  <Paragraphs>767</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Slide 1</vt:lpstr>
      <vt:lpstr>What &amp; Why of Logic?</vt:lpstr>
      <vt:lpstr>What is Argument?</vt:lpstr>
      <vt:lpstr>Statement and/or Proposition</vt:lpstr>
      <vt:lpstr>Argument Structure</vt:lpstr>
      <vt:lpstr>Distinction of Argument</vt:lpstr>
      <vt:lpstr>Argument = Premise(s) imply Conclusion</vt:lpstr>
      <vt:lpstr>Deductive &amp; Inductive Argument</vt:lpstr>
      <vt:lpstr>deductive argu...</vt:lpstr>
      <vt:lpstr>Truth and Validity</vt:lpstr>
      <vt:lpstr>truth &amp; validity…</vt:lpstr>
      <vt:lpstr>truth &amp; validity…</vt:lpstr>
      <vt:lpstr>valid…</vt:lpstr>
      <vt:lpstr>The Notion of Validity</vt:lpstr>
      <vt:lpstr>STATEMENT/PROPOSITION</vt:lpstr>
      <vt:lpstr>Conjunctive Compound Statement (Conjunction)</vt:lpstr>
      <vt:lpstr>Disjunctive Compound Statement (Disjunction)</vt:lpstr>
      <vt:lpstr>Negation of Conjunction and Disjunction </vt:lpstr>
      <vt:lpstr>Implicative Compound Statement (Implication)</vt:lpstr>
      <vt:lpstr>Material Equivalence</vt:lpstr>
      <vt:lpstr>SUMMARY</vt:lpstr>
      <vt:lpstr>Statement &amp; Statement Form (S.F.)</vt:lpstr>
      <vt:lpstr>S.F. in Truth Table…</vt:lpstr>
      <vt:lpstr>S.F…</vt:lpstr>
      <vt:lpstr>Argument Form</vt:lpstr>
      <vt:lpstr>Argument Form…</vt:lpstr>
      <vt:lpstr>Rules of Inference (R.I.)</vt:lpstr>
      <vt:lpstr>R.I…</vt:lpstr>
      <vt:lpstr>Decision Procedures</vt:lpstr>
      <vt:lpstr>Truth Table</vt:lpstr>
      <vt:lpstr>             C.D.  (p  q) . (r  s) p v r   q v s                                                      </vt:lpstr>
      <vt:lpstr>Formal Proof of Validity</vt:lpstr>
      <vt:lpstr>R.I…</vt:lpstr>
      <vt:lpstr>Rules of Replacement</vt:lpstr>
      <vt:lpstr>Proof Construction</vt:lpstr>
      <vt:lpstr>Slide 36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ABC</cp:lastModifiedBy>
  <cp:revision>328</cp:revision>
  <dcterms:created xsi:type="dcterms:W3CDTF">2013-10-22T15:32:38Z</dcterms:created>
  <dcterms:modified xsi:type="dcterms:W3CDTF">2019-07-22T12:12:13Z</dcterms:modified>
</cp:coreProperties>
</file>