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9" r:id="rId5"/>
  </p:sldMasterIdLst>
  <p:notesMasterIdLst>
    <p:notesMasterId r:id="rId6"/>
  </p:notesMasterIdLst>
  <p:sldIdLst>
    <p:sldId id="256" r:id="rId7"/>
  </p:sldIdLst>
  <p:sldSz cy="30266650" cx="42793925"/>
  <p:notesSz cx="6858000" cy="9144000"/>
  <p:embeddedFontLst>
    <p:embeddedFont>
      <p:font typeface="Roboto"/>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533">
          <p15:clr>
            <a:srgbClr val="9AA0A6"/>
          </p15:clr>
        </p15:guide>
        <p15:guide id="2" pos="1347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4A0AEB1-7765-4290-9946-A39E6470819D}">
  <a:tblStyle styleId="{D4A0AEB1-7765-4290-9946-A39E6470819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9533" orient="horz"/>
        <p:guide pos="1347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Italic.fntdata"/><Relationship Id="rId10"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1929" lvl="1" marL="1843429"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indent="-3861" lvl="2" marL="368686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indent="-5791" lvl="3" marL="553029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indent="-7722" lvl="4" marL="737372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indent="-9652" lvl="5" marL="921715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indent="-11582" lvl="6" marL="1106058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indent="-813" lvl="7" marL="1290401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indent="-2742" lvl="8" marL="1474744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1929" lvl="1" marL="1843429"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indent="-3861" lvl="2" marL="368686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indent="-5791" lvl="3" marL="553029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indent="-7722" lvl="4" marL="737372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indent="-9652" lvl="5" marL="921715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indent="-11582" lvl="6" marL="1106058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indent="-813" lvl="7" marL="1290401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indent="-2742" lvl="8" marL="1474744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47343" y="1143000"/>
            <a:ext cx="4363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1929" lvl="1" marL="1843429"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indent="-3861" lvl="2" marL="368686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indent="-5791" lvl="3" marL="553029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indent="-7722" lvl="4" marL="737372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indent="-9652" lvl="5" marL="921715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indent="-11582" lvl="6" marL="1106058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indent="-813" lvl="7" marL="1290401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indent="-2742" lvl="8" marL="1474744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p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rgbClr val="000000"/>
                </a:solidFill>
                <a:latin typeface="Roboto"/>
                <a:ea typeface="Roboto"/>
                <a:cs typeface="Roboto"/>
                <a:sym typeface="Roboto"/>
              </a:rPr>
              <a:t>highlight de</a:t>
            </a:r>
            <a:r>
              <a:rPr b="1" lang="en-US" sz="1000">
                <a:solidFill>
                  <a:srgbClr val="000000"/>
                </a:solidFill>
                <a:latin typeface="Roboto"/>
                <a:ea typeface="Roboto"/>
                <a:cs typeface="Roboto"/>
                <a:sym typeface="Roboto"/>
              </a:rPr>
              <a:t>tails about team members, </a:t>
            </a:r>
            <a:endParaRPr b="1" sz="1000">
              <a:solidFill>
                <a:srgbClr val="000000"/>
              </a:solidFill>
              <a:latin typeface="Roboto"/>
              <a:ea typeface="Roboto"/>
              <a:cs typeface="Roboto"/>
              <a:sym typeface="Roboto"/>
            </a:endParaRPr>
          </a:p>
          <a:p>
            <a:pPr indent="0" lvl="0" marL="0" rtl="0" algn="l">
              <a:spcBef>
                <a:spcPts val="0"/>
              </a:spcBef>
              <a:spcAft>
                <a:spcPts val="0"/>
              </a:spcAft>
              <a:buNone/>
            </a:pPr>
            <a:r>
              <a:rPr b="1" lang="en-US" sz="1000">
                <a:solidFill>
                  <a:srgbClr val="000000"/>
                </a:solidFill>
                <a:latin typeface="Roboto"/>
                <a:ea typeface="Roboto"/>
                <a:cs typeface="Roboto"/>
                <a:sym typeface="Roboto"/>
              </a:rPr>
              <a:t>project title and problem statement</a:t>
            </a:r>
            <a:r>
              <a:rPr lang="en-US" sz="1000">
                <a:solidFill>
                  <a:srgbClr val="000000"/>
                </a:solidFill>
                <a:latin typeface="Roboto"/>
                <a:ea typeface="Roboto"/>
                <a:cs typeface="Roboto"/>
                <a:sym typeface="Roboto"/>
              </a:rPr>
              <a:t>,</a:t>
            </a:r>
            <a:r>
              <a:rPr b="1" lang="en-US" sz="1000">
                <a:solidFill>
                  <a:srgbClr val="000000"/>
                </a:solidFill>
                <a:latin typeface="Roboto"/>
                <a:ea typeface="Roboto"/>
                <a:cs typeface="Roboto"/>
                <a:sym typeface="Roboto"/>
              </a:rPr>
              <a:t> literature review</a:t>
            </a:r>
            <a:r>
              <a:rPr lang="en-US" sz="1000">
                <a:solidFill>
                  <a:srgbClr val="000000"/>
                </a:solidFill>
                <a:latin typeface="Roboto"/>
                <a:ea typeface="Roboto"/>
                <a:cs typeface="Roboto"/>
                <a:sym typeface="Roboto"/>
              </a:rPr>
              <a:t>, </a:t>
            </a:r>
            <a:r>
              <a:rPr b="1" lang="en-US" sz="1000">
                <a:solidFill>
                  <a:srgbClr val="000000"/>
                </a:solidFill>
                <a:latin typeface="Roboto"/>
                <a:ea typeface="Roboto"/>
                <a:cs typeface="Roboto"/>
                <a:sym typeface="Roboto"/>
              </a:rPr>
              <a:t>dataset description</a:t>
            </a:r>
            <a:r>
              <a:rPr lang="en-US" sz="1000">
                <a:solidFill>
                  <a:srgbClr val="000000"/>
                </a:solidFill>
                <a:latin typeface="Roboto"/>
                <a:ea typeface="Roboto"/>
                <a:cs typeface="Roboto"/>
                <a:sym typeface="Roboto"/>
              </a:rPr>
              <a:t>, </a:t>
            </a:r>
            <a:r>
              <a:rPr b="1" lang="en-US" sz="1000">
                <a:solidFill>
                  <a:srgbClr val="000000"/>
                </a:solidFill>
                <a:latin typeface="Roboto"/>
                <a:ea typeface="Roboto"/>
                <a:cs typeface="Roboto"/>
                <a:sym typeface="Roboto"/>
              </a:rPr>
              <a:t>the existing baseline for the problem/dataset, proposed algorithm,</a:t>
            </a:r>
            <a:r>
              <a:rPr lang="en-US" sz="1000">
                <a:solidFill>
                  <a:srgbClr val="000000"/>
                </a:solidFill>
                <a:latin typeface="Roboto"/>
                <a:ea typeface="Roboto"/>
                <a:cs typeface="Roboto"/>
                <a:sym typeface="Roboto"/>
              </a:rPr>
              <a:t> results, interpretation of results, conclusion, and reference. </a:t>
            </a:r>
            <a:endParaRPr sz="1000">
              <a:solidFill>
                <a:srgbClr val="000000"/>
              </a:solidFill>
              <a:latin typeface="Roboto"/>
              <a:ea typeface="Roboto"/>
              <a:cs typeface="Roboto"/>
              <a:sym typeface="Roboto"/>
            </a:endParaRPr>
          </a:p>
          <a:p>
            <a:pPr indent="0" lvl="0" marL="0" rtl="0" algn="l">
              <a:spcBef>
                <a:spcPts val="0"/>
              </a:spcBef>
              <a:spcAft>
                <a:spcPts val="0"/>
              </a:spcAft>
              <a:buNone/>
            </a:pPr>
            <a:r>
              <a:t/>
            </a:r>
            <a:endParaRPr sz="1000"/>
          </a:p>
        </p:txBody>
      </p:sp>
      <p:sp>
        <p:nvSpPr>
          <p:cNvPr id="42" name="Google Shape;42;p3:notes"/>
          <p:cNvSpPr/>
          <p:nvPr>
            <p:ph idx="2" type="sldImg"/>
          </p:nvPr>
        </p:nvSpPr>
        <p:spPr>
          <a:xfrm>
            <a:off x="1247343" y="1143000"/>
            <a:ext cx="43632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ster">
  <p:cSld name="Poster">
    <p:spTree>
      <p:nvGrpSpPr>
        <p:cNvPr id="16" name="Shape 16"/>
        <p:cNvGrpSpPr/>
        <p:nvPr/>
      </p:nvGrpSpPr>
      <p:grpSpPr>
        <a:xfrm>
          <a:off x="0" y="0"/>
          <a:ext cx="0" cy="0"/>
          <a:chOff x="0" y="0"/>
          <a:chExt cx="0" cy="0"/>
        </a:xfrm>
      </p:grpSpPr>
      <p:sp>
        <p:nvSpPr>
          <p:cNvPr id="17" name="Google Shape;17;p2"/>
          <p:cNvSpPr txBox="1"/>
          <p:nvPr>
            <p:ph type="title"/>
          </p:nvPr>
        </p:nvSpPr>
        <p:spPr>
          <a:xfrm>
            <a:off x="6240781" y="910802"/>
            <a:ext cx="30312900" cy="2311800"/>
          </a:xfrm>
          <a:prstGeom prst="rect">
            <a:avLst/>
          </a:prstGeom>
          <a:noFill/>
          <a:ln>
            <a:noFill/>
          </a:ln>
        </p:spPr>
        <p:txBody>
          <a:bodyPr anchorCtr="0" anchor="b" bIns="81625" lIns="81625" spcFirstLastPara="1" rIns="81625" wrap="square" tIns="81625"/>
          <a:lstStyle>
            <a:lvl1pPr indent="0" lvl="0" marL="0" marR="0" rtl="0" algn="l">
              <a:lnSpc>
                <a:spcPct val="90000"/>
              </a:lnSpc>
              <a:spcBef>
                <a:spcPts val="0"/>
              </a:spcBef>
              <a:spcAft>
                <a:spcPts val="0"/>
              </a:spcAft>
              <a:buClr>
                <a:schemeClr val="lt1"/>
              </a:buClr>
              <a:buSzPts val="7900"/>
              <a:buFont typeface="Cambria"/>
              <a:buNone/>
              <a:defRPr b="1" i="0" sz="7900" u="none" cap="none" strike="noStrike">
                <a:solidFill>
                  <a:schemeClr val="lt1"/>
                </a:solidFill>
                <a:latin typeface="Cambria"/>
                <a:ea typeface="Cambria"/>
                <a:cs typeface="Cambria"/>
                <a:sym typeface="Cambria"/>
              </a:defRPr>
            </a:lvl1pPr>
            <a:lvl2pPr indent="0" lvl="1" rtl="0">
              <a:spcBef>
                <a:spcPts val="0"/>
              </a:spcBef>
              <a:spcAft>
                <a:spcPts val="0"/>
              </a:spcAft>
              <a:buSzPts val="1300"/>
              <a:buNone/>
              <a:defRPr sz="1600"/>
            </a:lvl2pPr>
            <a:lvl3pPr indent="0" lvl="2" rtl="0">
              <a:spcBef>
                <a:spcPts val="0"/>
              </a:spcBef>
              <a:spcAft>
                <a:spcPts val="0"/>
              </a:spcAft>
              <a:buSzPts val="1300"/>
              <a:buNone/>
              <a:defRPr sz="1600"/>
            </a:lvl3pPr>
            <a:lvl4pPr indent="0" lvl="3" rtl="0">
              <a:spcBef>
                <a:spcPts val="0"/>
              </a:spcBef>
              <a:spcAft>
                <a:spcPts val="0"/>
              </a:spcAft>
              <a:buSzPts val="1300"/>
              <a:buNone/>
              <a:defRPr sz="1600"/>
            </a:lvl4pPr>
            <a:lvl5pPr indent="0" lvl="4" rtl="0">
              <a:spcBef>
                <a:spcPts val="0"/>
              </a:spcBef>
              <a:spcAft>
                <a:spcPts val="0"/>
              </a:spcAft>
              <a:buSzPts val="1300"/>
              <a:buNone/>
              <a:defRPr sz="1600"/>
            </a:lvl5pPr>
            <a:lvl6pPr indent="0" lvl="5" rtl="0">
              <a:spcBef>
                <a:spcPts val="0"/>
              </a:spcBef>
              <a:spcAft>
                <a:spcPts val="0"/>
              </a:spcAft>
              <a:buSzPts val="1300"/>
              <a:buNone/>
              <a:defRPr sz="1600"/>
            </a:lvl6pPr>
            <a:lvl7pPr indent="0" lvl="6" rtl="0">
              <a:spcBef>
                <a:spcPts val="0"/>
              </a:spcBef>
              <a:spcAft>
                <a:spcPts val="0"/>
              </a:spcAft>
              <a:buSzPts val="1300"/>
              <a:buNone/>
              <a:defRPr sz="1600"/>
            </a:lvl7pPr>
            <a:lvl8pPr indent="0" lvl="7" rtl="0">
              <a:spcBef>
                <a:spcPts val="0"/>
              </a:spcBef>
              <a:spcAft>
                <a:spcPts val="0"/>
              </a:spcAft>
              <a:buSzPts val="1300"/>
              <a:buNone/>
              <a:defRPr sz="1600"/>
            </a:lvl8pPr>
            <a:lvl9pPr indent="0" lvl="8" rtl="0">
              <a:spcBef>
                <a:spcPts val="0"/>
              </a:spcBef>
              <a:spcAft>
                <a:spcPts val="0"/>
              </a:spcAft>
              <a:buSzPts val="1300"/>
              <a:buNone/>
              <a:defRPr sz="1600"/>
            </a:lvl9pPr>
          </a:lstStyle>
          <a:p/>
        </p:txBody>
      </p:sp>
      <p:sp>
        <p:nvSpPr>
          <p:cNvPr id="18" name="Google Shape;18;p2"/>
          <p:cNvSpPr txBox="1"/>
          <p:nvPr>
            <p:ph idx="1" type="body"/>
          </p:nvPr>
        </p:nvSpPr>
        <p:spPr>
          <a:xfrm>
            <a:off x="6240781" y="3299522"/>
            <a:ext cx="30312900" cy="764400"/>
          </a:xfrm>
          <a:prstGeom prst="rect">
            <a:avLst/>
          </a:prstGeom>
          <a:noFill/>
          <a:ln>
            <a:noFill/>
          </a:ln>
        </p:spPr>
        <p:txBody>
          <a:bodyPr anchorCtr="0" anchor="t" bIns="81625" lIns="81625" spcFirstLastPara="1" rIns="81625" wrap="square" tIns="81625"/>
          <a:lstStyle>
            <a:lvl1pPr indent="-228600" lvl="0" marL="457200" marR="0" rtl="0" algn="l">
              <a:lnSpc>
                <a:spcPct val="100000"/>
              </a:lnSpc>
              <a:spcBef>
                <a:spcPts val="0"/>
              </a:spcBef>
              <a:spcAft>
                <a:spcPts val="0"/>
              </a:spcAft>
              <a:buClr>
                <a:schemeClr val="accent2"/>
              </a:buClr>
              <a:buSzPts val="2100"/>
              <a:buFont typeface="Arial"/>
              <a:buNone/>
              <a:defRPr b="0" i="0" sz="2100" u="none" cap="none" strike="noStrike">
                <a:solidFill>
                  <a:schemeClr val="lt1"/>
                </a:solidFill>
                <a:latin typeface="Calibri"/>
                <a:ea typeface="Calibri"/>
                <a:cs typeface="Calibri"/>
                <a:sym typeface="Calibri"/>
              </a:defRPr>
            </a:lvl1pPr>
            <a:lvl2pPr indent="-228600" lvl="1" marL="914400" marR="0" rtl="0" algn="l">
              <a:lnSpc>
                <a:spcPct val="100000"/>
              </a:lnSpc>
              <a:spcBef>
                <a:spcPts val="0"/>
              </a:spcBef>
              <a:spcAft>
                <a:spcPts val="0"/>
              </a:spcAft>
              <a:buClr>
                <a:schemeClr val="accent2"/>
              </a:buClr>
              <a:buSzPts val="2100"/>
              <a:buFont typeface="Arial"/>
              <a:buNone/>
              <a:defRPr b="0" i="0" sz="2100" u="none" cap="none" strike="noStrike">
                <a:solidFill>
                  <a:schemeClr val="lt1"/>
                </a:solidFill>
                <a:latin typeface="Calibri"/>
                <a:ea typeface="Calibri"/>
                <a:cs typeface="Calibri"/>
                <a:sym typeface="Calibri"/>
              </a:defRPr>
            </a:lvl2pPr>
            <a:lvl3pPr indent="-228600" lvl="2" marL="1371600" marR="0" rtl="0" algn="l">
              <a:lnSpc>
                <a:spcPct val="100000"/>
              </a:lnSpc>
              <a:spcBef>
                <a:spcPts val="0"/>
              </a:spcBef>
              <a:spcAft>
                <a:spcPts val="0"/>
              </a:spcAft>
              <a:buClr>
                <a:schemeClr val="accent2"/>
              </a:buClr>
              <a:buSzPts val="2100"/>
              <a:buFont typeface="Arial"/>
              <a:buNone/>
              <a:defRPr b="0" i="0" sz="2100" u="none" cap="none" strike="noStrike">
                <a:solidFill>
                  <a:schemeClr val="lt1"/>
                </a:solidFill>
                <a:latin typeface="Calibri"/>
                <a:ea typeface="Calibri"/>
                <a:cs typeface="Calibri"/>
                <a:sym typeface="Calibri"/>
              </a:defRPr>
            </a:lvl3pPr>
            <a:lvl4pPr indent="-228600" lvl="3" marL="1828800" marR="0" rtl="0" algn="l">
              <a:lnSpc>
                <a:spcPct val="100000"/>
              </a:lnSpc>
              <a:spcBef>
                <a:spcPts val="0"/>
              </a:spcBef>
              <a:spcAft>
                <a:spcPts val="0"/>
              </a:spcAft>
              <a:buClr>
                <a:schemeClr val="accent2"/>
              </a:buClr>
              <a:buSzPts val="2100"/>
              <a:buFont typeface="Arial"/>
              <a:buNone/>
              <a:defRPr b="0" i="0" sz="2100" u="none" cap="none" strike="noStrike">
                <a:solidFill>
                  <a:schemeClr val="lt1"/>
                </a:solidFill>
                <a:latin typeface="Calibri"/>
                <a:ea typeface="Calibri"/>
                <a:cs typeface="Calibri"/>
                <a:sym typeface="Calibri"/>
              </a:defRPr>
            </a:lvl4pPr>
            <a:lvl5pPr indent="-228600" lvl="4" marL="2286000" marR="0" rtl="0" algn="l">
              <a:lnSpc>
                <a:spcPct val="100000"/>
              </a:lnSpc>
              <a:spcBef>
                <a:spcPts val="0"/>
              </a:spcBef>
              <a:spcAft>
                <a:spcPts val="0"/>
              </a:spcAft>
              <a:buClr>
                <a:schemeClr val="accent2"/>
              </a:buClr>
              <a:buSzPts val="2100"/>
              <a:buFont typeface="Arial"/>
              <a:buNone/>
              <a:defRPr b="0" i="0" sz="2100" u="none" cap="none" strike="noStrike">
                <a:solidFill>
                  <a:schemeClr val="lt1"/>
                </a:solidFill>
                <a:latin typeface="Calibri"/>
                <a:ea typeface="Calibri"/>
                <a:cs typeface="Calibri"/>
                <a:sym typeface="Calibri"/>
              </a:defRPr>
            </a:lvl5pPr>
            <a:lvl6pPr indent="-228600" lvl="5" marL="2743200" marR="0" rtl="0" algn="l">
              <a:lnSpc>
                <a:spcPct val="100000"/>
              </a:lnSpc>
              <a:spcBef>
                <a:spcPts val="0"/>
              </a:spcBef>
              <a:spcAft>
                <a:spcPts val="0"/>
              </a:spcAft>
              <a:buClr>
                <a:schemeClr val="accent2"/>
              </a:buClr>
              <a:buSzPts val="2100"/>
              <a:buFont typeface="Arial"/>
              <a:buNone/>
              <a:defRPr b="0" i="0" sz="2100" u="none" cap="none" strike="noStrike">
                <a:solidFill>
                  <a:schemeClr val="lt1"/>
                </a:solidFill>
                <a:latin typeface="Calibri"/>
                <a:ea typeface="Calibri"/>
                <a:cs typeface="Calibri"/>
                <a:sym typeface="Calibri"/>
              </a:defRPr>
            </a:lvl6pPr>
            <a:lvl7pPr indent="-228600" lvl="6" marL="3200400" marR="0" rtl="0" algn="l">
              <a:lnSpc>
                <a:spcPct val="100000"/>
              </a:lnSpc>
              <a:spcBef>
                <a:spcPts val="0"/>
              </a:spcBef>
              <a:spcAft>
                <a:spcPts val="0"/>
              </a:spcAft>
              <a:buClr>
                <a:schemeClr val="accent2"/>
              </a:buClr>
              <a:buSzPts val="2100"/>
              <a:buFont typeface="Arial"/>
              <a:buNone/>
              <a:defRPr b="0" i="0" sz="2100" u="none" cap="none" strike="noStrike">
                <a:solidFill>
                  <a:schemeClr val="lt1"/>
                </a:solidFill>
                <a:latin typeface="Calibri"/>
                <a:ea typeface="Calibri"/>
                <a:cs typeface="Calibri"/>
                <a:sym typeface="Calibri"/>
              </a:defRPr>
            </a:lvl7pPr>
            <a:lvl8pPr indent="-228600" lvl="7" marL="3657600" marR="0" rtl="0" algn="l">
              <a:lnSpc>
                <a:spcPct val="100000"/>
              </a:lnSpc>
              <a:spcBef>
                <a:spcPts val="0"/>
              </a:spcBef>
              <a:spcAft>
                <a:spcPts val="0"/>
              </a:spcAft>
              <a:buClr>
                <a:schemeClr val="accent2"/>
              </a:buClr>
              <a:buSzPts val="2100"/>
              <a:buFont typeface="Arial"/>
              <a:buNone/>
              <a:defRPr b="0" i="0" sz="2100" u="none" cap="none" strike="noStrike">
                <a:solidFill>
                  <a:schemeClr val="lt1"/>
                </a:solidFill>
                <a:latin typeface="Calibri"/>
                <a:ea typeface="Calibri"/>
                <a:cs typeface="Calibri"/>
                <a:sym typeface="Calibri"/>
              </a:defRPr>
            </a:lvl8pPr>
            <a:lvl9pPr indent="-228600" lvl="8" marL="4114800" marR="0" rtl="0" algn="l">
              <a:lnSpc>
                <a:spcPct val="100000"/>
              </a:lnSpc>
              <a:spcBef>
                <a:spcPts val="0"/>
              </a:spcBef>
              <a:spcAft>
                <a:spcPts val="0"/>
              </a:spcAft>
              <a:buClr>
                <a:schemeClr val="accent2"/>
              </a:buClr>
              <a:buSzPts val="2100"/>
              <a:buFont typeface="Arial"/>
              <a:buNone/>
              <a:defRPr b="0" i="0" sz="2100" u="none" cap="none" strike="noStrike">
                <a:solidFill>
                  <a:schemeClr val="lt1"/>
                </a:solidFill>
                <a:latin typeface="Calibri"/>
                <a:ea typeface="Calibri"/>
                <a:cs typeface="Calibri"/>
                <a:sym typeface="Calibri"/>
              </a:defRPr>
            </a:lvl9pPr>
          </a:lstStyle>
          <a:p/>
        </p:txBody>
      </p:sp>
      <p:sp>
        <p:nvSpPr>
          <p:cNvPr id="19" name="Google Shape;19;p2"/>
          <p:cNvSpPr txBox="1"/>
          <p:nvPr>
            <p:ph idx="10" type="dt"/>
          </p:nvPr>
        </p:nvSpPr>
        <p:spPr>
          <a:xfrm>
            <a:off x="1114425" y="29527689"/>
            <a:ext cx="9628500" cy="420000"/>
          </a:xfrm>
          <a:prstGeom prst="rect">
            <a:avLst/>
          </a:prstGeom>
          <a:noFill/>
          <a:ln>
            <a:noFill/>
          </a:ln>
        </p:spPr>
        <p:txBody>
          <a:bodyPr anchorCtr="0" anchor="ctr" bIns="81625" lIns="81625" spcFirstLastPara="1" rIns="81625" wrap="square" tIns="81625"/>
          <a:lstStyle>
            <a:lvl1pPr indent="0" lvl="0" marL="0" marR="0" rtl="0" algn="l">
              <a:spcBef>
                <a:spcPts val="0"/>
              </a:spcBef>
              <a:spcAft>
                <a:spcPts val="0"/>
              </a:spcAft>
              <a:buSzPts val="1300"/>
              <a:buNone/>
              <a:defRPr b="0" i="0" sz="1400" u="none" cap="none" strike="noStrike">
                <a:solidFill>
                  <a:srgbClr val="8B8B8D"/>
                </a:solidFill>
                <a:latin typeface="Calibri"/>
                <a:ea typeface="Calibri"/>
                <a:cs typeface="Calibri"/>
                <a:sym typeface="Calibri"/>
              </a:defRPr>
            </a:lvl1pPr>
            <a:lvl2pPr indent="0" lvl="1" marL="16510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2pPr>
            <a:lvl3pPr indent="0" lvl="2" marL="32893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3pPr>
            <a:lvl4pPr indent="0" lvl="3" marL="49403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4pPr>
            <a:lvl5pPr indent="-12700" lvl="4" marL="65913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5pPr>
            <a:lvl6pPr indent="0" lvl="5" marL="82296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6pPr>
            <a:lvl7pPr indent="-25400" lvl="6" marL="98806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7pPr>
            <a:lvl8pPr indent="0" lvl="7" marL="115316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8pPr>
            <a:lvl9pPr indent="0" lvl="8" marL="131699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9pPr>
          </a:lstStyle>
          <a:p/>
        </p:txBody>
      </p:sp>
      <p:sp>
        <p:nvSpPr>
          <p:cNvPr id="20" name="Google Shape;20;p2"/>
          <p:cNvSpPr txBox="1"/>
          <p:nvPr>
            <p:ph idx="11" type="ftr"/>
          </p:nvPr>
        </p:nvSpPr>
        <p:spPr>
          <a:xfrm>
            <a:off x="10743059" y="29527689"/>
            <a:ext cx="21307800" cy="420000"/>
          </a:xfrm>
          <a:prstGeom prst="rect">
            <a:avLst/>
          </a:prstGeom>
          <a:noFill/>
          <a:ln>
            <a:noFill/>
          </a:ln>
        </p:spPr>
        <p:txBody>
          <a:bodyPr anchorCtr="0" anchor="ctr" bIns="81625" lIns="81625" spcFirstLastPara="1" rIns="81625" wrap="square" tIns="81625"/>
          <a:lstStyle>
            <a:lvl1pPr indent="0" lvl="0" marL="0" marR="0" rtl="0" algn="ctr">
              <a:spcBef>
                <a:spcPts val="0"/>
              </a:spcBef>
              <a:spcAft>
                <a:spcPts val="0"/>
              </a:spcAft>
              <a:buSzPts val="1300"/>
              <a:buNone/>
              <a:defRPr b="0" i="0" sz="1400" u="none" cap="none" strike="noStrike">
                <a:solidFill>
                  <a:srgbClr val="8B8B8D"/>
                </a:solidFill>
                <a:latin typeface="Calibri"/>
                <a:ea typeface="Calibri"/>
                <a:cs typeface="Calibri"/>
                <a:sym typeface="Calibri"/>
              </a:defRPr>
            </a:lvl1pPr>
            <a:lvl2pPr indent="0" lvl="1" marL="16510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2pPr>
            <a:lvl3pPr indent="0" lvl="2" marL="32893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3pPr>
            <a:lvl4pPr indent="0" lvl="3" marL="49403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4pPr>
            <a:lvl5pPr indent="-12700" lvl="4" marL="65913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5pPr>
            <a:lvl6pPr indent="0" lvl="5" marL="82296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6pPr>
            <a:lvl7pPr indent="-25400" lvl="6" marL="98806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7pPr>
            <a:lvl8pPr indent="0" lvl="7" marL="115316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8pPr>
            <a:lvl9pPr indent="0" lvl="8" marL="131699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9pPr>
          </a:lstStyle>
          <a:p/>
        </p:txBody>
      </p:sp>
      <p:sp>
        <p:nvSpPr>
          <p:cNvPr id="21" name="Google Shape;21;p2"/>
          <p:cNvSpPr txBox="1"/>
          <p:nvPr>
            <p:ph idx="12" type="sldNum"/>
          </p:nvPr>
        </p:nvSpPr>
        <p:spPr>
          <a:xfrm>
            <a:off x="32050868" y="29527689"/>
            <a:ext cx="9628500" cy="420000"/>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400" u="none" cap="none" strike="noStrike">
                <a:solidFill>
                  <a:srgbClr val="8B8B8D"/>
                </a:solidFill>
                <a:latin typeface="Calibri"/>
                <a:ea typeface="Calibri"/>
                <a:cs typeface="Calibri"/>
                <a:sym typeface="Calibri"/>
              </a:defRPr>
            </a:lvl1pPr>
            <a:lvl2pPr indent="0" lvl="1" marL="0" marR="0" rtl="0" algn="r">
              <a:spcBef>
                <a:spcPts val="0"/>
              </a:spcBef>
              <a:buNone/>
              <a:defRPr b="0" i="0" sz="1400" u="none" cap="none" strike="noStrike">
                <a:solidFill>
                  <a:srgbClr val="8B8B8D"/>
                </a:solidFill>
                <a:latin typeface="Calibri"/>
                <a:ea typeface="Calibri"/>
                <a:cs typeface="Calibri"/>
                <a:sym typeface="Calibri"/>
              </a:defRPr>
            </a:lvl2pPr>
            <a:lvl3pPr indent="0" lvl="2" marL="0" marR="0" rtl="0" algn="r">
              <a:spcBef>
                <a:spcPts val="0"/>
              </a:spcBef>
              <a:buNone/>
              <a:defRPr b="0" i="0" sz="1400" u="none" cap="none" strike="noStrike">
                <a:solidFill>
                  <a:srgbClr val="8B8B8D"/>
                </a:solidFill>
                <a:latin typeface="Calibri"/>
                <a:ea typeface="Calibri"/>
                <a:cs typeface="Calibri"/>
                <a:sym typeface="Calibri"/>
              </a:defRPr>
            </a:lvl3pPr>
            <a:lvl4pPr indent="0" lvl="3" marL="0" marR="0" rtl="0" algn="r">
              <a:spcBef>
                <a:spcPts val="0"/>
              </a:spcBef>
              <a:buNone/>
              <a:defRPr b="0" i="0" sz="1400" u="none" cap="none" strike="noStrike">
                <a:solidFill>
                  <a:srgbClr val="8B8B8D"/>
                </a:solidFill>
                <a:latin typeface="Calibri"/>
                <a:ea typeface="Calibri"/>
                <a:cs typeface="Calibri"/>
                <a:sym typeface="Calibri"/>
              </a:defRPr>
            </a:lvl4pPr>
            <a:lvl5pPr indent="0" lvl="4" marL="0" marR="0" rtl="0" algn="r">
              <a:spcBef>
                <a:spcPts val="0"/>
              </a:spcBef>
              <a:buNone/>
              <a:defRPr b="0" i="0" sz="1400" u="none" cap="none" strike="noStrike">
                <a:solidFill>
                  <a:srgbClr val="8B8B8D"/>
                </a:solidFill>
                <a:latin typeface="Calibri"/>
                <a:ea typeface="Calibri"/>
                <a:cs typeface="Calibri"/>
                <a:sym typeface="Calibri"/>
              </a:defRPr>
            </a:lvl5pPr>
            <a:lvl6pPr indent="0" lvl="5" marL="0" marR="0" rtl="0" algn="r">
              <a:spcBef>
                <a:spcPts val="0"/>
              </a:spcBef>
              <a:buNone/>
              <a:defRPr b="0" i="0" sz="1400" u="none" cap="none" strike="noStrike">
                <a:solidFill>
                  <a:srgbClr val="8B8B8D"/>
                </a:solidFill>
                <a:latin typeface="Calibri"/>
                <a:ea typeface="Calibri"/>
                <a:cs typeface="Calibri"/>
                <a:sym typeface="Calibri"/>
              </a:defRPr>
            </a:lvl6pPr>
            <a:lvl7pPr indent="0" lvl="6" marL="0" marR="0" rtl="0" algn="r">
              <a:spcBef>
                <a:spcPts val="0"/>
              </a:spcBef>
              <a:buNone/>
              <a:defRPr b="0" i="0" sz="1400" u="none" cap="none" strike="noStrike">
                <a:solidFill>
                  <a:srgbClr val="8B8B8D"/>
                </a:solidFill>
                <a:latin typeface="Calibri"/>
                <a:ea typeface="Calibri"/>
                <a:cs typeface="Calibri"/>
                <a:sym typeface="Calibri"/>
              </a:defRPr>
            </a:lvl7pPr>
            <a:lvl8pPr indent="0" lvl="7" marL="0" marR="0" rtl="0" algn="r">
              <a:spcBef>
                <a:spcPts val="0"/>
              </a:spcBef>
              <a:buNone/>
              <a:defRPr b="0" i="0" sz="1400" u="none" cap="none" strike="noStrike">
                <a:solidFill>
                  <a:srgbClr val="8B8B8D"/>
                </a:solidFill>
                <a:latin typeface="Calibri"/>
                <a:ea typeface="Calibri"/>
                <a:cs typeface="Calibri"/>
                <a:sym typeface="Calibri"/>
              </a:defRPr>
            </a:lvl8pPr>
            <a:lvl9pPr indent="0" lvl="8" marL="0" marR="0" rtl="0" algn="r">
              <a:spcBef>
                <a:spcPts val="0"/>
              </a:spcBef>
              <a:buNone/>
              <a:defRPr b="0" i="0" sz="1400" u="none" cap="none" strike="noStrike">
                <a:solidFill>
                  <a:srgbClr val="8B8B8D"/>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2"/>
          <p:cNvSpPr/>
          <p:nvPr>
            <p:ph idx="2" type="body"/>
          </p:nvPr>
        </p:nvSpPr>
        <p:spPr>
          <a:xfrm>
            <a:off x="1114425" y="5380738"/>
            <a:ext cx="12481500" cy="1121100"/>
          </a:xfrm>
          <a:prstGeom prst="round1Rect">
            <a:avLst>
              <a:gd fmla="val 16667" name="adj"/>
            </a:avLst>
          </a:prstGeom>
          <a:solidFill>
            <a:schemeClr val="accent2"/>
          </a:solidFill>
          <a:ln>
            <a:noFill/>
          </a:ln>
        </p:spPr>
        <p:txBody>
          <a:bodyPr anchorCtr="0" anchor="ctr" bIns="81625" lIns="81625" spcFirstLastPara="1" rIns="81625" wrap="square" tIns="81625"/>
          <a:lstStyle>
            <a:lvl1pPr indent="-228600" lvl="0" marL="4572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1pPr>
            <a:lvl2pPr indent="-228600" lvl="1" marL="9144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2pPr>
            <a:lvl3pPr indent="-228600" lvl="2" marL="13716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3pPr>
            <a:lvl4pPr indent="-228600" lvl="3" marL="18288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4pPr>
            <a:lvl5pPr indent="-228600" lvl="4" marL="22860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5pPr>
            <a:lvl6pPr indent="-228600" lvl="5" marL="27432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6pPr>
            <a:lvl7pPr indent="-228600" lvl="6" marL="32004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7pPr>
            <a:lvl8pPr indent="-228600" lvl="7" marL="36576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8pPr>
            <a:lvl9pPr indent="-228600" lvl="8" marL="41148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9pPr>
          </a:lstStyle>
          <a:p/>
        </p:txBody>
      </p:sp>
      <p:sp>
        <p:nvSpPr>
          <p:cNvPr id="23" name="Google Shape;23;p2"/>
          <p:cNvSpPr txBox="1"/>
          <p:nvPr>
            <p:ph idx="3" type="body"/>
          </p:nvPr>
        </p:nvSpPr>
        <p:spPr>
          <a:xfrm>
            <a:off x="1114425" y="6501725"/>
            <a:ext cx="12481500" cy="6305700"/>
          </a:xfrm>
          <a:prstGeom prst="rect">
            <a:avLst/>
          </a:prstGeom>
          <a:noFill/>
          <a:ln>
            <a:noFill/>
          </a:ln>
        </p:spPr>
        <p:txBody>
          <a:bodyPr anchorCtr="0" anchor="t" bIns="81625" lIns="81625" spcFirstLastPara="1" rIns="81625" wrap="square" tIns="81625"/>
          <a:lstStyle>
            <a:lvl1pPr indent="-387350" lvl="0" marL="457200" marR="0" rtl="0" algn="l">
              <a:lnSpc>
                <a:spcPct val="100000"/>
              </a:lnSpc>
              <a:spcBef>
                <a:spcPts val="1100"/>
              </a:spcBef>
              <a:spcAft>
                <a:spcPts val="0"/>
              </a:spcAft>
              <a:buClr>
                <a:schemeClr val="accent2"/>
              </a:buClr>
              <a:buSzPts val="2500"/>
              <a:buFont typeface="Arial"/>
              <a:buChar char="•"/>
              <a:defRPr b="0" i="0" sz="2500" u="none" cap="none" strike="noStrike">
                <a:solidFill>
                  <a:schemeClr val="dk1"/>
                </a:solidFill>
                <a:latin typeface="Calibri"/>
                <a:ea typeface="Calibri"/>
                <a:cs typeface="Calibri"/>
                <a:sym typeface="Calibri"/>
              </a:defRPr>
            </a:lvl1pPr>
            <a:lvl2pPr indent="-361950" lvl="1" marL="914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2pPr>
            <a:lvl3pPr indent="-361950" lvl="2" marL="1371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3pPr>
            <a:lvl4pPr indent="-361950" lvl="3" marL="1828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4pPr>
            <a:lvl5pPr indent="-361950" lvl="4" marL="22860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5pPr>
            <a:lvl6pPr indent="-361950" lvl="5" marL="27432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6pPr>
            <a:lvl7pPr indent="-361950" lvl="6" marL="3200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7pPr>
            <a:lvl8pPr indent="-361950" lvl="7" marL="3657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8pPr>
            <a:lvl9pPr indent="-361950" lvl="8" marL="4114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9pPr>
          </a:lstStyle>
          <a:p/>
        </p:txBody>
      </p:sp>
      <p:sp>
        <p:nvSpPr>
          <p:cNvPr id="24" name="Google Shape;24;p2"/>
          <p:cNvSpPr/>
          <p:nvPr>
            <p:ph idx="4" type="body"/>
          </p:nvPr>
        </p:nvSpPr>
        <p:spPr>
          <a:xfrm>
            <a:off x="1114425" y="13821770"/>
            <a:ext cx="12481500" cy="1121100"/>
          </a:xfrm>
          <a:prstGeom prst="round1Rect">
            <a:avLst>
              <a:gd fmla="val 16667" name="adj"/>
            </a:avLst>
          </a:prstGeom>
          <a:solidFill>
            <a:schemeClr val="accent3"/>
          </a:solidFill>
          <a:ln>
            <a:noFill/>
          </a:ln>
        </p:spPr>
        <p:txBody>
          <a:bodyPr anchorCtr="0" anchor="ctr" bIns="81625" lIns="81625" spcFirstLastPara="1" rIns="81625" wrap="square" tIns="81625"/>
          <a:lstStyle>
            <a:lvl1pPr indent="-228600" lvl="0" marL="4572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1pPr>
            <a:lvl2pPr indent="-228600" lvl="1" marL="9144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2pPr>
            <a:lvl3pPr indent="-228600" lvl="2" marL="13716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3pPr>
            <a:lvl4pPr indent="-228600" lvl="3" marL="18288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4pPr>
            <a:lvl5pPr indent="-228600" lvl="4" marL="22860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5pPr>
            <a:lvl6pPr indent="-228600" lvl="5" marL="27432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6pPr>
            <a:lvl7pPr indent="-228600" lvl="6" marL="32004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7pPr>
            <a:lvl8pPr indent="-228600" lvl="7" marL="36576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8pPr>
            <a:lvl9pPr indent="-228600" lvl="8" marL="41148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9pPr>
          </a:lstStyle>
          <a:p/>
        </p:txBody>
      </p:sp>
      <p:sp>
        <p:nvSpPr>
          <p:cNvPr id="25" name="Google Shape;25;p2"/>
          <p:cNvSpPr txBox="1"/>
          <p:nvPr>
            <p:ph idx="5" type="body"/>
          </p:nvPr>
        </p:nvSpPr>
        <p:spPr>
          <a:xfrm>
            <a:off x="1114425" y="14942757"/>
            <a:ext cx="12481500" cy="8356200"/>
          </a:xfrm>
          <a:prstGeom prst="rect">
            <a:avLst/>
          </a:prstGeom>
          <a:noFill/>
          <a:ln>
            <a:noFill/>
          </a:ln>
        </p:spPr>
        <p:txBody>
          <a:bodyPr anchorCtr="0" anchor="t" bIns="81625" lIns="81625" spcFirstLastPara="1" rIns="81625" wrap="square" tIns="81625"/>
          <a:lstStyle>
            <a:lvl1pPr indent="-387350" lvl="0" marL="457200" marR="0" rtl="0" algn="l">
              <a:lnSpc>
                <a:spcPct val="100000"/>
              </a:lnSpc>
              <a:spcBef>
                <a:spcPts val="1100"/>
              </a:spcBef>
              <a:spcAft>
                <a:spcPts val="0"/>
              </a:spcAft>
              <a:buClr>
                <a:schemeClr val="accent2"/>
              </a:buClr>
              <a:buSzPts val="2500"/>
              <a:buFont typeface="Arial"/>
              <a:buChar char="•"/>
              <a:defRPr b="0" i="0" sz="2500" u="none" cap="none" strike="noStrike">
                <a:solidFill>
                  <a:schemeClr val="dk1"/>
                </a:solidFill>
                <a:latin typeface="Calibri"/>
                <a:ea typeface="Calibri"/>
                <a:cs typeface="Calibri"/>
                <a:sym typeface="Calibri"/>
              </a:defRPr>
            </a:lvl1pPr>
            <a:lvl2pPr indent="-361950" lvl="1" marL="914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2pPr>
            <a:lvl3pPr indent="-361950" lvl="2" marL="1371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3pPr>
            <a:lvl4pPr indent="-361950" lvl="3" marL="1828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4pPr>
            <a:lvl5pPr indent="-361950" lvl="4" marL="22860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5pPr>
            <a:lvl6pPr indent="-361950" lvl="5" marL="27432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6pPr>
            <a:lvl7pPr indent="-361950" lvl="6" marL="3200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7pPr>
            <a:lvl8pPr indent="-361950" lvl="7" marL="3657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8pPr>
            <a:lvl9pPr indent="-361950" lvl="8" marL="4114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9pPr>
          </a:lstStyle>
          <a:p/>
        </p:txBody>
      </p:sp>
      <p:sp>
        <p:nvSpPr>
          <p:cNvPr id="26" name="Google Shape;26;p2"/>
          <p:cNvSpPr/>
          <p:nvPr>
            <p:ph idx="6" type="body"/>
          </p:nvPr>
        </p:nvSpPr>
        <p:spPr>
          <a:xfrm>
            <a:off x="1114425" y="23750913"/>
            <a:ext cx="12481500" cy="1121100"/>
          </a:xfrm>
          <a:prstGeom prst="round1Rect">
            <a:avLst>
              <a:gd fmla="val 16667" name="adj"/>
            </a:avLst>
          </a:prstGeom>
          <a:solidFill>
            <a:schemeClr val="accent4"/>
          </a:solidFill>
          <a:ln>
            <a:noFill/>
          </a:ln>
        </p:spPr>
        <p:txBody>
          <a:bodyPr anchorCtr="0" anchor="ctr" bIns="81625" lIns="81625" spcFirstLastPara="1" rIns="81625" wrap="square" tIns="81625"/>
          <a:lstStyle>
            <a:lvl1pPr indent="-228600" lvl="0" marL="4572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1pPr>
            <a:lvl2pPr indent="-228600" lvl="1" marL="9144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2pPr>
            <a:lvl3pPr indent="-228600" lvl="2" marL="13716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3pPr>
            <a:lvl4pPr indent="-228600" lvl="3" marL="18288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4pPr>
            <a:lvl5pPr indent="-228600" lvl="4" marL="22860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5pPr>
            <a:lvl6pPr indent="-228600" lvl="5" marL="27432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6pPr>
            <a:lvl7pPr indent="-228600" lvl="6" marL="32004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7pPr>
            <a:lvl8pPr indent="-228600" lvl="7" marL="36576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8pPr>
            <a:lvl9pPr indent="-228600" lvl="8" marL="41148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9pPr>
          </a:lstStyle>
          <a:p/>
        </p:txBody>
      </p:sp>
      <p:sp>
        <p:nvSpPr>
          <p:cNvPr id="27" name="Google Shape;27;p2"/>
          <p:cNvSpPr txBox="1"/>
          <p:nvPr>
            <p:ph idx="7" type="body"/>
          </p:nvPr>
        </p:nvSpPr>
        <p:spPr>
          <a:xfrm>
            <a:off x="1114425" y="24877506"/>
            <a:ext cx="12481500" cy="4203600"/>
          </a:xfrm>
          <a:prstGeom prst="rect">
            <a:avLst/>
          </a:prstGeom>
          <a:noFill/>
          <a:ln>
            <a:noFill/>
          </a:ln>
        </p:spPr>
        <p:txBody>
          <a:bodyPr anchorCtr="0" anchor="t" bIns="81625" lIns="81625" spcFirstLastPara="1" rIns="81625" wrap="square" tIns="81625"/>
          <a:lstStyle>
            <a:lvl1pPr indent="-387350" lvl="0" marL="457200" marR="0" rtl="0" algn="l">
              <a:lnSpc>
                <a:spcPct val="100000"/>
              </a:lnSpc>
              <a:spcBef>
                <a:spcPts val="1100"/>
              </a:spcBef>
              <a:spcAft>
                <a:spcPts val="0"/>
              </a:spcAft>
              <a:buClr>
                <a:schemeClr val="accent2"/>
              </a:buClr>
              <a:buSzPts val="2500"/>
              <a:buFont typeface="Arial"/>
              <a:buChar char="•"/>
              <a:defRPr b="0" i="0" sz="2500" u="none" cap="none" strike="noStrike">
                <a:solidFill>
                  <a:schemeClr val="dk1"/>
                </a:solidFill>
                <a:latin typeface="Calibri"/>
                <a:ea typeface="Calibri"/>
                <a:cs typeface="Calibri"/>
                <a:sym typeface="Calibri"/>
              </a:defRPr>
            </a:lvl1pPr>
            <a:lvl2pPr indent="-361950" lvl="1" marL="914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2pPr>
            <a:lvl3pPr indent="-361950" lvl="2" marL="1371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3pPr>
            <a:lvl4pPr indent="-361950" lvl="3" marL="1828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4pPr>
            <a:lvl5pPr indent="-361950" lvl="4" marL="22860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5pPr>
            <a:lvl6pPr indent="-361950" lvl="5" marL="27432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6pPr>
            <a:lvl7pPr indent="-361950" lvl="6" marL="3200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7pPr>
            <a:lvl8pPr indent="-361950" lvl="7" marL="3657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8pPr>
            <a:lvl9pPr indent="-361950" lvl="8" marL="4114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9pPr>
          </a:lstStyle>
          <a:p/>
        </p:txBody>
      </p:sp>
      <p:sp>
        <p:nvSpPr>
          <p:cNvPr id="28" name="Google Shape;28;p2"/>
          <p:cNvSpPr/>
          <p:nvPr>
            <p:ph idx="8" type="body"/>
          </p:nvPr>
        </p:nvSpPr>
        <p:spPr>
          <a:xfrm>
            <a:off x="15156182" y="5380738"/>
            <a:ext cx="12481500" cy="1121100"/>
          </a:xfrm>
          <a:prstGeom prst="round1Rect">
            <a:avLst>
              <a:gd fmla="val 16667" name="adj"/>
            </a:avLst>
          </a:prstGeom>
          <a:solidFill>
            <a:schemeClr val="accent5"/>
          </a:solidFill>
          <a:ln>
            <a:noFill/>
          </a:ln>
        </p:spPr>
        <p:txBody>
          <a:bodyPr anchorCtr="0" anchor="ctr" bIns="81625" lIns="81625" spcFirstLastPara="1" rIns="81625" wrap="square" tIns="81625"/>
          <a:lstStyle>
            <a:lvl1pPr indent="-228600" lvl="0" marL="4572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1pPr>
            <a:lvl2pPr indent="-228600" lvl="1" marL="9144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2pPr>
            <a:lvl3pPr indent="-228600" lvl="2" marL="13716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3pPr>
            <a:lvl4pPr indent="-228600" lvl="3" marL="18288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4pPr>
            <a:lvl5pPr indent="-228600" lvl="4" marL="22860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5pPr>
            <a:lvl6pPr indent="-228600" lvl="5" marL="27432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6pPr>
            <a:lvl7pPr indent="-228600" lvl="6" marL="32004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7pPr>
            <a:lvl8pPr indent="-228600" lvl="7" marL="36576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8pPr>
            <a:lvl9pPr indent="-228600" lvl="8" marL="41148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9pPr>
          </a:lstStyle>
          <a:p/>
        </p:txBody>
      </p:sp>
      <p:sp>
        <p:nvSpPr>
          <p:cNvPr id="29" name="Google Shape;29;p2"/>
          <p:cNvSpPr txBox="1"/>
          <p:nvPr>
            <p:ph idx="9" type="body"/>
          </p:nvPr>
        </p:nvSpPr>
        <p:spPr>
          <a:xfrm>
            <a:off x="15156182" y="6501693"/>
            <a:ext cx="12481500" cy="9537900"/>
          </a:xfrm>
          <a:prstGeom prst="rect">
            <a:avLst/>
          </a:prstGeom>
          <a:noFill/>
          <a:ln>
            <a:noFill/>
          </a:ln>
        </p:spPr>
        <p:txBody>
          <a:bodyPr anchorCtr="0" anchor="t" bIns="81625" lIns="81625" spcFirstLastPara="1" rIns="81625" wrap="square" tIns="81625"/>
          <a:lstStyle>
            <a:lvl1pPr indent="-387350" lvl="0" marL="457200" rtl="0">
              <a:spcBef>
                <a:spcPts val="1100"/>
              </a:spcBef>
              <a:spcAft>
                <a:spcPts val="0"/>
              </a:spcAft>
              <a:buSzPts val="2500"/>
              <a:buChar char="•"/>
              <a:defRPr b="0" i="0" sz="2500" u="none" cap="none" strike="noStrike">
                <a:solidFill>
                  <a:schemeClr val="dk1"/>
                </a:solidFill>
                <a:latin typeface="Calibri"/>
                <a:ea typeface="Calibri"/>
                <a:cs typeface="Calibri"/>
                <a:sym typeface="Calibri"/>
              </a:defRPr>
            </a:lvl1pPr>
            <a:lvl2pPr indent="-361950" lvl="1" marL="914400" rtl="0">
              <a:spcBef>
                <a:spcPts val="1100"/>
              </a:spcBef>
              <a:spcAft>
                <a:spcPts val="0"/>
              </a:spcAft>
              <a:buClr>
                <a:schemeClr val="accent2"/>
              </a:buClr>
              <a:buSzPts val="2100"/>
              <a:buFont typeface="Arial"/>
              <a:buChar char="•"/>
              <a:defRPr b="0" i="0" sz="2300" u="none" cap="none" strike="noStrike">
                <a:solidFill>
                  <a:schemeClr val="dk1"/>
                </a:solidFill>
                <a:latin typeface="Calibri"/>
                <a:ea typeface="Calibri"/>
                <a:cs typeface="Calibri"/>
                <a:sym typeface="Calibri"/>
              </a:defRPr>
            </a:lvl2pPr>
            <a:lvl3pPr indent="-361950" lvl="2" marL="1371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3pPr>
            <a:lvl4pPr indent="-361950" lvl="3" marL="1828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4pPr>
            <a:lvl5pPr indent="-361950" lvl="4" marL="22860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5pPr>
            <a:lvl6pPr indent="-361950" lvl="5" marL="27432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6pPr>
            <a:lvl7pPr indent="-361950" lvl="6" marL="3200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7pPr>
            <a:lvl8pPr indent="-361950" lvl="7" marL="3657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8pPr>
            <a:lvl9pPr indent="-361950" lvl="8" marL="4114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9pPr>
          </a:lstStyle>
          <a:p/>
        </p:txBody>
      </p:sp>
      <p:sp>
        <p:nvSpPr>
          <p:cNvPr id="30" name="Google Shape;30;p2"/>
          <p:cNvSpPr txBox="1"/>
          <p:nvPr>
            <p:ph idx="13" type="body"/>
          </p:nvPr>
        </p:nvSpPr>
        <p:spPr>
          <a:xfrm>
            <a:off x="15156182" y="10985673"/>
            <a:ext cx="12481500" cy="5675100"/>
          </a:xfrm>
          <a:prstGeom prst="rect">
            <a:avLst/>
          </a:prstGeom>
          <a:noFill/>
          <a:ln>
            <a:noFill/>
          </a:ln>
        </p:spPr>
        <p:txBody>
          <a:bodyPr anchorCtr="0" anchor="t" bIns="81625" lIns="81625" spcFirstLastPara="1" rIns="81625" wrap="square" tIns="81625"/>
          <a:lstStyle>
            <a:lvl1pPr indent="-387350" lvl="0" marL="457200" marR="0" rtl="0" algn="l">
              <a:lnSpc>
                <a:spcPct val="100000"/>
              </a:lnSpc>
              <a:spcBef>
                <a:spcPts val="1100"/>
              </a:spcBef>
              <a:spcAft>
                <a:spcPts val="0"/>
              </a:spcAft>
              <a:buClr>
                <a:schemeClr val="accent2"/>
              </a:buClr>
              <a:buSzPts val="2500"/>
              <a:buFont typeface="Arial"/>
              <a:buChar char="•"/>
              <a:defRPr b="0" i="0" sz="2500" u="none" cap="none" strike="noStrike">
                <a:solidFill>
                  <a:schemeClr val="dk1"/>
                </a:solidFill>
                <a:latin typeface="Calibri"/>
                <a:ea typeface="Calibri"/>
                <a:cs typeface="Calibri"/>
                <a:sym typeface="Calibri"/>
              </a:defRPr>
            </a:lvl1pPr>
            <a:lvl2pPr indent="-361950" lvl="1" marL="914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2pPr>
            <a:lvl3pPr indent="-361950" lvl="2" marL="1371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3pPr>
            <a:lvl4pPr indent="-361950" lvl="3" marL="1828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4pPr>
            <a:lvl5pPr indent="-361950" lvl="4" marL="22860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5pPr>
            <a:lvl6pPr indent="-361950" lvl="5" marL="27432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6pPr>
            <a:lvl7pPr indent="-361950" lvl="6" marL="3200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7pPr>
            <a:lvl8pPr indent="-361950" lvl="7" marL="3657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8pPr>
            <a:lvl9pPr indent="-361950" lvl="8" marL="4114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9pPr>
          </a:lstStyle>
          <a:p/>
        </p:txBody>
      </p:sp>
      <p:sp>
        <p:nvSpPr>
          <p:cNvPr id="31" name="Google Shape;31;p2"/>
          <p:cNvSpPr txBox="1"/>
          <p:nvPr>
            <p:ph idx="14" type="body"/>
          </p:nvPr>
        </p:nvSpPr>
        <p:spPr>
          <a:xfrm>
            <a:off x="15156182" y="21579000"/>
            <a:ext cx="12481500" cy="1611300"/>
          </a:xfrm>
          <a:prstGeom prst="rect">
            <a:avLst/>
          </a:prstGeom>
          <a:noFill/>
          <a:ln>
            <a:noFill/>
          </a:ln>
        </p:spPr>
        <p:txBody>
          <a:bodyPr anchorCtr="0" anchor="t" bIns="81625" lIns="81625" spcFirstLastPara="1" rIns="81625" wrap="square" tIns="81625"/>
          <a:lstStyle>
            <a:lvl1pPr indent="-387350" lvl="0" marL="457200" marR="0" rtl="0" algn="l">
              <a:lnSpc>
                <a:spcPct val="100000"/>
              </a:lnSpc>
              <a:spcBef>
                <a:spcPts val="1100"/>
              </a:spcBef>
              <a:spcAft>
                <a:spcPts val="0"/>
              </a:spcAft>
              <a:buClr>
                <a:schemeClr val="accent2"/>
              </a:buClr>
              <a:buSzPts val="2500"/>
              <a:buFont typeface="Arial"/>
              <a:buChar char="•"/>
              <a:defRPr b="0" i="0" sz="2500" u="none" cap="none" strike="noStrike">
                <a:solidFill>
                  <a:schemeClr val="dk1"/>
                </a:solidFill>
                <a:latin typeface="Calibri"/>
                <a:ea typeface="Calibri"/>
                <a:cs typeface="Calibri"/>
                <a:sym typeface="Calibri"/>
              </a:defRPr>
            </a:lvl1pPr>
            <a:lvl2pPr indent="-361950" lvl="1" marL="914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2pPr>
            <a:lvl3pPr indent="-361950" lvl="2" marL="1371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3pPr>
            <a:lvl4pPr indent="-361950" lvl="3" marL="1828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4pPr>
            <a:lvl5pPr indent="-361950" lvl="4" marL="22860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5pPr>
            <a:lvl6pPr indent="-361950" lvl="5" marL="27432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6pPr>
            <a:lvl7pPr indent="-361950" lvl="6" marL="3200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7pPr>
            <a:lvl8pPr indent="-361950" lvl="7" marL="3657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8pPr>
            <a:lvl9pPr indent="-361950" lvl="8" marL="4114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9pPr>
          </a:lstStyle>
          <a:p/>
        </p:txBody>
      </p:sp>
      <p:sp>
        <p:nvSpPr>
          <p:cNvPr id="32" name="Google Shape;32;p2"/>
          <p:cNvSpPr/>
          <p:nvPr>
            <p:ph idx="15" type="body"/>
          </p:nvPr>
        </p:nvSpPr>
        <p:spPr>
          <a:xfrm>
            <a:off x="15156182" y="23750913"/>
            <a:ext cx="12481500" cy="1121100"/>
          </a:xfrm>
          <a:prstGeom prst="round1Rect">
            <a:avLst>
              <a:gd fmla="val 16667" name="adj"/>
            </a:avLst>
          </a:prstGeom>
          <a:solidFill>
            <a:schemeClr val="accent6"/>
          </a:solidFill>
          <a:ln>
            <a:noFill/>
          </a:ln>
        </p:spPr>
        <p:txBody>
          <a:bodyPr anchorCtr="0" anchor="ctr" bIns="81625" lIns="81625" spcFirstLastPara="1" rIns="81625" wrap="square" tIns="81625"/>
          <a:lstStyle>
            <a:lvl1pPr indent="-228600" lvl="0" marL="4572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1pPr>
            <a:lvl2pPr indent="-228600" lvl="1" marL="9144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2pPr>
            <a:lvl3pPr indent="-228600" lvl="2" marL="13716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3pPr>
            <a:lvl4pPr indent="-228600" lvl="3" marL="18288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4pPr>
            <a:lvl5pPr indent="-228600" lvl="4" marL="22860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5pPr>
            <a:lvl6pPr indent="-228600" lvl="5" marL="27432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6pPr>
            <a:lvl7pPr indent="-228600" lvl="6" marL="32004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7pPr>
            <a:lvl8pPr indent="-228600" lvl="7" marL="36576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8pPr>
            <a:lvl9pPr indent="-228600" lvl="8" marL="41148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9pPr>
          </a:lstStyle>
          <a:p/>
        </p:txBody>
      </p:sp>
      <p:sp>
        <p:nvSpPr>
          <p:cNvPr id="33" name="Google Shape;33;p2"/>
          <p:cNvSpPr txBox="1"/>
          <p:nvPr>
            <p:ph idx="16" type="body"/>
          </p:nvPr>
        </p:nvSpPr>
        <p:spPr>
          <a:xfrm>
            <a:off x="15156182" y="24877506"/>
            <a:ext cx="12481500" cy="4203600"/>
          </a:xfrm>
          <a:prstGeom prst="rect">
            <a:avLst/>
          </a:prstGeom>
          <a:noFill/>
          <a:ln>
            <a:noFill/>
          </a:ln>
        </p:spPr>
        <p:txBody>
          <a:bodyPr anchorCtr="0" anchor="t" bIns="81625" lIns="81625" spcFirstLastPara="1" rIns="81625" wrap="square" tIns="81625"/>
          <a:lstStyle>
            <a:lvl1pPr indent="-387350" lvl="0" marL="457200" marR="0" rtl="0" algn="l">
              <a:lnSpc>
                <a:spcPct val="100000"/>
              </a:lnSpc>
              <a:spcBef>
                <a:spcPts val="1100"/>
              </a:spcBef>
              <a:spcAft>
                <a:spcPts val="0"/>
              </a:spcAft>
              <a:buClr>
                <a:schemeClr val="accent2"/>
              </a:buClr>
              <a:buSzPts val="2500"/>
              <a:buFont typeface="Arial"/>
              <a:buChar char="•"/>
              <a:defRPr b="0" i="0" sz="2500" u="none" cap="none" strike="noStrike">
                <a:solidFill>
                  <a:schemeClr val="dk1"/>
                </a:solidFill>
                <a:latin typeface="Calibri"/>
                <a:ea typeface="Calibri"/>
                <a:cs typeface="Calibri"/>
                <a:sym typeface="Calibri"/>
              </a:defRPr>
            </a:lvl1pPr>
            <a:lvl2pPr indent="-361950" lvl="1" marL="914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2pPr>
            <a:lvl3pPr indent="-361950" lvl="2" marL="1371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3pPr>
            <a:lvl4pPr indent="-361950" lvl="3" marL="1828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4pPr>
            <a:lvl5pPr indent="-361950" lvl="4" marL="22860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5pPr>
            <a:lvl6pPr indent="-361950" lvl="5" marL="27432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6pPr>
            <a:lvl7pPr indent="-361950" lvl="6" marL="3200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7pPr>
            <a:lvl8pPr indent="-361950" lvl="7" marL="3657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8pPr>
            <a:lvl9pPr indent="-361950" lvl="8" marL="4114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9pPr>
          </a:lstStyle>
          <a:p/>
        </p:txBody>
      </p:sp>
      <p:sp>
        <p:nvSpPr>
          <p:cNvPr id="34" name="Google Shape;34;p2"/>
          <p:cNvSpPr/>
          <p:nvPr>
            <p:ph idx="17" type="body"/>
          </p:nvPr>
        </p:nvSpPr>
        <p:spPr>
          <a:xfrm>
            <a:off x="29153363" y="5380738"/>
            <a:ext cx="12481500" cy="1121100"/>
          </a:xfrm>
          <a:prstGeom prst="round1Rect">
            <a:avLst>
              <a:gd fmla="val 16667" name="adj"/>
            </a:avLst>
          </a:prstGeom>
          <a:solidFill>
            <a:schemeClr val="accent6"/>
          </a:solidFill>
          <a:ln>
            <a:noFill/>
          </a:ln>
        </p:spPr>
        <p:txBody>
          <a:bodyPr anchorCtr="0" anchor="ctr" bIns="81625" lIns="81625" spcFirstLastPara="1" rIns="81625" wrap="square" tIns="81625"/>
          <a:lstStyle>
            <a:lvl1pPr indent="-228600" lvl="0" marL="4572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1pPr>
            <a:lvl2pPr indent="-228600" lvl="1" marL="9144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2pPr>
            <a:lvl3pPr indent="-228600" lvl="2" marL="13716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3pPr>
            <a:lvl4pPr indent="-228600" lvl="3" marL="18288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4pPr>
            <a:lvl5pPr indent="-228600" lvl="4" marL="22860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5pPr>
            <a:lvl6pPr indent="-228600" lvl="5" marL="27432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6pPr>
            <a:lvl7pPr indent="-228600" lvl="6" marL="32004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7pPr>
            <a:lvl8pPr indent="-228600" lvl="7" marL="36576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8pPr>
            <a:lvl9pPr indent="-228600" lvl="8" marL="41148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9pPr>
          </a:lstStyle>
          <a:p/>
        </p:txBody>
      </p:sp>
      <p:sp>
        <p:nvSpPr>
          <p:cNvPr id="35" name="Google Shape;35;p2"/>
          <p:cNvSpPr txBox="1"/>
          <p:nvPr>
            <p:ph idx="18" type="body"/>
          </p:nvPr>
        </p:nvSpPr>
        <p:spPr>
          <a:xfrm>
            <a:off x="29153363" y="6501725"/>
            <a:ext cx="12481500" cy="6726000"/>
          </a:xfrm>
          <a:prstGeom prst="rect">
            <a:avLst/>
          </a:prstGeom>
          <a:noFill/>
          <a:ln>
            <a:noFill/>
          </a:ln>
        </p:spPr>
        <p:txBody>
          <a:bodyPr anchorCtr="0" anchor="t" bIns="81625" lIns="81625" spcFirstLastPara="1" rIns="81625" wrap="square" tIns="81625"/>
          <a:lstStyle>
            <a:lvl1pPr indent="-387350" lvl="0" marL="457200" marR="0" rtl="0" algn="l">
              <a:lnSpc>
                <a:spcPct val="100000"/>
              </a:lnSpc>
              <a:spcBef>
                <a:spcPts val="1100"/>
              </a:spcBef>
              <a:spcAft>
                <a:spcPts val="0"/>
              </a:spcAft>
              <a:buClr>
                <a:schemeClr val="accent2"/>
              </a:buClr>
              <a:buSzPts val="2500"/>
              <a:buFont typeface="Arial"/>
              <a:buChar char="•"/>
              <a:defRPr b="0" i="0" sz="2500" u="none" cap="none" strike="noStrike">
                <a:solidFill>
                  <a:schemeClr val="dk1"/>
                </a:solidFill>
                <a:latin typeface="Calibri"/>
                <a:ea typeface="Calibri"/>
                <a:cs typeface="Calibri"/>
                <a:sym typeface="Calibri"/>
              </a:defRPr>
            </a:lvl1pPr>
            <a:lvl2pPr indent="-361950" lvl="1" marL="914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2pPr>
            <a:lvl3pPr indent="-361950" lvl="2" marL="1371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3pPr>
            <a:lvl4pPr indent="-361950" lvl="3" marL="1828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4pPr>
            <a:lvl5pPr indent="-361950" lvl="4" marL="22860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5pPr>
            <a:lvl6pPr indent="-361950" lvl="5" marL="27432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6pPr>
            <a:lvl7pPr indent="-361950" lvl="6" marL="3200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7pPr>
            <a:lvl8pPr indent="-361950" lvl="7" marL="3657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8pPr>
            <a:lvl9pPr indent="-361950" lvl="8" marL="4114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9pPr>
          </a:lstStyle>
          <a:p/>
        </p:txBody>
      </p:sp>
      <p:sp>
        <p:nvSpPr>
          <p:cNvPr id="36" name="Google Shape;36;p2"/>
          <p:cNvSpPr txBox="1"/>
          <p:nvPr>
            <p:ph idx="19" type="body"/>
          </p:nvPr>
        </p:nvSpPr>
        <p:spPr>
          <a:xfrm>
            <a:off x="29153363" y="14561621"/>
            <a:ext cx="12481500" cy="6726000"/>
          </a:xfrm>
          <a:prstGeom prst="rect">
            <a:avLst/>
          </a:prstGeom>
          <a:noFill/>
          <a:ln>
            <a:noFill/>
          </a:ln>
        </p:spPr>
        <p:txBody>
          <a:bodyPr anchorCtr="0" anchor="t" bIns="81625" lIns="81625" spcFirstLastPara="1" rIns="81625" wrap="square" tIns="81625"/>
          <a:lstStyle>
            <a:lvl1pPr indent="-387350" lvl="0" marL="457200" marR="0" rtl="0" algn="l">
              <a:lnSpc>
                <a:spcPct val="100000"/>
              </a:lnSpc>
              <a:spcBef>
                <a:spcPts val="1100"/>
              </a:spcBef>
              <a:spcAft>
                <a:spcPts val="0"/>
              </a:spcAft>
              <a:buClr>
                <a:schemeClr val="accent2"/>
              </a:buClr>
              <a:buSzPts val="2500"/>
              <a:buFont typeface="Arial"/>
              <a:buChar char="•"/>
              <a:defRPr b="0" i="0" sz="2500" u="none" cap="none" strike="noStrike">
                <a:solidFill>
                  <a:schemeClr val="dk1"/>
                </a:solidFill>
                <a:latin typeface="Calibri"/>
                <a:ea typeface="Calibri"/>
                <a:cs typeface="Calibri"/>
                <a:sym typeface="Calibri"/>
              </a:defRPr>
            </a:lvl1pPr>
            <a:lvl2pPr indent="-361950" lvl="1" marL="914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2pPr>
            <a:lvl3pPr indent="-361950" lvl="2" marL="1371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3pPr>
            <a:lvl4pPr indent="-361950" lvl="3" marL="1828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4pPr>
            <a:lvl5pPr indent="-361950" lvl="4" marL="22860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5pPr>
            <a:lvl6pPr indent="-361950" lvl="5" marL="27432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6pPr>
            <a:lvl7pPr indent="-361950" lvl="6" marL="3200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7pPr>
            <a:lvl8pPr indent="-361950" lvl="7" marL="3657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8pPr>
            <a:lvl9pPr indent="-361950" lvl="8" marL="4114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9pPr>
          </a:lstStyle>
          <a:p/>
        </p:txBody>
      </p:sp>
      <p:sp>
        <p:nvSpPr>
          <p:cNvPr id="37" name="Google Shape;37;p2"/>
          <p:cNvSpPr/>
          <p:nvPr>
            <p:ph idx="20" type="body"/>
          </p:nvPr>
        </p:nvSpPr>
        <p:spPr>
          <a:xfrm>
            <a:off x="29153363" y="23750913"/>
            <a:ext cx="12481500" cy="1121100"/>
          </a:xfrm>
          <a:prstGeom prst="round1Rect">
            <a:avLst>
              <a:gd fmla="val 16667" name="adj"/>
            </a:avLst>
          </a:prstGeom>
          <a:solidFill>
            <a:schemeClr val="accent1"/>
          </a:solidFill>
          <a:ln>
            <a:noFill/>
          </a:ln>
        </p:spPr>
        <p:txBody>
          <a:bodyPr anchorCtr="0" anchor="ctr" bIns="81625" lIns="81625" spcFirstLastPara="1" rIns="81625" wrap="square" tIns="81625"/>
          <a:lstStyle>
            <a:lvl1pPr indent="-228600" lvl="0" marL="4572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1pPr>
            <a:lvl2pPr indent="-228600" lvl="1" marL="9144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2pPr>
            <a:lvl3pPr indent="-228600" lvl="2" marL="13716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3pPr>
            <a:lvl4pPr indent="-228600" lvl="3" marL="18288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4pPr>
            <a:lvl5pPr indent="-228600" lvl="4" marL="22860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5pPr>
            <a:lvl6pPr indent="-228600" lvl="5" marL="27432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6pPr>
            <a:lvl7pPr indent="-228600" lvl="6" marL="32004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7pPr>
            <a:lvl8pPr indent="-228600" lvl="7" marL="36576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8pPr>
            <a:lvl9pPr indent="-228600" lvl="8" marL="41148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9pPr>
          </a:lstStyle>
          <a:p/>
        </p:txBody>
      </p:sp>
      <p:sp>
        <p:nvSpPr>
          <p:cNvPr id="38" name="Google Shape;38;p2"/>
          <p:cNvSpPr txBox="1"/>
          <p:nvPr>
            <p:ph idx="21" type="body"/>
          </p:nvPr>
        </p:nvSpPr>
        <p:spPr>
          <a:xfrm>
            <a:off x="29153363" y="24877506"/>
            <a:ext cx="12481500" cy="4203600"/>
          </a:xfrm>
          <a:prstGeom prst="rect">
            <a:avLst/>
          </a:prstGeom>
          <a:noFill/>
          <a:ln>
            <a:noFill/>
          </a:ln>
        </p:spPr>
        <p:txBody>
          <a:bodyPr anchorCtr="0" anchor="t" bIns="81625" lIns="81625" spcFirstLastPara="1" rIns="81625" wrap="square" tIns="81625"/>
          <a:lstStyle>
            <a:lvl1pPr indent="-387350" lvl="0" marL="457200" marR="0" rtl="0" algn="l">
              <a:lnSpc>
                <a:spcPct val="100000"/>
              </a:lnSpc>
              <a:spcBef>
                <a:spcPts val="1100"/>
              </a:spcBef>
              <a:spcAft>
                <a:spcPts val="0"/>
              </a:spcAft>
              <a:buClr>
                <a:schemeClr val="accent2"/>
              </a:buClr>
              <a:buSzPts val="2500"/>
              <a:buFont typeface="Arial"/>
              <a:buChar char="•"/>
              <a:defRPr b="0" i="0" sz="2500" u="none" cap="none" strike="noStrike">
                <a:solidFill>
                  <a:schemeClr val="dk1"/>
                </a:solidFill>
                <a:latin typeface="Calibri"/>
                <a:ea typeface="Calibri"/>
                <a:cs typeface="Calibri"/>
                <a:sym typeface="Calibri"/>
              </a:defRPr>
            </a:lvl1pPr>
            <a:lvl2pPr indent="-361950" lvl="1" marL="914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2pPr>
            <a:lvl3pPr indent="-361950" lvl="2" marL="1371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3pPr>
            <a:lvl4pPr indent="-361950" lvl="3" marL="1828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4pPr>
            <a:lvl5pPr indent="-361950" lvl="4" marL="22860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5pPr>
            <a:lvl6pPr indent="-361950" lvl="5" marL="27432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6pPr>
            <a:lvl7pPr indent="-361950" lvl="6" marL="3200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7pPr>
            <a:lvl8pPr indent="-361950" lvl="7" marL="3657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8pPr>
            <a:lvl9pPr indent="-361950" lvl="8" marL="4114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9pPr>
          </a:lstStyle>
          <a:p/>
        </p:txBody>
      </p:sp>
      <p:sp>
        <p:nvSpPr>
          <p:cNvPr id="39" name="Google Shape;39;p2"/>
          <p:cNvSpPr/>
          <p:nvPr/>
        </p:nvSpPr>
        <p:spPr>
          <a:xfrm>
            <a:off x="42793925" y="2347066"/>
            <a:ext cx="12136200" cy="30266700"/>
          </a:xfrm>
          <a:prstGeom prst="rect">
            <a:avLst/>
          </a:prstGeom>
          <a:solidFill>
            <a:srgbClr val="D8D8D8"/>
          </a:solidFill>
          <a:ln>
            <a:noFill/>
          </a:ln>
        </p:spPr>
        <p:txBody>
          <a:bodyPr anchorCtr="0" anchor="t" bIns="40800" lIns="244950" spcFirstLastPara="1" rIns="244950" wrap="square" tIns="40800">
            <a:noAutofit/>
          </a:bodyPr>
          <a:lstStyle/>
          <a:p>
            <a:pPr indent="0" lvl="0" marL="0" marR="0" rtl="0" algn="l">
              <a:spcBef>
                <a:spcPts val="0"/>
              </a:spcBef>
              <a:spcAft>
                <a:spcPts val="0"/>
              </a:spcAft>
              <a:buNone/>
            </a:pPr>
            <a:r>
              <a:rPr b="0" i="0" lang="en-US" sz="8600" u="none" cap="none" strike="noStrike">
                <a:solidFill>
                  <a:srgbClr val="7F7F7F"/>
                </a:solidFill>
                <a:latin typeface="Calibri"/>
                <a:ea typeface="Calibri"/>
                <a:cs typeface="Calibri"/>
                <a:sym typeface="Calibri"/>
              </a:rPr>
              <a:t>Printing:</a:t>
            </a:r>
            <a:endParaRPr sz="1300"/>
          </a:p>
          <a:p>
            <a:pPr indent="0" lvl="0" marL="0" marR="0" rtl="0" algn="l">
              <a:spcBef>
                <a:spcPts val="1100"/>
              </a:spcBef>
              <a:spcAft>
                <a:spcPts val="0"/>
              </a:spcAft>
              <a:buNone/>
            </a:pPr>
            <a:r>
              <a:rPr b="0" i="0" lang="en-US" sz="5900" u="none" cap="none" strike="noStrike">
                <a:solidFill>
                  <a:srgbClr val="7F7F7F"/>
                </a:solidFill>
                <a:latin typeface="Calibri"/>
                <a:ea typeface="Calibri"/>
                <a:cs typeface="Calibri"/>
                <a:sym typeface="Calibri"/>
              </a:rPr>
              <a:t>This poster is 48” wide by 36” high. It’s designed to be printed on a large-format printer.</a:t>
            </a:r>
            <a:endParaRPr sz="1300"/>
          </a:p>
          <a:p>
            <a:pPr indent="0" lvl="0" marL="0" marR="0" rtl="0" algn="l">
              <a:spcBef>
                <a:spcPts val="300"/>
              </a:spcBef>
              <a:spcAft>
                <a:spcPts val="0"/>
              </a:spcAft>
              <a:buNone/>
            </a:pPr>
            <a:r>
              <a:t/>
            </a:r>
            <a:endParaRPr b="0" i="0" sz="5400" u="none" cap="none" strike="noStrike">
              <a:solidFill>
                <a:srgbClr val="7F7F7F"/>
              </a:solidFill>
              <a:latin typeface="Calibri"/>
              <a:ea typeface="Calibri"/>
              <a:cs typeface="Calibri"/>
              <a:sym typeface="Calibri"/>
            </a:endParaRPr>
          </a:p>
          <a:p>
            <a:pPr indent="0" lvl="0" marL="0" marR="0" rtl="0" algn="l">
              <a:spcBef>
                <a:spcPts val="1100"/>
              </a:spcBef>
              <a:spcAft>
                <a:spcPts val="0"/>
              </a:spcAft>
              <a:buNone/>
            </a:pPr>
            <a:r>
              <a:rPr b="0" i="0" lang="en-US" sz="7900" u="none" cap="none" strike="noStrike">
                <a:solidFill>
                  <a:srgbClr val="7F7F7F"/>
                </a:solidFill>
                <a:latin typeface="Calibri"/>
                <a:ea typeface="Calibri"/>
                <a:cs typeface="Calibri"/>
                <a:sym typeface="Calibri"/>
              </a:rPr>
              <a:t>Customizing the Content:</a:t>
            </a:r>
            <a:endParaRPr sz="1300"/>
          </a:p>
          <a:p>
            <a:pPr indent="0" lvl="0" marL="0" marR="0" rtl="0" algn="l">
              <a:spcBef>
                <a:spcPts val="1100"/>
              </a:spcBef>
              <a:spcAft>
                <a:spcPts val="0"/>
              </a:spcAft>
              <a:buNone/>
            </a:pPr>
            <a:r>
              <a:rPr b="0" i="0" lang="en-US" sz="5900" u="none" cap="none" strike="noStrike">
                <a:solidFill>
                  <a:srgbClr val="7F7F7F"/>
                </a:solidFill>
                <a:latin typeface="Calibri"/>
                <a:ea typeface="Calibri"/>
                <a:cs typeface="Calibri"/>
                <a:sym typeface="Calibri"/>
              </a:rPr>
              <a:t>The placeholders in this poster are formatted for you. Type in the placeholders to add text, or click an icon to add a table, chart, SmartArt graphic, picture or multimedia file.</a:t>
            </a:r>
            <a:endParaRPr sz="1300"/>
          </a:p>
          <a:p>
            <a:pPr indent="0" lvl="0" marL="0" marR="0" rtl="0" algn="l">
              <a:spcBef>
                <a:spcPts val="2100"/>
              </a:spcBef>
              <a:spcAft>
                <a:spcPts val="0"/>
              </a:spcAft>
              <a:buNone/>
            </a:pPr>
            <a:r>
              <a:rPr b="0" i="0" lang="en-US" sz="5900" u="none" cap="none" strike="noStrike">
                <a:solidFill>
                  <a:srgbClr val="7F7F7F"/>
                </a:solidFill>
                <a:latin typeface="Calibri"/>
                <a:ea typeface="Calibri"/>
                <a:cs typeface="Calibri"/>
                <a:sym typeface="Calibri"/>
              </a:rPr>
              <a:t>To add or remove bullet points from text, just click the Bullets button on the Home tab.</a:t>
            </a:r>
            <a:endParaRPr sz="1300"/>
          </a:p>
          <a:p>
            <a:pPr indent="0" lvl="0" marL="0" marR="0" rtl="0" algn="l">
              <a:spcBef>
                <a:spcPts val="2100"/>
              </a:spcBef>
              <a:spcAft>
                <a:spcPts val="0"/>
              </a:spcAft>
              <a:buNone/>
            </a:pPr>
            <a:r>
              <a:rPr b="0" i="0" lang="en-US" sz="5900" u="none" cap="none" strike="noStrike">
                <a:solidFill>
                  <a:srgbClr val="7F7F7F"/>
                </a:solidFill>
                <a:latin typeface="Calibri"/>
                <a:ea typeface="Calibri"/>
                <a:cs typeface="Calibri"/>
                <a:sym typeface="Calibri"/>
              </a:rPr>
              <a:t>If you need more placeholders for titles, content or body text, just make a copy of what you need and drag it into place. PowerPoint’s Smart Guides will help you align it with everything else.</a:t>
            </a:r>
            <a:endParaRPr sz="1300"/>
          </a:p>
          <a:p>
            <a:pPr indent="0" lvl="0" marL="0" marR="0" rtl="0" algn="l">
              <a:spcBef>
                <a:spcPts val="2100"/>
              </a:spcBef>
              <a:spcAft>
                <a:spcPts val="0"/>
              </a:spcAft>
              <a:buNone/>
            </a:pPr>
            <a:r>
              <a:rPr b="0" i="0" lang="en-US" sz="5900" u="none" cap="none" strike="noStrike">
                <a:solidFill>
                  <a:srgbClr val="7F7F7F"/>
                </a:solidFill>
                <a:latin typeface="Calibri"/>
                <a:ea typeface="Calibri"/>
                <a:cs typeface="Calibri"/>
                <a:sym typeface="Calibri"/>
              </a:rPr>
              <a:t>Want to use your own pictures instead of ours? No problem! Just right-click a picture and choose Change Picture. Maintain the proportion of pictures as you resize by dragging a corner.</a:t>
            </a:r>
            <a:endParaRPr b="0" i="0" sz="5900" u="none" cap="none" strike="noStrike">
              <a:solidFill>
                <a:srgbClr val="7F7F7F"/>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42794100" cy="4624200"/>
          </a:xfrm>
          <a:prstGeom prst="rect">
            <a:avLst/>
          </a:prstGeom>
          <a:solidFill>
            <a:schemeClr val="accent4"/>
          </a:solidFill>
          <a:ln>
            <a:noFill/>
          </a:ln>
        </p:spPr>
        <p:txBody>
          <a:bodyPr anchorCtr="0" anchor="ctr" bIns="40800" lIns="81625" spcFirstLastPara="1" rIns="81625" wrap="square" tIns="40800">
            <a:noAutofit/>
          </a:bodyPr>
          <a:lstStyle/>
          <a:p>
            <a:pPr indent="0" lvl="0" marL="0" marR="0" rtl="0" algn="ctr">
              <a:spcBef>
                <a:spcPts val="0"/>
              </a:spcBef>
              <a:spcAft>
                <a:spcPts val="0"/>
              </a:spcAft>
              <a:buNone/>
            </a:pPr>
            <a:r>
              <a:t/>
            </a:r>
            <a:endParaRPr b="0" i="0" sz="6500" u="none" cap="none" strike="noStrike">
              <a:solidFill>
                <a:schemeClr val="lt1"/>
              </a:solidFill>
              <a:latin typeface="Calibri"/>
              <a:ea typeface="Calibri"/>
              <a:cs typeface="Calibri"/>
              <a:sym typeface="Calibri"/>
            </a:endParaRPr>
          </a:p>
        </p:txBody>
      </p:sp>
      <p:sp>
        <p:nvSpPr>
          <p:cNvPr id="11" name="Google Shape;11;p1"/>
          <p:cNvSpPr txBox="1"/>
          <p:nvPr>
            <p:ph type="title"/>
          </p:nvPr>
        </p:nvSpPr>
        <p:spPr>
          <a:xfrm>
            <a:off x="6240781" y="910802"/>
            <a:ext cx="30312900" cy="2311800"/>
          </a:xfrm>
          <a:prstGeom prst="rect">
            <a:avLst/>
          </a:prstGeom>
          <a:noFill/>
          <a:ln>
            <a:noFill/>
          </a:ln>
        </p:spPr>
        <p:txBody>
          <a:bodyPr anchorCtr="0" anchor="b" bIns="81625" lIns="81625" spcFirstLastPara="1" rIns="81625" wrap="square" tIns="81625"/>
          <a:lstStyle>
            <a:lvl1pPr indent="0" lvl="0" marL="0" marR="0" rtl="0" algn="l">
              <a:lnSpc>
                <a:spcPct val="90000"/>
              </a:lnSpc>
              <a:spcBef>
                <a:spcPts val="0"/>
              </a:spcBef>
              <a:spcAft>
                <a:spcPts val="0"/>
              </a:spcAft>
              <a:buClr>
                <a:schemeClr val="lt1"/>
              </a:buClr>
              <a:buSzPts val="7900"/>
              <a:buFont typeface="Cambria"/>
              <a:buNone/>
              <a:defRPr b="1" i="0" sz="7900" u="none" cap="none" strike="noStrike">
                <a:solidFill>
                  <a:schemeClr val="lt1"/>
                </a:solidFill>
                <a:latin typeface="Cambria"/>
                <a:ea typeface="Cambria"/>
                <a:cs typeface="Cambria"/>
                <a:sym typeface="Cambria"/>
              </a:defRPr>
            </a:lvl1pPr>
            <a:lvl2pPr indent="0" lvl="1" rtl="0">
              <a:spcBef>
                <a:spcPts val="0"/>
              </a:spcBef>
              <a:spcAft>
                <a:spcPts val="0"/>
              </a:spcAft>
              <a:buSzPts val="1300"/>
              <a:buNone/>
              <a:defRPr sz="1600"/>
            </a:lvl2pPr>
            <a:lvl3pPr indent="0" lvl="2" rtl="0">
              <a:spcBef>
                <a:spcPts val="0"/>
              </a:spcBef>
              <a:spcAft>
                <a:spcPts val="0"/>
              </a:spcAft>
              <a:buSzPts val="1300"/>
              <a:buNone/>
              <a:defRPr sz="1600"/>
            </a:lvl3pPr>
            <a:lvl4pPr indent="0" lvl="3" rtl="0">
              <a:spcBef>
                <a:spcPts val="0"/>
              </a:spcBef>
              <a:spcAft>
                <a:spcPts val="0"/>
              </a:spcAft>
              <a:buSzPts val="1300"/>
              <a:buNone/>
              <a:defRPr sz="1600"/>
            </a:lvl4pPr>
            <a:lvl5pPr indent="0" lvl="4" rtl="0">
              <a:spcBef>
                <a:spcPts val="0"/>
              </a:spcBef>
              <a:spcAft>
                <a:spcPts val="0"/>
              </a:spcAft>
              <a:buSzPts val="1300"/>
              <a:buNone/>
              <a:defRPr sz="1600"/>
            </a:lvl5pPr>
            <a:lvl6pPr indent="0" lvl="5" rtl="0">
              <a:spcBef>
                <a:spcPts val="0"/>
              </a:spcBef>
              <a:spcAft>
                <a:spcPts val="0"/>
              </a:spcAft>
              <a:buSzPts val="1300"/>
              <a:buNone/>
              <a:defRPr sz="1600"/>
            </a:lvl6pPr>
            <a:lvl7pPr indent="0" lvl="6" rtl="0">
              <a:spcBef>
                <a:spcPts val="0"/>
              </a:spcBef>
              <a:spcAft>
                <a:spcPts val="0"/>
              </a:spcAft>
              <a:buSzPts val="1300"/>
              <a:buNone/>
              <a:defRPr sz="1600"/>
            </a:lvl7pPr>
            <a:lvl8pPr indent="0" lvl="7" rtl="0">
              <a:spcBef>
                <a:spcPts val="0"/>
              </a:spcBef>
              <a:spcAft>
                <a:spcPts val="0"/>
              </a:spcAft>
              <a:buSzPts val="1300"/>
              <a:buNone/>
              <a:defRPr sz="1600"/>
            </a:lvl8pPr>
            <a:lvl9pPr indent="0" lvl="8" rtl="0">
              <a:spcBef>
                <a:spcPts val="0"/>
              </a:spcBef>
              <a:spcAft>
                <a:spcPts val="0"/>
              </a:spcAft>
              <a:buSzPts val="1300"/>
              <a:buNone/>
              <a:defRPr sz="1600"/>
            </a:lvl9pPr>
          </a:lstStyle>
          <a:p/>
        </p:txBody>
      </p:sp>
      <p:sp>
        <p:nvSpPr>
          <p:cNvPr id="12" name="Google Shape;12;p1"/>
          <p:cNvSpPr txBox="1"/>
          <p:nvPr>
            <p:ph idx="1" type="body"/>
          </p:nvPr>
        </p:nvSpPr>
        <p:spPr>
          <a:xfrm>
            <a:off x="6240781" y="5534873"/>
            <a:ext cx="30312900" cy="21726000"/>
          </a:xfrm>
          <a:prstGeom prst="rect">
            <a:avLst/>
          </a:prstGeom>
          <a:noFill/>
          <a:ln>
            <a:noFill/>
          </a:ln>
        </p:spPr>
        <p:txBody>
          <a:bodyPr anchorCtr="0" anchor="t" bIns="81625" lIns="81625" spcFirstLastPara="1" rIns="81625" wrap="square" tIns="81625"/>
          <a:lstStyle>
            <a:lvl1pPr indent="-387350" lvl="0" marL="457200" marR="0" rtl="0" algn="l">
              <a:lnSpc>
                <a:spcPct val="100000"/>
              </a:lnSpc>
              <a:spcBef>
                <a:spcPts val="1100"/>
              </a:spcBef>
              <a:spcAft>
                <a:spcPts val="0"/>
              </a:spcAft>
              <a:buClr>
                <a:schemeClr val="accent2"/>
              </a:buClr>
              <a:buSzPts val="2500"/>
              <a:buFont typeface="Arial"/>
              <a:buChar char="•"/>
              <a:defRPr b="0" i="0" sz="2500" u="none" cap="none" strike="noStrike">
                <a:solidFill>
                  <a:schemeClr val="dk1"/>
                </a:solidFill>
                <a:latin typeface="Calibri"/>
                <a:ea typeface="Calibri"/>
                <a:cs typeface="Calibri"/>
                <a:sym typeface="Calibri"/>
              </a:defRPr>
            </a:lvl1pPr>
            <a:lvl2pPr indent="-361950" lvl="1" marL="914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2pPr>
            <a:lvl3pPr indent="-361950" lvl="2" marL="1371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3pPr>
            <a:lvl4pPr indent="-361950" lvl="3" marL="1828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4pPr>
            <a:lvl5pPr indent="-361950" lvl="4" marL="22860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5pPr>
            <a:lvl6pPr indent="-361950" lvl="5" marL="27432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6pPr>
            <a:lvl7pPr indent="-361950" lvl="6" marL="3200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7pPr>
            <a:lvl8pPr indent="-361950" lvl="7" marL="3657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8pPr>
            <a:lvl9pPr indent="-361950" lvl="8" marL="4114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9pPr>
          </a:lstStyle>
          <a:p/>
        </p:txBody>
      </p:sp>
      <p:sp>
        <p:nvSpPr>
          <p:cNvPr id="13" name="Google Shape;13;p1"/>
          <p:cNvSpPr txBox="1"/>
          <p:nvPr>
            <p:ph idx="10" type="dt"/>
          </p:nvPr>
        </p:nvSpPr>
        <p:spPr>
          <a:xfrm>
            <a:off x="1114425" y="29527689"/>
            <a:ext cx="9628500" cy="420000"/>
          </a:xfrm>
          <a:prstGeom prst="rect">
            <a:avLst/>
          </a:prstGeom>
          <a:noFill/>
          <a:ln>
            <a:noFill/>
          </a:ln>
        </p:spPr>
        <p:txBody>
          <a:bodyPr anchorCtr="0" anchor="ctr" bIns="81625" lIns="81625" spcFirstLastPara="1" rIns="81625" wrap="square" tIns="81625"/>
          <a:lstStyle>
            <a:lvl1pPr indent="0" lvl="0" marL="0" marR="0" rtl="0" algn="l">
              <a:spcBef>
                <a:spcPts val="0"/>
              </a:spcBef>
              <a:spcAft>
                <a:spcPts val="0"/>
              </a:spcAft>
              <a:buSzPts val="1300"/>
              <a:buNone/>
              <a:defRPr b="0" i="0" sz="1400" u="none" cap="none" strike="noStrike">
                <a:solidFill>
                  <a:srgbClr val="8B8B8D"/>
                </a:solidFill>
                <a:latin typeface="Calibri"/>
                <a:ea typeface="Calibri"/>
                <a:cs typeface="Calibri"/>
                <a:sym typeface="Calibri"/>
              </a:defRPr>
            </a:lvl1pPr>
            <a:lvl2pPr indent="0" lvl="1" marL="16510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2pPr>
            <a:lvl3pPr indent="0" lvl="2" marL="32893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3pPr>
            <a:lvl4pPr indent="0" lvl="3" marL="49403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4pPr>
            <a:lvl5pPr indent="-12700" lvl="4" marL="65913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5pPr>
            <a:lvl6pPr indent="0" lvl="5" marL="82296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6pPr>
            <a:lvl7pPr indent="-25400" lvl="6" marL="98806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7pPr>
            <a:lvl8pPr indent="0" lvl="7" marL="115316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8pPr>
            <a:lvl9pPr indent="0" lvl="8" marL="131699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9pPr>
          </a:lstStyle>
          <a:p/>
        </p:txBody>
      </p:sp>
      <p:sp>
        <p:nvSpPr>
          <p:cNvPr id="14" name="Google Shape;14;p1"/>
          <p:cNvSpPr txBox="1"/>
          <p:nvPr>
            <p:ph idx="11" type="ftr"/>
          </p:nvPr>
        </p:nvSpPr>
        <p:spPr>
          <a:xfrm>
            <a:off x="10743059" y="29527689"/>
            <a:ext cx="21307800" cy="420000"/>
          </a:xfrm>
          <a:prstGeom prst="rect">
            <a:avLst/>
          </a:prstGeom>
          <a:noFill/>
          <a:ln>
            <a:noFill/>
          </a:ln>
        </p:spPr>
        <p:txBody>
          <a:bodyPr anchorCtr="0" anchor="ctr" bIns="81625" lIns="81625" spcFirstLastPara="1" rIns="81625" wrap="square" tIns="81625"/>
          <a:lstStyle>
            <a:lvl1pPr indent="0" lvl="0" marL="0" marR="0" rtl="0" algn="ctr">
              <a:spcBef>
                <a:spcPts val="0"/>
              </a:spcBef>
              <a:spcAft>
                <a:spcPts val="0"/>
              </a:spcAft>
              <a:buSzPts val="1300"/>
              <a:buNone/>
              <a:defRPr b="0" i="0" sz="1400" u="none" cap="none" strike="noStrike">
                <a:solidFill>
                  <a:srgbClr val="8B8B8D"/>
                </a:solidFill>
                <a:latin typeface="Calibri"/>
                <a:ea typeface="Calibri"/>
                <a:cs typeface="Calibri"/>
                <a:sym typeface="Calibri"/>
              </a:defRPr>
            </a:lvl1pPr>
            <a:lvl2pPr indent="0" lvl="1" marL="16510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2pPr>
            <a:lvl3pPr indent="0" lvl="2" marL="32893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3pPr>
            <a:lvl4pPr indent="0" lvl="3" marL="49403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4pPr>
            <a:lvl5pPr indent="-12700" lvl="4" marL="65913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5pPr>
            <a:lvl6pPr indent="0" lvl="5" marL="82296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6pPr>
            <a:lvl7pPr indent="-25400" lvl="6" marL="98806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7pPr>
            <a:lvl8pPr indent="0" lvl="7" marL="115316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8pPr>
            <a:lvl9pPr indent="0" lvl="8" marL="131699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9pPr>
          </a:lstStyle>
          <a:p/>
        </p:txBody>
      </p:sp>
      <p:sp>
        <p:nvSpPr>
          <p:cNvPr id="15" name="Google Shape;15;p1"/>
          <p:cNvSpPr txBox="1"/>
          <p:nvPr>
            <p:ph idx="12" type="sldNum"/>
          </p:nvPr>
        </p:nvSpPr>
        <p:spPr>
          <a:xfrm>
            <a:off x="32050868" y="29527689"/>
            <a:ext cx="9628500" cy="420000"/>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400" u="none" cap="none" strike="noStrike">
                <a:solidFill>
                  <a:srgbClr val="8B8B8D"/>
                </a:solidFill>
                <a:latin typeface="Calibri"/>
                <a:ea typeface="Calibri"/>
                <a:cs typeface="Calibri"/>
                <a:sym typeface="Calibri"/>
              </a:defRPr>
            </a:lvl1pPr>
            <a:lvl2pPr indent="0" lvl="1" marL="0" marR="0" rtl="0" algn="r">
              <a:spcBef>
                <a:spcPts val="0"/>
              </a:spcBef>
              <a:buNone/>
              <a:defRPr b="0" i="0" sz="1400" u="none" cap="none" strike="noStrike">
                <a:solidFill>
                  <a:srgbClr val="8B8B8D"/>
                </a:solidFill>
                <a:latin typeface="Calibri"/>
                <a:ea typeface="Calibri"/>
                <a:cs typeface="Calibri"/>
                <a:sym typeface="Calibri"/>
              </a:defRPr>
            </a:lvl2pPr>
            <a:lvl3pPr indent="0" lvl="2" marL="0" marR="0" rtl="0" algn="r">
              <a:spcBef>
                <a:spcPts val="0"/>
              </a:spcBef>
              <a:buNone/>
              <a:defRPr b="0" i="0" sz="1400" u="none" cap="none" strike="noStrike">
                <a:solidFill>
                  <a:srgbClr val="8B8B8D"/>
                </a:solidFill>
                <a:latin typeface="Calibri"/>
                <a:ea typeface="Calibri"/>
                <a:cs typeface="Calibri"/>
                <a:sym typeface="Calibri"/>
              </a:defRPr>
            </a:lvl3pPr>
            <a:lvl4pPr indent="0" lvl="3" marL="0" marR="0" rtl="0" algn="r">
              <a:spcBef>
                <a:spcPts val="0"/>
              </a:spcBef>
              <a:buNone/>
              <a:defRPr b="0" i="0" sz="1400" u="none" cap="none" strike="noStrike">
                <a:solidFill>
                  <a:srgbClr val="8B8B8D"/>
                </a:solidFill>
                <a:latin typeface="Calibri"/>
                <a:ea typeface="Calibri"/>
                <a:cs typeface="Calibri"/>
                <a:sym typeface="Calibri"/>
              </a:defRPr>
            </a:lvl4pPr>
            <a:lvl5pPr indent="0" lvl="4" marL="0" marR="0" rtl="0" algn="r">
              <a:spcBef>
                <a:spcPts val="0"/>
              </a:spcBef>
              <a:buNone/>
              <a:defRPr b="0" i="0" sz="1400" u="none" cap="none" strike="noStrike">
                <a:solidFill>
                  <a:srgbClr val="8B8B8D"/>
                </a:solidFill>
                <a:latin typeface="Calibri"/>
                <a:ea typeface="Calibri"/>
                <a:cs typeface="Calibri"/>
                <a:sym typeface="Calibri"/>
              </a:defRPr>
            </a:lvl5pPr>
            <a:lvl6pPr indent="0" lvl="5" marL="0" marR="0" rtl="0" algn="r">
              <a:spcBef>
                <a:spcPts val="0"/>
              </a:spcBef>
              <a:buNone/>
              <a:defRPr b="0" i="0" sz="1400" u="none" cap="none" strike="noStrike">
                <a:solidFill>
                  <a:srgbClr val="8B8B8D"/>
                </a:solidFill>
                <a:latin typeface="Calibri"/>
                <a:ea typeface="Calibri"/>
                <a:cs typeface="Calibri"/>
                <a:sym typeface="Calibri"/>
              </a:defRPr>
            </a:lvl6pPr>
            <a:lvl7pPr indent="0" lvl="6" marL="0" marR="0" rtl="0" algn="r">
              <a:spcBef>
                <a:spcPts val="0"/>
              </a:spcBef>
              <a:buNone/>
              <a:defRPr b="0" i="0" sz="1400" u="none" cap="none" strike="noStrike">
                <a:solidFill>
                  <a:srgbClr val="8B8B8D"/>
                </a:solidFill>
                <a:latin typeface="Calibri"/>
                <a:ea typeface="Calibri"/>
                <a:cs typeface="Calibri"/>
                <a:sym typeface="Calibri"/>
              </a:defRPr>
            </a:lvl7pPr>
            <a:lvl8pPr indent="0" lvl="7" marL="0" marR="0" rtl="0" algn="r">
              <a:spcBef>
                <a:spcPts val="0"/>
              </a:spcBef>
              <a:buNone/>
              <a:defRPr b="0" i="0" sz="1400" u="none" cap="none" strike="noStrike">
                <a:solidFill>
                  <a:srgbClr val="8B8B8D"/>
                </a:solidFill>
                <a:latin typeface="Calibri"/>
                <a:ea typeface="Calibri"/>
                <a:cs typeface="Calibri"/>
                <a:sym typeface="Calibri"/>
              </a:defRPr>
            </a:lvl8pPr>
            <a:lvl9pPr indent="0" lvl="8" marL="0" marR="0" rtl="0" algn="r">
              <a:spcBef>
                <a:spcPts val="0"/>
              </a:spcBef>
              <a:buNone/>
              <a:defRPr b="0" i="0" sz="1400" u="none" cap="none" strike="noStrike">
                <a:solidFill>
                  <a:srgbClr val="8B8B8D"/>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0.png"/><Relationship Id="rId13" Type="http://schemas.openxmlformats.org/officeDocument/2006/relationships/image" Target="../media/image7.png"/><Relationship Id="rId12"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1.png"/><Relationship Id="rId9" Type="http://schemas.openxmlformats.org/officeDocument/2006/relationships/image" Target="../media/image9.png"/><Relationship Id="rId15" Type="http://schemas.openxmlformats.org/officeDocument/2006/relationships/image" Target="../media/image13.png"/><Relationship Id="rId1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12.png"/><Relationship Id="rId7" Type="http://schemas.openxmlformats.org/officeDocument/2006/relationships/image" Target="../media/image3.png"/><Relationship Id="rId8"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Google Shape;44;p3"/>
          <p:cNvSpPr txBox="1"/>
          <p:nvPr>
            <p:ph idx="7" type="body"/>
          </p:nvPr>
        </p:nvSpPr>
        <p:spPr>
          <a:xfrm>
            <a:off x="15064425" y="6009175"/>
            <a:ext cx="12481500" cy="3251100"/>
          </a:xfrm>
          <a:prstGeom prst="rect">
            <a:avLst/>
          </a:prstGeom>
          <a:noFill/>
          <a:ln>
            <a:noFill/>
          </a:ln>
        </p:spPr>
        <p:txBody>
          <a:bodyPr anchorCtr="0" anchor="t" bIns="40800" lIns="326625" spcFirstLastPara="1" rIns="81625" wrap="square" tIns="163300">
            <a:noAutofit/>
          </a:bodyPr>
          <a:lstStyle/>
          <a:p>
            <a:pPr indent="-488950" lvl="0" marL="241300" rtl="0" algn="just">
              <a:lnSpc>
                <a:spcPct val="115000"/>
              </a:lnSpc>
              <a:spcBef>
                <a:spcPts val="0"/>
              </a:spcBef>
              <a:spcAft>
                <a:spcPts val="0"/>
              </a:spcAft>
              <a:buClr>
                <a:srgbClr val="000000"/>
              </a:buClr>
              <a:buSzPts val="2700"/>
              <a:buChar char="•"/>
            </a:pPr>
            <a:r>
              <a:rPr lang="en-US" sz="2700">
                <a:solidFill>
                  <a:srgbClr val="000000"/>
                </a:solidFill>
              </a:rPr>
              <a:t>We have followed a conventional computer vision pipeline to train our model. Fig. 3 shows the training pipeline followed.</a:t>
            </a:r>
            <a:endParaRPr sz="2700">
              <a:solidFill>
                <a:srgbClr val="000000"/>
              </a:solidFill>
            </a:endParaRPr>
          </a:p>
          <a:p>
            <a:pPr indent="0" lvl="0" marL="647700" rtl="0" algn="just">
              <a:lnSpc>
                <a:spcPct val="115000"/>
              </a:lnSpc>
              <a:spcBef>
                <a:spcPts val="1400"/>
              </a:spcBef>
              <a:spcAft>
                <a:spcPts val="0"/>
              </a:spcAft>
              <a:buNone/>
            </a:pPr>
            <a:r>
              <a:t/>
            </a:r>
            <a:endParaRPr sz="2700">
              <a:solidFill>
                <a:srgbClr val="000000"/>
              </a:solidFill>
            </a:endParaRPr>
          </a:p>
          <a:p>
            <a:pPr indent="0" lvl="0" marL="647700" rtl="0" algn="just">
              <a:lnSpc>
                <a:spcPct val="115000"/>
              </a:lnSpc>
              <a:spcBef>
                <a:spcPts val="1400"/>
              </a:spcBef>
              <a:spcAft>
                <a:spcPts val="0"/>
              </a:spcAft>
              <a:buNone/>
            </a:pPr>
            <a:r>
              <a:t/>
            </a:r>
            <a:endParaRPr sz="2700">
              <a:solidFill>
                <a:srgbClr val="000000"/>
              </a:solidFill>
            </a:endParaRPr>
          </a:p>
          <a:p>
            <a:pPr indent="0" lvl="0" marL="0" rtl="0" algn="just">
              <a:lnSpc>
                <a:spcPct val="115000"/>
              </a:lnSpc>
              <a:spcBef>
                <a:spcPts val="1400"/>
              </a:spcBef>
              <a:spcAft>
                <a:spcPts val="1400"/>
              </a:spcAft>
              <a:buNone/>
            </a:pPr>
            <a:r>
              <a:t/>
            </a:r>
            <a:endParaRPr sz="2700">
              <a:solidFill>
                <a:srgbClr val="000000"/>
              </a:solidFill>
            </a:endParaRPr>
          </a:p>
        </p:txBody>
      </p:sp>
      <p:sp>
        <p:nvSpPr>
          <p:cNvPr id="45" name="Google Shape;45;p3"/>
          <p:cNvSpPr txBox="1"/>
          <p:nvPr>
            <p:ph idx="21" type="body"/>
          </p:nvPr>
        </p:nvSpPr>
        <p:spPr>
          <a:xfrm>
            <a:off x="1114425" y="24501526"/>
            <a:ext cx="12481500" cy="2126100"/>
          </a:xfrm>
          <a:prstGeom prst="rect">
            <a:avLst/>
          </a:prstGeom>
          <a:noFill/>
          <a:ln>
            <a:noFill/>
          </a:ln>
        </p:spPr>
        <p:txBody>
          <a:bodyPr anchorCtr="0" anchor="t" bIns="40800" lIns="326625" spcFirstLastPara="1" rIns="81625" wrap="square" tIns="163300">
            <a:noAutofit/>
          </a:bodyPr>
          <a:lstStyle/>
          <a:p>
            <a:pPr indent="-488950" lvl="0" marL="241300" rtl="0" algn="just">
              <a:lnSpc>
                <a:spcPct val="115000"/>
              </a:lnSpc>
              <a:spcBef>
                <a:spcPts val="0"/>
              </a:spcBef>
              <a:spcAft>
                <a:spcPts val="0"/>
              </a:spcAft>
              <a:buClr>
                <a:srgbClr val="000000"/>
              </a:buClr>
              <a:buSzPts val="2700"/>
              <a:buChar char="•"/>
            </a:pPr>
            <a:r>
              <a:rPr lang="en-US" sz="2700">
                <a:solidFill>
                  <a:srgbClr val="000000"/>
                </a:solidFill>
              </a:rPr>
              <a:t>As we are working on a small subset of data due to resource limitations there were no previous baselines to compare.</a:t>
            </a:r>
            <a:endParaRPr sz="2700">
              <a:solidFill>
                <a:srgbClr val="000000"/>
              </a:solidFill>
            </a:endParaRPr>
          </a:p>
          <a:p>
            <a:pPr indent="-488950" lvl="0" marL="241300" rtl="0" algn="just">
              <a:lnSpc>
                <a:spcPct val="115000"/>
              </a:lnSpc>
              <a:spcBef>
                <a:spcPts val="0"/>
              </a:spcBef>
              <a:spcAft>
                <a:spcPts val="0"/>
              </a:spcAft>
              <a:buClr>
                <a:srgbClr val="000000"/>
              </a:buClr>
              <a:buSzPts val="2700"/>
              <a:buChar char="•"/>
            </a:pPr>
            <a:r>
              <a:rPr lang="en-US" sz="2700">
                <a:solidFill>
                  <a:srgbClr val="000000"/>
                </a:solidFill>
              </a:rPr>
              <a:t>We have shown an in-depth analysis with various feature extraction techniques and classifiers to compare and contrast their performances.</a:t>
            </a:r>
            <a:endParaRPr sz="2700">
              <a:solidFill>
                <a:srgbClr val="000000"/>
              </a:solidFill>
            </a:endParaRPr>
          </a:p>
        </p:txBody>
      </p:sp>
      <p:sp>
        <p:nvSpPr>
          <p:cNvPr id="46" name="Google Shape;46;p3"/>
          <p:cNvSpPr txBox="1"/>
          <p:nvPr>
            <p:ph type="title"/>
          </p:nvPr>
        </p:nvSpPr>
        <p:spPr>
          <a:xfrm>
            <a:off x="6240765" y="350309"/>
            <a:ext cx="36330000" cy="2224800"/>
          </a:xfrm>
          <a:prstGeom prst="rect">
            <a:avLst/>
          </a:prstGeom>
          <a:noFill/>
          <a:ln>
            <a:noFill/>
          </a:ln>
        </p:spPr>
        <p:txBody>
          <a:bodyPr anchorCtr="0" anchor="b" bIns="40800" lIns="81625" spcFirstLastPara="1" rIns="81625" wrap="square" tIns="40800">
            <a:noAutofit/>
          </a:bodyPr>
          <a:lstStyle/>
          <a:p>
            <a:pPr indent="0" lvl="0" marL="0" rtl="0" algn="l">
              <a:lnSpc>
                <a:spcPct val="115000"/>
              </a:lnSpc>
              <a:spcBef>
                <a:spcPts val="0"/>
              </a:spcBef>
              <a:spcAft>
                <a:spcPts val="0"/>
              </a:spcAft>
              <a:buClr>
                <a:srgbClr val="000000"/>
              </a:buClr>
              <a:buSzPts val="1600"/>
              <a:buFont typeface="Arial"/>
              <a:buNone/>
            </a:pPr>
            <a:r>
              <a:rPr lang="en-US" sz="10200"/>
              <a:t>Quick Draw Doodle Recognition</a:t>
            </a:r>
            <a:endParaRPr sz="10200"/>
          </a:p>
        </p:txBody>
      </p:sp>
      <p:sp>
        <p:nvSpPr>
          <p:cNvPr id="47" name="Google Shape;47;p3"/>
          <p:cNvSpPr txBox="1"/>
          <p:nvPr>
            <p:ph idx="1" type="body"/>
          </p:nvPr>
        </p:nvSpPr>
        <p:spPr>
          <a:xfrm>
            <a:off x="6240765" y="2575189"/>
            <a:ext cx="16170900" cy="823200"/>
          </a:xfrm>
          <a:prstGeom prst="rect">
            <a:avLst/>
          </a:prstGeom>
          <a:noFill/>
          <a:ln>
            <a:noFill/>
          </a:ln>
        </p:spPr>
        <p:txBody>
          <a:bodyPr anchorCtr="0" anchor="t" bIns="40800" lIns="81625" spcFirstLastPara="1" rIns="81625" wrap="square" tIns="40800">
            <a:noAutofit/>
          </a:bodyPr>
          <a:lstStyle/>
          <a:p>
            <a:pPr indent="0" lvl="0" marL="0" marR="0" rtl="0" algn="l">
              <a:lnSpc>
                <a:spcPct val="100000"/>
              </a:lnSpc>
              <a:spcBef>
                <a:spcPts val="0"/>
              </a:spcBef>
              <a:spcAft>
                <a:spcPts val="0"/>
              </a:spcAft>
              <a:buClr>
                <a:schemeClr val="accent2"/>
              </a:buClr>
              <a:buSzPts val="2100"/>
              <a:buFont typeface="Arial"/>
              <a:buNone/>
            </a:pPr>
            <a:r>
              <a:rPr lang="en-US" sz="5100"/>
              <a:t>Anubhav Shrimal (MT18033), Vrutti Patel (MT18020)</a:t>
            </a:r>
            <a:endParaRPr sz="5100"/>
          </a:p>
          <a:p>
            <a:pPr indent="0" lvl="0" marL="0" marR="0" rtl="0" algn="l">
              <a:lnSpc>
                <a:spcPct val="100000"/>
              </a:lnSpc>
              <a:spcBef>
                <a:spcPts val="0"/>
              </a:spcBef>
              <a:spcAft>
                <a:spcPts val="0"/>
              </a:spcAft>
              <a:buClr>
                <a:schemeClr val="accent2"/>
              </a:buClr>
              <a:buSzPts val="2100"/>
              <a:buFont typeface="Arial"/>
              <a:buNone/>
            </a:pPr>
            <a:r>
              <a:t/>
            </a:r>
            <a:endParaRPr b="0" i="0" sz="5100" u="none" cap="none" strike="noStrike">
              <a:solidFill>
                <a:schemeClr val="lt1"/>
              </a:solidFill>
              <a:latin typeface="Calibri"/>
              <a:ea typeface="Calibri"/>
              <a:cs typeface="Calibri"/>
              <a:sym typeface="Calibri"/>
            </a:endParaRPr>
          </a:p>
        </p:txBody>
      </p:sp>
      <p:sp>
        <p:nvSpPr>
          <p:cNvPr id="48" name="Google Shape;48;p3"/>
          <p:cNvSpPr/>
          <p:nvPr>
            <p:ph idx="2" type="body"/>
          </p:nvPr>
        </p:nvSpPr>
        <p:spPr>
          <a:xfrm>
            <a:off x="1114425" y="5380745"/>
            <a:ext cx="12481500" cy="670800"/>
          </a:xfrm>
          <a:prstGeom prst="round1Rect">
            <a:avLst>
              <a:gd fmla="val 16667" name="adj"/>
            </a:avLst>
          </a:prstGeom>
          <a:solidFill>
            <a:srgbClr val="073763"/>
          </a:solidFill>
          <a:ln>
            <a:noFill/>
          </a:ln>
        </p:spPr>
        <p:txBody>
          <a:bodyPr anchorCtr="0" anchor="ctr" bIns="40800" lIns="326625" spcFirstLastPara="1" rIns="81625" wrap="square" tIns="40800">
            <a:noAutofit/>
          </a:bodyPr>
          <a:lstStyle/>
          <a:p>
            <a:pPr indent="0" lvl="0" marL="0" marR="0" rtl="0" algn="l">
              <a:lnSpc>
                <a:spcPct val="100000"/>
              </a:lnSpc>
              <a:spcBef>
                <a:spcPts val="0"/>
              </a:spcBef>
              <a:spcAft>
                <a:spcPts val="0"/>
              </a:spcAft>
              <a:buClr>
                <a:schemeClr val="accent2"/>
              </a:buClr>
              <a:buSzPts val="5400"/>
              <a:buFont typeface="Arial"/>
              <a:buNone/>
            </a:pPr>
            <a:r>
              <a:rPr lang="en-US" sz="3600"/>
              <a:t>Abstract</a:t>
            </a:r>
            <a:endParaRPr sz="3600"/>
          </a:p>
        </p:txBody>
      </p:sp>
      <p:sp>
        <p:nvSpPr>
          <p:cNvPr id="49" name="Google Shape;49;p3"/>
          <p:cNvSpPr txBox="1"/>
          <p:nvPr>
            <p:ph idx="3" type="body"/>
          </p:nvPr>
        </p:nvSpPr>
        <p:spPr>
          <a:xfrm>
            <a:off x="1114425" y="6045225"/>
            <a:ext cx="12481500" cy="3251100"/>
          </a:xfrm>
          <a:prstGeom prst="rect">
            <a:avLst/>
          </a:prstGeom>
          <a:noFill/>
          <a:ln>
            <a:noFill/>
          </a:ln>
        </p:spPr>
        <p:txBody>
          <a:bodyPr anchorCtr="0" anchor="t" bIns="40800" lIns="326625" spcFirstLastPara="1" rIns="81625" wrap="square" tIns="163300">
            <a:noAutofit/>
          </a:bodyPr>
          <a:lstStyle/>
          <a:p>
            <a:pPr indent="0" lvl="0" marL="0" marR="0" rtl="0" algn="just">
              <a:lnSpc>
                <a:spcPct val="115000"/>
              </a:lnSpc>
              <a:spcBef>
                <a:spcPts val="0"/>
              </a:spcBef>
              <a:spcAft>
                <a:spcPts val="0"/>
              </a:spcAft>
              <a:buNone/>
            </a:pPr>
            <a:r>
              <a:rPr lang="en-US" sz="2700">
                <a:solidFill>
                  <a:srgbClr val="000000"/>
                </a:solidFill>
              </a:rPr>
              <a:t>In Quick Draw the AI system tries to </a:t>
            </a:r>
            <a:r>
              <a:rPr lang="en-US" sz="2700">
                <a:solidFill>
                  <a:srgbClr val="000000"/>
                </a:solidFill>
              </a:rPr>
              <a:t>classify</a:t>
            </a:r>
            <a:r>
              <a:rPr lang="en-US" sz="2700">
                <a:solidFill>
                  <a:srgbClr val="000000"/>
                </a:solidFill>
              </a:rPr>
              <a:t> the hand-drawn doodle into a predetermined category which is quite similar to pictionary. By this project we are trying to achieve the same using different feature extraction techniques and applying various classifiers such as Naive Bayes, Random Forest, SVM, XGBoost, Bagging, ADA-boost, KNN and </a:t>
            </a:r>
            <a:r>
              <a:rPr lang="en-US" sz="2700">
                <a:solidFill>
                  <a:srgbClr val="000000"/>
                </a:solidFill>
              </a:rPr>
              <a:t>CNN</a:t>
            </a:r>
            <a:r>
              <a:rPr lang="en-US" sz="2700">
                <a:solidFill>
                  <a:srgbClr val="000000"/>
                </a:solidFill>
              </a:rPr>
              <a:t> and compare their performance on different evaluation metric such as MAP@3.</a:t>
            </a:r>
            <a:endParaRPr baseline="30000" sz="2700">
              <a:solidFill>
                <a:srgbClr val="000000"/>
              </a:solidFill>
            </a:endParaRPr>
          </a:p>
        </p:txBody>
      </p:sp>
      <p:sp>
        <p:nvSpPr>
          <p:cNvPr id="50" name="Google Shape;50;p3"/>
          <p:cNvSpPr txBox="1"/>
          <p:nvPr>
            <p:ph idx="5" type="body"/>
          </p:nvPr>
        </p:nvSpPr>
        <p:spPr>
          <a:xfrm>
            <a:off x="1114425" y="9892399"/>
            <a:ext cx="12481500" cy="5486400"/>
          </a:xfrm>
          <a:prstGeom prst="rect">
            <a:avLst/>
          </a:prstGeom>
          <a:noFill/>
          <a:ln>
            <a:noFill/>
          </a:ln>
        </p:spPr>
        <p:txBody>
          <a:bodyPr anchorCtr="0" anchor="t" bIns="40800" lIns="326625" spcFirstLastPara="1" rIns="81625" wrap="square" tIns="163300">
            <a:noAutofit/>
          </a:bodyPr>
          <a:lstStyle/>
          <a:p>
            <a:pPr indent="-488950" lvl="0" marL="241300" rtl="0" algn="just">
              <a:lnSpc>
                <a:spcPct val="115000"/>
              </a:lnSpc>
              <a:spcBef>
                <a:spcPts val="0"/>
              </a:spcBef>
              <a:spcAft>
                <a:spcPts val="0"/>
              </a:spcAft>
              <a:buClr>
                <a:srgbClr val="000000"/>
              </a:buClr>
              <a:buSzPts val="2700"/>
              <a:buChar char="•"/>
            </a:pPr>
            <a:r>
              <a:rPr lang="en-US" sz="2700">
                <a:solidFill>
                  <a:srgbClr val="000000"/>
                </a:solidFill>
                <a:highlight>
                  <a:schemeClr val="lt1"/>
                </a:highlight>
              </a:rPr>
              <a:t>It is a challenge in Computer Vision &amp; Machine Learning to handle noisy data and dataset with many different representations of the same class. The Quick Draw Doodle Recognition challenge is a good example of these issues because different users may draw the same object differently or the doodles could be incomplete which is similar to noisy data.</a:t>
            </a:r>
            <a:endParaRPr sz="2700">
              <a:solidFill>
                <a:srgbClr val="000000"/>
              </a:solidFill>
              <a:highlight>
                <a:schemeClr val="lt1"/>
              </a:highlight>
            </a:endParaRPr>
          </a:p>
          <a:p>
            <a:pPr indent="-488950" lvl="0" marL="241300" rtl="0" algn="just">
              <a:lnSpc>
                <a:spcPct val="115000"/>
              </a:lnSpc>
              <a:spcBef>
                <a:spcPts val="0"/>
              </a:spcBef>
              <a:spcAft>
                <a:spcPts val="0"/>
              </a:spcAft>
              <a:buClr>
                <a:srgbClr val="000000"/>
              </a:buClr>
              <a:buSzPts val="2700"/>
              <a:buChar char="•"/>
            </a:pPr>
            <a:r>
              <a:rPr lang="en-US" sz="2700">
                <a:solidFill>
                  <a:srgbClr val="000000"/>
                </a:solidFill>
                <a:highlight>
                  <a:schemeClr val="lt1"/>
                </a:highlight>
              </a:rPr>
              <a:t>This application can be used as a fast prototyping tool for designers or artists by suggesting them the accurate templates on the basis of the rough doodles made by them.</a:t>
            </a:r>
            <a:endParaRPr sz="2700">
              <a:solidFill>
                <a:srgbClr val="000000"/>
              </a:solidFill>
              <a:highlight>
                <a:schemeClr val="lt1"/>
              </a:highlight>
            </a:endParaRPr>
          </a:p>
          <a:p>
            <a:pPr indent="-488950" lvl="0" marL="241300" rtl="0" algn="just">
              <a:lnSpc>
                <a:spcPct val="115000"/>
              </a:lnSpc>
              <a:spcBef>
                <a:spcPts val="0"/>
              </a:spcBef>
              <a:spcAft>
                <a:spcPts val="0"/>
              </a:spcAft>
              <a:buClr>
                <a:srgbClr val="000000"/>
              </a:buClr>
              <a:buSzPts val="2700"/>
              <a:buChar char="•"/>
            </a:pPr>
            <a:r>
              <a:rPr lang="en-US" sz="2700">
                <a:solidFill>
                  <a:srgbClr val="000000"/>
                </a:solidFill>
                <a:highlight>
                  <a:schemeClr val="lt1"/>
                </a:highlight>
              </a:rPr>
              <a:t>It can be extended by replacing the doodles with doodles of alphabets and then convert the hand-written text into digital text format.</a:t>
            </a:r>
            <a:endParaRPr sz="2700">
              <a:solidFill>
                <a:srgbClr val="000000"/>
              </a:solidFill>
              <a:highlight>
                <a:schemeClr val="lt1"/>
              </a:highlight>
            </a:endParaRPr>
          </a:p>
        </p:txBody>
      </p:sp>
      <p:sp>
        <p:nvSpPr>
          <p:cNvPr id="51" name="Google Shape;51;p3"/>
          <p:cNvSpPr txBox="1"/>
          <p:nvPr>
            <p:ph idx="19" type="body"/>
          </p:nvPr>
        </p:nvSpPr>
        <p:spPr>
          <a:xfrm>
            <a:off x="29394150" y="16839499"/>
            <a:ext cx="12240300" cy="4926000"/>
          </a:xfrm>
          <a:prstGeom prst="rect">
            <a:avLst/>
          </a:prstGeom>
        </p:spPr>
        <p:txBody>
          <a:bodyPr anchorCtr="0" anchor="t" bIns="81625" lIns="81625" spcFirstLastPara="1" rIns="81625" wrap="square" tIns="81625">
            <a:noAutofit/>
          </a:bodyPr>
          <a:lstStyle/>
          <a:p>
            <a:pPr indent="-488950" lvl="0" marL="241300" rtl="0" algn="just">
              <a:lnSpc>
                <a:spcPct val="115000"/>
              </a:lnSpc>
              <a:spcBef>
                <a:spcPts val="0"/>
              </a:spcBef>
              <a:spcAft>
                <a:spcPts val="0"/>
              </a:spcAft>
              <a:buClr>
                <a:srgbClr val="000000"/>
              </a:buClr>
              <a:buSzPts val="2700"/>
              <a:buChar char="•"/>
            </a:pPr>
            <a:r>
              <a:rPr lang="en-US" sz="2700">
                <a:solidFill>
                  <a:srgbClr val="000000"/>
                </a:solidFill>
              </a:rPr>
              <a:t>In Dimensionality reduction technique </a:t>
            </a:r>
            <a:r>
              <a:rPr lang="en-US" sz="2700">
                <a:solidFill>
                  <a:srgbClr val="000000"/>
                </a:solidFill>
              </a:rPr>
              <a:t>LDA</a:t>
            </a:r>
            <a:r>
              <a:rPr lang="en-US" sz="2700">
                <a:solidFill>
                  <a:srgbClr val="000000"/>
                </a:solidFill>
              </a:rPr>
              <a:t> performs better than PCA as it is able to </a:t>
            </a:r>
            <a:r>
              <a:rPr lang="en-US" sz="2700">
                <a:solidFill>
                  <a:srgbClr val="000000"/>
                </a:solidFill>
              </a:rPr>
              <a:t>separate</a:t>
            </a:r>
            <a:r>
              <a:rPr lang="en-US" sz="2700">
                <a:solidFill>
                  <a:srgbClr val="000000"/>
                </a:solidFill>
              </a:rPr>
              <a:t> data on the basis of classes.</a:t>
            </a:r>
            <a:endParaRPr sz="2700">
              <a:solidFill>
                <a:srgbClr val="000000"/>
              </a:solidFill>
            </a:endParaRPr>
          </a:p>
          <a:p>
            <a:pPr indent="-488950" lvl="0" marL="241300" rtl="0" algn="just">
              <a:lnSpc>
                <a:spcPct val="115000"/>
              </a:lnSpc>
              <a:spcBef>
                <a:spcPts val="0"/>
              </a:spcBef>
              <a:spcAft>
                <a:spcPts val="0"/>
              </a:spcAft>
              <a:buClr>
                <a:srgbClr val="000000"/>
              </a:buClr>
              <a:buSzPts val="2700"/>
              <a:buChar char="•"/>
            </a:pPr>
            <a:r>
              <a:rPr lang="en-US" sz="2700">
                <a:solidFill>
                  <a:srgbClr val="000000"/>
                </a:solidFill>
              </a:rPr>
              <a:t>Texture based features gave good classification accuracy as </a:t>
            </a:r>
            <a:r>
              <a:rPr lang="en-US" sz="2700">
                <a:solidFill>
                  <a:srgbClr val="000000"/>
                </a:solidFill>
              </a:rPr>
              <a:t>compared</a:t>
            </a:r>
            <a:r>
              <a:rPr lang="en-US" sz="2700">
                <a:solidFill>
                  <a:srgbClr val="000000"/>
                </a:solidFill>
              </a:rPr>
              <a:t> to other features.</a:t>
            </a:r>
            <a:endParaRPr sz="2700">
              <a:solidFill>
                <a:srgbClr val="000000"/>
              </a:solidFill>
            </a:endParaRPr>
          </a:p>
          <a:p>
            <a:pPr indent="-488950" lvl="0" marL="241300" rtl="0" algn="just">
              <a:lnSpc>
                <a:spcPct val="115000"/>
              </a:lnSpc>
              <a:spcBef>
                <a:spcPts val="0"/>
              </a:spcBef>
              <a:spcAft>
                <a:spcPts val="0"/>
              </a:spcAft>
              <a:buClr>
                <a:srgbClr val="000000"/>
              </a:buClr>
              <a:buSzPts val="2700"/>
              <a:buChar char="•"/>
            </a:pPr>
            <a:r>
              <a:rPr lang="en-US" sz="2700">
                <a:solidFill>
                  <a:srgbClr val="000000"/>
                </a:solidFill>
              </a:rPr>
              <a:t>XGBoost shows best performance as compared to all the other non-deep learning models as the dataset includes images of multiple classes over which XGboost is able to learn better because of boosting technique.</a:t>
            </a:r>
            <a:endParaRPr sz="2700">
              <a:solidFill>
                <a:srgbClr val="000000"/>
              </a:solidFill>
            </a:endParaRPr>
          </a:p>
          <a:p>
            <a:pPr indent="-488950" lvl="0" marL="241300" rtl="0" algn="just">
              <a:lnSpc>
                <a:spcPct val="115000"/>
              </a:lnSpc>
              <a:spcBef>
                <a:spcPts val="0"/>
              </a:spcBef>
              <a:spcAft>
                <a:spcPts val="0"/>
              </a:spcAft>
              <a:buClr>
                <a:srgbClr val="000000"/>
              </a:buClr>
              <a:buSzPts val="2700"/>
              <a:buChar char="•"/>
            </a:pPr>
            <a:r>
              <a:rPr lang="en-US" sz="2700">
                <a:solidFill>
                  <a:srgbClr val="000000"/>
                </a:solidFill>
              </a:rPr>
              <a:t>CNN (architecture Fig. 5)  gives the best performance with a MAP@3 of 96.01%. This is because the kernels are able to learn different feature representations which help the model to differentiate between the classes well.</a:t>
            </a:r>
            <a:endParaRPr sz="2700">
              <a:solidFill>
                <a:srgbClr val="000000"/>
              </a:solidFill>
            </a:endParaRPr>
          </a:p>
          <a:p>
            <a:pPr indent="0" lvl="0" marL="0" rtl="0" algn="just">
              <a:lnSpc>
                <a:spcPct val="115000"/>
              </a:lnSpc>
              <a:spcBef>
                <a:spcPts val="1400"/>
              </a:spcBef>
              <a:spcAft>
                <a:spcPts val="0"/>
              </a:spcAft>
              <a:buNone/>
            </a:pPr>
            <a:r>
              <a:t/>
            </a:r>
            <a:endParaRPr sz="2700">
              <a:solidFill>
                <a:srgbClr val="000000"/>
              </a:solidFill>
            </a:endParaRPr>
          </a:p>
        </p:txBody>
      </p:sp>
      <p:sp>
        <p:nvSpPr>
          <p:cNvPr id="52" name="Google Shape;52;p3"/>
          <p:cNvSpPr txBox="1"/>
          <p:nvPr>
            <p:ph idx="7" type="body"/>
          </p:nvPr>
        </p:nvSpPr>
        <p:spPr>
          <a:xfrm>
            <a:off x="29163600" y="25448010"/>
            <a:ext cx="12481500" cy="4657500"/>
          </a:xfrm>
          <a:prstGeom prst="rect">
            <a:avLst/>
          </a:prstGeom>
          <a:noFill/>
          <a:ln>
            <a:noFill/>
          </a:ln>
        </p:spPr>
        <p:txBody>
          <a:bodyPr anchorCtr="0" anchor="t" bIns="40800" lIns="326625" spcFirstLastPara="1" rIns="81625" wrap="square" tIns="163300">
            <a:noAutofit/>
          </a:bodyPr>
          <a:lstStyle/>
          <a:p>
            <a:pPr indent="-425450" lvl="0" marL="419100" rtl="0" algn="just">
              <a:spcBef>
                <a:spcPts val="1100"/>
              </a:spcBef>
              <a:spcAft>
                <a:spcPts val="0"/>
              </a:spcAft>
              <a:buClr>
                <a:srgbClr val="000000"/>
              </a:buClr>
              <a:buSzPts val="2700"/>
              <a:buFont typeface="Calibri"/>
              <a:buAutoNum type="arabicPeriod"/>
            </a:pPr>
            <a:r>
              <a:rPr lang="en-US" sz="2700">
                <a:solidFill>
                  <a:srgbClr val="000000"/>
                </a:solidFill>
                <a:highlight>
                  <a:srgbClr val="FFFFFF"/>
                </a:highlight>
              </a:rPr>
              <a:t>Lu, W., &amp; Tran, E. (2017). Free-hand Sketch Recognition Classification.</a:t>
            </a:r>
            <a:endParaRPr sz="2700">
              <a:solidFill>
                <a:srgbClr val="000000"/>
              </a:solidFill>
              <a:highlight>
                <a:srgbClr val="FFFFFF"/>
              </a:highlight>
            </a:endParaRPr>
          </a:p>
          <a:p>
            <a:pPr indent="-425450" lvl="0" marL="419100" rtl="0" algn="just">
              <a:spcBef>
                <a:spcPts val="1100"/>
              </a:spcBef>
              <a:spcAft>
                <a:spcPts val="0"/>
              </a:spcAft>
              <a:buClr>
                <a:srgbClr val="000000"/>
              </a:buClr>
              <a:buSzPts val="2700"/>
              <a:buFont typeface="Arial"/>
              <a:buAutoNum type="arabicPeriod"/>
            </a:pPr>
            <a:r>
              <a:rPr lang="en-US" sz="2700">
                <a:solidFill>
                  <a:srgbClr val="000000"/>
                </a:solidFill>
                <a:highlight>
                  <a:srgbClr val="FFFFFF"/>
                </a:highlight>
              </a:rPr>
              <a:t>M. Eitz, J. Hays, and M. Alexa. How do humans sketch objects? ACM Trans. Graph. (Proc. SIGGRAPH), 31(4):44:1– 44:10, 2012.</a:t>
            </a:r>
            <a:endParaRPr sz="2700">
              <a:solidFill>
                <a:srgbClr val="000000"/>
              </a:solidFill>
              <a:highlight>
                <a:srgbClr val="FFFFFF"/>
              </a:highlight>
            </a:endParaRPr>
          </a:p>
          <a:p>
            <a:pPr indent="-425450" lvl="0" marL="419100" rtl="0" algn="just">
              <a:spcBef>
                <a:spcPts val="1100"/>
              </a:spcBef>
              <a:spcAft>
                <a:spcPts val="0"/>
              </a:spcAft>
              <a:buClr>
                <a:srgbClr val="000000"/>
              </a:buClr>
              <a:buSzPts val="2700"/>
              <a:buFont typeface="Arial"/>
              <a:buAutoNum type="arabicPeriod"/>
            </a:pPr>
            <a:r>
              <a:rPr lang="en-US" sz="2700">
                <a:solidFill>
                  <a:srgbClr val="000000"/>
                </a:solidFill>
                <a:highlight>
                  <a:srgbClr val="FFFFFF"/>
                </a:highlight>
              </a:rPr>
              <a:t>K. He, X. Zhang, S. Ren, and J. Sun. Deep residual learning for image recognition. IEEE Conference on Computer Vision and Pattern Recognition, 2016.</a:t>
            </a:r>
            <a:endParaRPr sz="2700">
              <a:solidFill>
                <a:srgbClr val="000000"/>
              </a:solidFill>
              <a:highlight>
                <a:srgbClr val="FFFFFF"/>
              </a:highlight>
            </a:endParaRPr>
          </a:p>
          <a:p>
            <a:pPr indent="-425450" lvl="0" marL="419100" rtl="0" algn="just">
              <a:spcBef>
                <a:spcPts val="1100"/>
              </a:spcBef>
              <a:spcAft>
                <a:spcPts val="0"/>
              </a:spcAft>
              <a:buClr>
                <a:srgbClr val="000000"/>
              </a:buClr>
              <a:buSzPts val="2700"/>
              <a:buFont typeface="Arial"/>
              <a:buAutoNum type="arabicPeriod"/>
            </a:pPr>
            <a:r>
              <a:rPr lang="en-US" sz="2700">
                <a:solidFill>
                  <a:srgbClr val="000000"/>
                </a:solidFill>
                <a:highlight>
                  <a:srgbClr val="FFFFFF"/>
                </a:highlight>
              </a:rPr>
              <a:t>Kim, J., Kim, B. S., &amp; Savarese, S. (2012). Comparing image classification methods: K-nearest-neighbor and support-vector machines. Ann Arbor, 1001, 48109-2122.</a:t>
            </a:r>
            <a:endParaRPr sz="2700">
              <a:solidFill>
                <a:srgbClr val="000000"/>
              </a:solidFill>
              <a:highlight>
                <a:srgbClr val="FFFFFF"/>
              </a:highlight>
            </a:endParaRPr>
          </a:p>
          <a:p>
            <a:pPr indent="-425450" lvl="0" marL="419100" rtl="0" algn="just">
              <a:spcBef>
                <a:spcPts val="1100"/>
              </a:spcBef>
              <a:spcAft>
                <a:spcPts val="0"/>
              </a:spcAft>
              <a:buClr>
                <a:srgbClr val="000000"/>
              </a:buClr>
              <a:buSzPts val="2700"/>
              <a:buFont typeface="Arial"/>
              <a:buAutoNum type="arabicPeriod"/>
            </a:pPr>
            <a:r>
              <a:rPr lang="en-US" sz="2700">
                <a:solidFill>
                  <a:srgbClr val="000000"/>
                </a:solidFill>
                <a:highlight>
                  <a:srgbClr val="FFFFFF"/>
                </a:highlight>
              </a:rPr>
              <a:t>Ha, D., &amp; Eck, D. (2017). A neural representation of sketch drawings. arXiv preprint arXiv:1704.03477.</a:t>
            </a:r>
            <a:endParaRPr sz="2700">
              <a:solidFill>
                <a:srgbClr val="000000"/>
              </a:solidFill>
              <a:highlight>
                <a:srgbClr val="FFFFFF"/>
              </a:highlight>
            </a:endParaRPr>
          </a:p>
        </p:txBody>
      </p:sp>
      <p:sp>
        <p:nvSpPr>
          <p:cNvPr id="53" name="Google Shape;53;p3"/>
          <p:cNvSpPr txBox="1"/>
          <p:nvPr>
            <p:ph idx="21" type="body"/>
          </p:nvPr>
        </p:nvSpPr>
        <p:spPr>
          <a:xfrm>
            <a:off x="1114425" y="18592325"/>
            <a:ext cx="12481500" cy="1565100"/>
          </a:xfrm>
          <a:prstGeom prst="rect">
            <a:avLst/>
          </a:prstGeom>
          <a:noFill/>
          <a:ln>
            <a:noFill/>
          </a:ln>
        </p:spPr>
        <p:txBody>
          <a:bodyPr anchorCtr="0" anchor="t" bIns="40800" lIns="326625" spcFirstLastPara="1" rIns="81625" wrap="square" tIns="163300">
            <a:noAutofit/>
          </a:bodyPr>
          <a:lstStyle/>
          <a:p>
            <a:pPr indent="-488950" lvl="0" marL="241300" marR="0" rtl="0" algn="just">
              <a:lnSpc>
                <a:spcPct val="115000"/>
              </a:lnSpc>
              <a:spcBef>
                <a:spcPts val="0"/>
              </a:spcBef>
              <a:spcAft>
                <a:spcPts val="0"/>
              </a:spcAft>
              <a:buClr>
                <a:srgbClr val="000000"/>
              </a:buClr>
              <a:buSzPts val="2700"/>
              <a:buChar char="•"/>
            </a:pPr>
            <a:r>
              <a:rPr lang="en-US" sz="2700">
                <a:solidFill>
                  <a:srgbClr val="000000"/>
                </a:solidFill>
              </a:rPr>
              <a:t>The Quick Draw dataset is a collection of millions of doodle drawings of 300+ categories. The drawings draw by the players were captured as 28 x 28 grayscale images in .npy format with respect to each category. </a:t>
            </a:r>
            <a:endParaRPr sz="2700">
              <a:solidFill>
                <a:srgbClr val="000000"/>
              </a:solidFill>
            </a:endParaRPr>
          </a:p>
        </p:txBody>
      </p:sp>
      <p:sp>
        <p:nvSpPr>
          <p:cNvPr id="54" name="Google Shape;54;p3"/>
          <p:cNvSpPr txBox="1"/>
          <p:nvPr/>
        </p:nvSpPr>
        <p:spPr>
          <a:xfrm>
            <a:off x="6240765" y="3398446"/>
            <a:ext cx="16016100" cy="1121100"/>
          </a:xfrm>
          <a:prstGeom prst="rect">
            <a:avLst/>
          </a:prstGeom>
          <a:noFill/>
          <a:ln>
            <a:noFill/>
          </a:ln>
        </p:spPr>
        <p:txBody>
          <a:bodyPr anchorCtr="0" anchor="t" bIns="129275" lIns="129275" spcFirstLastPara="1" rIns="129275" wrap="square" tIns="129275">
            <a:noAutofit/>
          </a:bodyPr>
          <a:lstStyle/>
          <a:p>
            <a:pPr indent="0" lvl="0" marL="0" rtl="0" algn="l">
              <a:spcBef>
                <a:spcPts val="0"/>
              </a:spcBef>
              <a:spcAft>
                <a:spcPts val="0"/>
              </a:spcAft>
              <a:buClr>
                <a:schemeClr val="accent2"/>
              </a:buClr>
              <a:buSzPts val="2100"/>
              <a:buFont typeface="Arial"/>
              <a:buNone/>
            </a:pPr>
            <a:r>
              <a:rPr lang="en-US" sz="5100">
                <a:solidFill>
                  <a:schemeClr val="lt1"/>
                </a:solidFill>
                <a:latin typeface="Calibri"/>
                <a:ea typeface="Calibri"/>
                <a:cs typeface="Calibri"/>
                <a:sym typeface="Calibri"/>
              </a:rPr>
              <a:t>Advisor: Dr. Mayank Vatsa</a:t>
            </a:r>
            <a:endParaRPr sz="5100">
              <a:solidFill>
                <a:schemeClr val="lt1"/>
              </a:solidFill>
              <a:latin typeface="Calibri"/>
              <a:ea typeface="Calibri"/>
              <a:cs typeface="Calibri"/>
              <a:sym typeface="Calibri"/>
            </a:endParaRPr>
          </a:p>
          <a:p>
            <a:pPr indent="0" lvl="0" marL="0" rtl="0" algn="l">
              <a:spcBef>
                <a:spcPts val="0"/>
              </a:spcBef>
              <a:spcAft>
                <a:spcPts val="0"/>
              </a:spcAft>
              <a:buNone/>
            </a:pPr>
            <a:r>
              <a:t/>
            </a:r>
            <a:endParaRPr sz="2000"/>
          </a:p>
        </p:txBody>
      </p:sp>
      <p:sp>
        <p:nvSpPr>
          <p:cNvPr id="55" name="Google Shape;55;p3"/>
          <p:cNvSpPr txBox="1"/>
          <p:nvPr/>
        </p:nvSpPr>
        <p:spPr>
          <a:xfrm>
            <a:off x="23979905" y="3364851"/>
            <a:ext cx="18591300" cy="1121100"/>
          </a:xfrm>
          <a:prstGeom prst="rect">
            <a:avLst/>
          </a:prstGeom>
          <a:noFill/>
          <a:ln>
            <a:noFill/>
          </a:ln>
        </p:spPr>
        <p:txBody>
          <a:bodyPr anchorCtr="0" anchor="t" bIns="129275" lIns="129275" spcFirstLastPara="1" rIns="129275" wrap="square" tIns="129275">
            <a:noAutofit/>
          </a:bodyPr>
          <a:lstStyle/>
          <a:p>
            <a:pPr indent="0" lvl="0" marL="0" rtl="0" algn="r">
              <a:spcBef>
                <a:spcPts val="0"/>
              </a:spcBef>
              <a:spcAft>
                <a:spcPts val="0"/>
              </a:spcAft>
              <a:buClr>
                <a:schemeClr val="accent2"/>
              </a:buClr>
              <a:buSzPts val="2100"/>
              <a:buFont typeface="Arial"/>
              <a:buNone/>
            </a:pPr>
            <a:r>
              <a:rPr lang="en-US" sz="5100">
                <a:solidFill>
                  <a:schemeClr val="lt1"/>
                </a:solidFill>
                <a:latin typeface="Calibri"/>
                <a:ea typeface="Calibri"/>
                <a:cs typeface="Calibri"/>
                <a:sym typeface="Calibri"/>
              </a:rPr>
              <a:t>Computer Vision (CSE 544)</a:t>
            </a:r>
            <a:endParaRPr sz="2000"/>
          </a:p>
        </p:txBody>
      </p:sp>
      <p:sp>
        <p:nvSpPr>
          <p:cNvPr id="56" name="Google Shape;56;p3"/>
          <p:cNvSpPr txBox="1"/>
          <p:nvPr/>
        </p:nvSpPr>
        <p:spPr>
          <a:xfrm>
            <a:off x="430956" y="431149"/>
            <a:ext cx="4241700" cy="4243500"/>
          </a:xfrm>
          <a:prstGeom prst="rect">
            <a:avLst/>
          </a:prstGeom>
          <a:noFill/>
          <a:ln>
            <a:noFill/>
          </a:ln>
        </p:spPr>
        <p:txBody>
          <a:bodyPr anchorCtr="0" anchor="ctr" bIns="129275" lIns="129275" spcFirstLastPara="1" rIns="129275" wrap="square" tIns="129275">
            <a:noAutofit/>
          </a:bodyPr>
          <a:lstStyle/>
          <a:p>
            <a:pPr indent="0" lvl="0" marL="0" rtl="0" algn="l">
              <a:spcBef>
                <a:spcPts val="0"/>
              </a:spcBef>
              <a:spcAft>
                <a:spcPts val="0"/>
              </a:spcAft>
              <a:buNone/>
            </a:pPr>
            <a:r>
              <a:t/>
            </a:r>
            <a:endParaRPr sz="2000"/>
          </a:p>
        </p:txBody>
      </p:sp>
      <p:sp>
        <p:nvSpPr>
          <p:cNvPr id="57" name="Google Shape;57;p3"/>
          <p:cNvSpPr txBox="1"/>
          <p:nvPr>
            <p:ph idx="7" type="body"/>
          </p:nvPr>
        </p:nvSpPr>
        <p:spPr>
          <a:xfrm>
            <a:off x="15293025" y="22737677"/>
            <a:ext cx="12481500" cy="5243100"/>
          </a:xfrm>
          <a:prstGeom prst="rect">
            <a:avLst/>
          </a:prstGeom>
          <a:noFill/>
          <a:ln>
            <a:noFill/>
          </a:ln>
        </p:spPr>
        <p:txBody>
          <a:bodyPr anchorCtr="0" anchor="t" bIns="40800" lIns="326625" spcFirstLastPara="1" rIns="81625" wrap="square" tIns="163300">
            <a:noAutofit/>
          </a:bodyPr>
          <a:lstStyle/>
          <a:p>
            <a:pPr indent="-400050" lvl="0" marL="228600" rtl="0" algn="l">
              <a:lnSpc>
                <a:spcPct val="115000"/>
              </a:lnSpc>
              <a:spcBef>
                <a:spcPts val="0"/>
              </a:spcBef>
              <a:spcAft>
                <a:spcPts val="0"/>
              </a:spcAft>
              <a:buClr>
                <a:srgbClr val="000000"/>
              </a:buClr>
              <a:buSzPts val="2700"/>
              <a:buChar char="•"/>
            </a:pPr>
            <a:r>
              <a:rPr lang="en-US" sz="2700">
                <a:solidFill>
                  <a:srgbClr val="000000"/>
                </a:solidFill>
              </a:rPr>
              <a:t>Confusion Matrices were plotted for best performing classifiers.</a:t>
            </a:r>
            <a:endParaRPr sz="2700">
              <a:solidFill>
                <a:srgbClr val="000000"/>
              </a:solidFill>
            </a:endParaRPr>
          </a:p>
          <a:p>
            <a:pPr indent="-400050" lvl="0" marL="228600" rtl="0" algn="l">
              <a:lnSpc>
                <a:spcPct val="115000"/>
              </a:lnSpc>
              <a:spcBef>
                <a:spcPts val="0"/>
              </a:spcBef>
              <a:spcAft>
                <a:spcPts val="0"/>
              </a:spcAft>
              <a:buClr>
                <a:srgbClr val="000000"/>
              </a:buClr>
              <a:buSzPts val="2700"/>
              <a:buChar char="•"/>
            </a:pPr>
            <a:r>
              <a:rPr lang="en-US" sz="2700">
                <a:solidFill>
                  <a:srgbClr val="000000"/>
                </a:solidFill>
              </a:rPr>
              <a:t>Mean Average Precision (MAP@3) score were found for classifiers to find performance in top 3 predictions.</a:t>
            </a:r>
            <a:endParaRPr sz="2700">
              <a:solidFill>
                <a:srgbClr val="000000"/>
              </a:solidFill>
            </a:endParaRPr>
          </a:p>
          <a:p>
            <a:pPr indent="-400050" lvl="0" marL="228600" rtl="0" algn="l">
              <a:lnSpc>
                <a:spcPct val="115000"/>
              </a:lnSpc>
              <a:spcBef>
                <a:spcPts val="0"/>
              </a:spcBef>
              <a:spcAft>
                <a:spcPts val="0"/>
              </a:spcAft>
              <a:buClr>
                <a:srgbClr val="000000"/>
              </a:buClr>
              <a:buSzPts val="2700"/>
              <a:buChar char="•"/>
            </a:pPr>
            <a:r>
              <a:rPr lang="en-US" sz="2700">
                <a:solidFill>
                  <a:srgbClr val="000000"/>
                </a:solidFill>
              </a:rPr>
              <a:t>CMC Curve was plotted to find the identification accuracy at  different ranks.</a:t>
            </a:r>
            <a:endParaRPr sz="2700">
              <a:solidFill>
                <a:srgbClr val="000000"/>
              </a:solidFill>
            </a:endParaRPr>
          </a:p>
          <a:p>
            <a:pPr indent="-400050" lvl="0" marL="228600" rtl="0" algn="l">
              <a:lnSpc>
                <a:spcPct val="115000"/>
              </a:lnSpc>
              <a:spcBef>
                <a:spcPts val="0"/>
              </a:spcBef>
              <a:spcAft>
                <a:spcPts val="0"/>
              </a:spcAft>
              <a:buClr>
                <a:srgbClr val="000000"/>
              </a:buClr>
              <a:buSzPts val="2700"/>
              <a:buChar char="•"/>
            </a:pPr>
            <a:r>
              <a:rPr lang="en-US" sz="2700">
                <a:solidFill>
                  <a:srgbClr val="000000"/>
                </a:solidFill>
              </a:rPr>
              <a:t>Accuracy of different classifiers was used to compare the performance using PCA and LDA.</a:t>
            </a:r>
            <a:endParaRPr sz="2700">
              <a:solidFill>
                <a:srgbClr val="000000"/>
              </a:solidFill>
            </a:endParaRPr>
          </a:p>
          <a:p>
            <a:pPr indent="0" lvl="0" marL="0" rtl="0" algn="l">
              <a:lnSpc>
                <a:spcPct val="115000"/>
              </a:lnSpc>
              <a:spcBef>
                <a:spcPts val="1400"/>
              </a:spcBef>
              <a:spcAft>
                <a:spcPts val="0"/>
              </a:spcAft>
              <a:buNone/>
            </a:pPr>
            <a:r>
              <a:t/>
            </a:r>
            <a:endParaRPr sz="2700">
              <a:solidFill>
                <a:srgbClr val="000000"/>
              </a:solidFill>
            </a:endParaRPr>
          </a:p>
          <a:p>
            <a:pPr indent="0" lvl="0" marL="0" rtl="0" algn="l">
              <a:lnSpc>
                <a:spcPct val="115000"/>
              </a:lnSpc>
              <a:spcBef>
                <a:spcPts val="1400"/>
              </a:spcBef>
              <a:spcAft>
                <a:spcPts val="0"/>
              </a:spcAft>
              <a:buNone/>
            </a:pPr>
            <a:r>
              <a:t/>
            </a:r>
            <a:endParaRPr sz="2700">
              <a:solidFill>
                <a:srgbClr val="000000"/>
              </a:solidFill>
            </a:endParaRPr>
          </a:p>
          <a:p>
            <a:pPr indent="0" lvl="0" marL="0" rtl="0" algn="l">
              <a:lnSpc>
                <a:spcPct val="115000"/>
              </a:lnSpc>
              <a:spcBef>
                <a:spcPts val="1400"/>
              </a:spcBef>
              <a:spcAft>
                <a:spcPts val="0"/>
              </a:spcAft>
              <a:buNone/>
            </a:pPr>
            <a:r>
              <a:t/>
            </a:r>
            <a:endParaRPr sz="2700">
              <a:solidFill>
                <a:srgbClr val="000000"/>
              </a:solidFill>
            </a:endParaRPr>
          </a:p>
          <a:p>
            <a:pPr indent="0" lvl="0" marL="0" rtl="0" algn="l">
              <a:lnSpc>
                <a:spcPct val="115000"/>
              </a:lnSpc>
              <a:spcBef>
                <a:spcPts val="1400"/>
              </a:spcBef>
              <a:spcAft>
                <a:spcPts val="0"/>
              </a:spcAft>
              <a:buNone/>
            </a:pPr>
            <a:r>
              <a:t/>
            </a:r>
            <a:endParaRPr sz="2700">
              <a:solidFill>
                <a:srgbClr val="000000"/>
              </a:solidFill>
            </a:endParaRPr>
          </a:p>
          <a:p>
            <a:pPr indent="0" lvl="0" marL="0" rtl="0" algn="l">
              <a:lnSpc>
                <a:spcPct val="115000"/>
              </a:lnSpc>
              <a:spcBef>
                <a:spcPts val="1400"/>
              </a:spcBef>
              <a:spcAft>
                <a:spcPts val="1400"/>
              </a:spcAft>
              <a:buNone/>
            </a:pPr>
            <a:r>
              <a:t/>
            </a:r>
            <a:endParaRPr sz="2700">
              <a:solidFill>
                <a:srgbClr val="000000"/>
              </a:solidFill>
            </a:endParaRPr>
          </a:p>
        </p:txBody>
      </p:sp>
      <p:pic>
        <p:nvPicPr>
          <p:cNvPr id="58" name="Google Shape;58;p3"/>
          <p:cNvPicPr preferRelativeResize="0"/>
          <p:nvPr/>
        </p:nvPicPr>
        <p:blipFill>
          <a:blip r:embed="rId3">
            <a:alphaModFix/>
          </a:blip>
          <a:stretch>
            <a:fillRect/>
          </a:stretch>
        </p:blipFill>
        <p:spPr>
          <a:xfrm>
            <a:off x="430950" y="431150"/>
            <a:ext cx="5420850" cy="3484832"/>
          </a:xfrm>
          <a:prstGeom prst="rect">
            <a:avLst/>
          </a:prstGeom>
          <a:noFill/>
          <a:ln>
            <a:noFill/>
          </a:ln>
        </p:spPr>
      </p:pic>
      <p:graphicFrame>
        <p:nvGraphicFramePr>
          <p:cNvPr id="59" name="Google Shape;59;p3"/>
          <p:cNvGraphicFramePr/>
          <p:nvPr/>
        </p:nvGraphicFramePr>
        <p:xfrm>
          <a:off x="29163750" y="11694813"/>
          <a:ext cx="3000000" cy="3000000"/>
        </p:xfrm>
        <a:graphic>
          <a:graphicData uri="http://schemas.openxmlformats.org/drawingml/2006/table">
            <a:tbl>
              <a:tblPr>
                <a:noFill/>
                <a:tableStyleId>{D4A0AEB1-7765-4290-9946-A39E6470819D}</a:tableStyleId>
              </a:tblPr>
              <a:tblGrid>
                <a:gridCol w="2410350"/>
                <a:gridCol w="2410350"/>
                <a:gridCol w="2410350"/>
              </a:tblGrid>
              <a:tr h="652500">
                <a:tc>
                  <a:txBody>
                    <a:bodyPr>
                      <a:noAutofit/>
                    </a:bodyPr>
                    <a:lstStyle/>
                    <a:p>
                      <a:pPr indent="0" lvl="0" marL="0" rtl="0" algn="ctr">
                        <a:spcBef>
                          <a:spcPts val="0"/>
                        </a:spcBef>
                        <a:spcAft>
                          <a:spcPts val="0"/>
                        </a:spcAft>
                        <a:buNone/>
                      </a:pPr>
                      <a:r>
                        <a:t/>
                      </a:r>
                      <a:endParaRPr b="1" sz="25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US" sz="2500"/>
                        <a:t>Accuracy</a:t>
                      </a:r>
                      <a:endParaRPr b="1" sz="25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US" sz="2500"/>
                        <a:t>MAP@3</a:t>
                      </a:r>
                      <a:endParaRPr b="1" sz="25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1093425">
                <a:tc>
                  <a:txBody>
                    <a:bodyPr>
                      <a:noAutofit/>
                    </a:bodyPr>
                    <a:lstStyle/>
                    <a:p>
                      <a:pPr indent="0" lvl="0" marL="0" rtl="0" algn="ctr">
                        <a:spcBef>
                          <a:spcPts val="0"/>
                        </a:spcBef>
                        <a:spcAft>
                          <a:spcPts val="0"/>
                        </a:spcAft>
                        <a:buNone/>
                      </a:pPr>
                      <a:r>
                        <a:rPr b="1" lang="en-US" sz="2500"/>
                        <a:t>XGBoost (PCA features)</a:t>
                      </a:r>
                      <a:endParaRPr b="1" sz="25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2500"/>
                        <a:t>90.96</a:t>
                      </a:r>
                      <a:endParaRPr sz="25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2500"/>
                        <a:t>93.81</a:t>
                      </a:r>
                      <a:endParaRPr sz="25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1093425">
                <a:tc>
                  <a:txBody>
                    <a:bodyPr>
                      <a:noAutofit/>
                    </a:bodyPr>
                    <a:lstStyle/>
                    <a:p>
                      <a:pPr indent="0" lvl="0" marL="0" rtl="0" algn="ctr">
                        <a:spcBef>
                          <a:spcPts val="0"/>
                        </a:spcBef>
                        <a:spcAft>
                          <a:spcPts val="0"/>
                        </a:spcAft>
                        <a:buNone/>
                      </a:pPr>
                      <a:r>
                        <a:rPr b="1" lang="en-US" sz="2500"/>
                        <a:t>XGBoost (LDA features)</a:t>
                      </a:r>
                      <a:endParaRPr b="1" sz="25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2500"/>
                        <a:t>91.46</a:t>
                      </a:r>
                      <a:endParaRPr sz="25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2500"/>
                        <a:t>94.19</a:t>
                      </a:r>
                      <a:endParaRPr sz="25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652500">
                <a:tc>
                  <a:txBody>
                    <a:bodyPr>
                      <a:noAutofit/>
                    </a:bodyPr>
                    <a:lstStyle/>
                    <a:p>
                      <a:pPr indent="0" lvl="0" marL="0" rtl="0" algn="ctr">
                        <a:spcBef>
                          <a:spcPts val="0"/>
                        </a:spcBef>
                        <a:spcAft>
                          <a:spcPts val="0"/>
                        </a:spcAft>
                        <a:buNone/>
                      </a:pPr>
                      <a:r>
                        <a:rPr b="1" lang="en-US" sz="2500"/>
                        <a:t>CNN</a:t>
                      </a:r>
                      <a:endParaRPr b="1" sz="25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2500">
                          <a:highlight>
                            <a:srgbClr val="FFFF00"/>
                          </a:highlight>
                        </a:rPr>
                        <a:t>94.52</a:t>
                      </a:r>
                      <a:endParaRPr sz="2500">
                        <a:highlight>
                          <a:srgbClr val="FFFF00"/>
                        </a:highlight>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2500">
                          <a:highlight>
                            <a:srgbClr val="FFFF00"/>
                          </a:highlight>
                        </a:rPr>
                        <a:t>96.01</a:t>
                      </a:r>
                      <a:endParaRPr sz="2500">
                        <a:highlight>
                          <a:srgbClr val="FFFF00"/>
                        </a:highlight>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60" name="Google Shape;60;p3"/>
          <p:cNvSpPr/>
          <p:nvPr>
            <p:ph idx="2" type="body"/>
          </p:nvPr>
        </p:nvSpPr>
        <p:spPr>
          <a:xfrm>
            <a:off x="1133475" y="9190745"/>
            <a:ext cx="12481500" cy="670800"/>
          </a:xfrm>
          <a:prstGeom prst="round1Rect">
            <a:avLst>
              <a:gd fmla="val 16667" name="adj"/>
            </a:avLst>
          </a:prstGeom>
          <a:solidFill>
            <a:srgbClr val="073763"/>
          </a:solidFill>
          <a:ln>
            <a:noFill/>
          </a:ln>
        </p:spPr>
        <p:txBody>
          <a:bodyPr anchorCtr="0" anchor="ctr" bIns="40800" lIns="326625" spcFirstLastPara="1" rIns="81625" wrap="square" tIns="40800">
            <a:noAutofit/>
          </a:bodyPr>
          <a:lstStyle/>
          <a:p>
            <a:pPr indent="0" lvl="0" marL="0" rtl="0" algn="l">
              <a:spcBef>
                <a:spcPts val="0"/>
              </a:spcBef>
              <a:spcAft>
                <a:spcPts val="0"/>
              </a:spcAft>
              <a:buClr>
                <a:schemeClr val="accent2"/>
              </a:buClr>
              <a:buSzPts val="5400"/>
              <a:buFont typeface="Arial"/>
              <a:buNone/>
            </a:pPr>
            <a:r>
              <a:rPr lang="en-US" sz="3600"/>
              <a:t>Use Case of the Problem</a:t>
            </a:r>
            <a:endParaRPr sz="3600"/>
          </a:p>
        </p:txBody>
      </p:sp>
      <p:sp>
        <p:nvSpPr>
          <p:cNvPr id="61" name="Google Shape;61;p3"/>
          <p:cNvSpPr/>
          <p:nvPr>
            <p:ph idx="2" type="body"/>
          </p:nvPr>
        </p:nvSpPr>
        <p:spPr>
          <a:xfrm>
            <a:off x="1133475" y="17877545"/>
            <a:ext cx="12481500" cy="670800"/>
          </a:xfrm>
          <a:prstGeom prst="round1Rect">
            <a:avLst>
              <a:gd fmla="val 16667" name="adj"/>
            </a:avLst>
          </a:prstGeom>
          <a:solidFill>
            <a:srgbClr val="073763"/>
          </a:solidFill>
          <a:ln>
            <a:noFill/>
          </a:ln>
        </p:spPr>
        <p:txBody>
          <a:bodyPr anchorCtr="0" anchor="ctr" bIns="40800" lIns="326625" spcFirstLastPara="1" rIns="81625" wrap="square" tIns="40800">
            <a:noAutofit/>
          </a:bodyPr>
          <a:lstStyle/>
          <a:p>
            <a:pPr indent="0" lvl="0" marL="0" rtl="0" algn="l">
              <a:spcBef>
                <a:spcPts val="0"/>
              </a:spcBef>
              <a:spcAft>
                <a:spcPts val="0"/>
              </a:spcAft>
              <a:buClr>
                <a:schemeClr val="accent2"/>
              </a:buClr>
              <a:buSzPts val="5400"/>
              <a:buFont typeface="Arial"/>
              <a:buNone/>
            </a:pPr>
            <a:r>
              <a:rPr lang="en-US" sz="3600"/>
              <a:t>Dataset Description</a:t>
            </a:r>
            <a:endParaRPr sz="3600"/>
          </a:p>
        </p:txBody>
      </p:sp>
      <p:sp>
        <p:nvSpPr>
          <p:cNvPr id="62" name="Google Shape;62;p3"/>
          <p:cNvSpPr/>
          <p:nvPr>
            <p:ph idx="2" type="body"/>
          </p:nvPr>
        </p:nvSpPr>
        <p:spPr>
          <a:xfrm>
            <a:off x="29163750" y="16277349"/>
            <a:ext cx="12481500" cy="589800"/>
          </a:xfrm>
          <a:prstGeom prst="round1Rect">
            <a:avLst>
              <a:gd fmla="val 16667" name="adj"/>
            </a:avLst>
          </a:prstGeom>
          <a:solidFill>
            <a:srgbClr val="073763"/>
          </a:solidFill>
          <a:ln>
            <a:noFill/>
          </a:ln>
        </p:spPr>
        <p:txBody>
          <a:bodyPr anchorCtr="0" anchor="ctr" bIns="40800" lIns="326625" spcFirstLastPara="1" rIns="81625" wrap="square" tIns="40800">
            <a:noAutofit/>
          </a:bodyPr>
          <a:lstStyle/>
          <a:p>
            <a:pPr indent="0" lvl="0" marL="0" marR="0" rtl="0" algn="l">
              <a:lnSpc>
                <a:spcPct val="100000"/>
              </a:lnSpc>
              <a:spcBef>
                <a:spcPts val="0"/>
              </a:spcBef>
              <a:spcAft>
                <a:spcPts val="0"/>
              </a:spcAft>
              <a:buClr>
                <a:schemeClr val="accent2"/>
              </a:buClr>
              <a:buSzPts val="5400"/>
              <a:buFont typeface="Arial"/>
              <a:buNone/>
            </a:pPr>
            <a:r>
              <a:rPr lang="en-US" sz="3600"/>
              <a:t>Interpretation of Results</a:t>
            </a:r>
            <a:endParaRPr sz="3600"/>
          </a:p>
        </p:txBody>
      </p:sp>
      <p:sp>
        <p:nvSpPr>
          <p:cNvPr id="63" name="Google Shape;63;p3"/>
          <p:cNvSpPr/>
          <p:nvPr>
            <p:ph idx="2" type="body"/>
          </p:nvPr>
        </p:nvSpPr>
        <p:spPr>
          <a:xfrm>
            <a:off x="15293025" y="22091345"/>
            <a:ext cx="12481500" cy="670800"/>
          </a:xfrm>
          <a:prstGeom prst="round1Rect">
            <a:avLst>
              <a:gd fmla="val 16667" name="adj"/>
            </a:avLst>
          </a:prstGeom>
          <a:solidFill>
            <a:srgbClr val="073763"/>
          </a:solidFill>
          <a:ln>
            <a:noFill/>
          </a:ln>
        </p:spPr>
        <p:txBody>
          <a:bodyPr anchorCtr="0" anchor="ctr" bIns="40800" lIns="326625" spcFirstLastPara="1" rIns="81625" wrap="square" tIns="40800">
            <a:noAutofit/>
          </a:bodyPr>
          <a:lstStyle/>
          <a:p>
            <a:pPr indent="0" lvl="0" marL="0" rtl="0" algn="l">
              <a:spcBef>
                <a:spcPts val="0"/>
              </a:spcBef>
              <a:spcAft>
                <a:spcPts val="0"/>
              </a:spcAft>
              <a:buClr>
                <a:schemeClr val="accent2"/>
              </a:buClr>
              <a:buSzPts val="5400"/>
              <a:buFont typeface="Arial"/>
              <a:buNone/>
            </a:pPr>
            <a:r>
              <a:rPr lang="en-US" sz="3600"/>
              <a:t>Evaluation Metrics</a:t>
            </a:r>
            <a:endParaRPr sz="3600"/>
          </a:p>
        </p:txBody>
      </p:sp>
      <p:sp>
        <p:nvSpPr>
          <p:cNvPr id="64" name="Google Shape;64;p3"/>
          <p:cNvSpPr/>
          <p:nvPr>
            <p:ph idx="2" type="body"/>
          </p:nvPr>
        </p:nvSpPr>
        <p:spPr>
          <a:xfrm>
            <a:off x="29163750" y="24735550"/>
            <a:ext cx="12481500" cy="687300"/>
          </a:xfrm>
          <a:prstGeom prst="round1Rect">
            <a:avLst>
              <a:gd fmla="val 16667" name="adj"/>
            </a:avLst>
          </a:prstGeom>
          <a:solidFill>
            <a:srgbClr val="073763"/>
          </a:solidFill>
          <a:ln>
            <a:noFill/>
          </a:ln>
        </p:spPr>
        <p:txBody>
          <a:bodyPr anchorCtr="0" anchor="ctr" bIns="40800" lIns="326625" spcFirstLastPara="1" rIns="81625" wrap="square" tIns="40800">
            <a:noAutofit/>
          </a:bodyPr>
          <a:lstStyle/>
          <a:p>
            <a:pPr indent="0" lvl="0" marL="0" rtl="0" algn="l">
              <a:spcBef>
                <a:spcPts val="0"/>
              </a:spcBef>
              <a:spcAft>
                <a:spcPts val="0"/>
              </a:spcAft>
              <a:buClr>
                <a:schemeClr val="accent2"/>
              </a:buClr>
              <a:buSzPts val="5400"/>
              <a:buFont typeface="Arial"/>
              <a:buNone/>
            </a:pPr>
            <a:r>
              <a:rPr lang="en-US" sz="3600"/>
              <a:t>References</a:t>
            </a:r>
            <a:endParaRPr sz="3600"/>
          </a:p>
        </p:txBody>
      </p:sp>
      <p:pic>
        <p:nvPicPr>
          <p:cNvPr id="65" name="Google Shape;65;p3"/>
          <p:cNvPicPr preferRelativeResize="0"/>
          <p:nvPr/>
        </p:nvPicPr>
        <p:blipFill rotWithShape="1">
          <a:blip r:embed="rId4">
            <a:alphaModFix/>
          </a:blip>
          <a:srcRect b="2795" l="8457" r="7054" t="7016"/>
          <a:stretch/>
        </p:blipFill>
        <p:spPr>
          <a:xfrm>
            <a:off x="9614475" y="19633905"/>
            <a:ext cx="4000500" cy="4270121"/>
          </a:xfrm>
          <a:prstGeom prst="rect">
            <a:avLst/>
          </a:prstGeom>
          <a:noFill/>
          <a:ln>
            <a:noFill/>
          </a:ln>
        </p:spPr>
      </p:pic>
      <p:pic>
        <p:nvPicPr>
          <p:cNvPr id="66" name="Google Shape;66;p3"/>
          <p:cNvPicPr preferRelativeResize="0"/>
          <p:nvPr/>
        </p:nvPicPr>
        <p:blipFill>
          <a:blip r:embed="rId5">
            <a:alphaModFix/>
          </a:blip>
          <a:stretch>
            <a:fillRect/>
          </a:stretch>
        </p:blipFill>
        <p:spPr>
          <a:xfrm>
            <a:off x="29163750" y="6294800"/>
            <a:ext cx="6578153" cy="4241700"/>
          </a:xfrm>
          <a:prstGeom prst="rect">
            <a:avLst/>
          </a:prstGeom>
          <a:noFill/>
          <a:ln>
            <a:noFill/>
          </a:ln>
        </p:spPr>
      </p:pic>
      <p:pic>
        <p:nvPicPr>
          <p:cNvPr id="67" name="Google Shape;67;p3"/>
          <p:cNvPicPr preferRelativeResize="0"/>
          <p:nvPr/>
        </p:nvPicPr>
        <p:blipFill rotWithShape="1">
          <a:blip r:embed="rId6">
            <a:alphaModFix/>
          </a:blip>
          <a:srcRect b="2632" l="10409" r="7435" t="8414"/>
          <a:stretch/>
        </p:blipFill>
        <p:spPr>
          <a:xfrm>
            <a:off x="23641534" y="9829725"/>
            <a:ext cx="3584741" cy="4657500"/>
          </a:xfrm>
          <a:prstGeom prst="rect">
            <a:avLst/>
          </a:prstGeom>
          <a:noFill/>
          <a:ln>
            <a:noFill/>
          </a:ln>
        </p:spPr>
      </p:pic>
      <p:pic>
        <p:nvPicPr>
          <p:cNvPr id="68" name="Google Shape;68;p3"/>
          <p:cNvPicPr preferRelativeResize="0"/>
          <p:nvPr/>
        </p:nvPicPr>
        <p:blipFill rotWithShape="1">
          <a:blip r:embed="rId7">
            <a:alphaModFix/>
          </a:blip>
          <a:srcRect b="12087" l="37761" r="2156" t="21568"/>
          <a:stretch/>
        </p:blipFill>
        <p:spPr>
          <a:xfrm>
            <a:off x="3976325" y="26380150"/>
            <a:ext cx="6753901" cy="3484800"/>
          </a:xfrm>
          <a:prstGeom prst="rect">
            <a:avLst/>
          </a:prstGeom>
          <a:noFill/>
          <a:ln>
            <a:noFill/>
          </a:ln>
        </p:spPr>
      </p:pic>
      <p:pic>
        <p:nvPicPr>
          <p:cNvPr id="69" name="Google Shape;69;p3"/>
          <p:cNvPicPr preferRelativeResize="0"/>
          <p:nvPr/>
        </p:nvPicPr>
        <p:blipFill rotWithShape="1">
          <a:blip r:embed="rId8">
            <a:alphaModFix/>
          </a:blip>
          <a:srcRect b="6564" l="4510" r="6180" t="9486"/>
          <a:stretch/>
        </p:blipFill>
        <p:spPr>
          <a:xfrm>
            <a:off x="22956689" y="14639625"/>
            <a:ext cx="4645361" cy="5647401"/>
          </a:xfrm>
          <a:prstGeom prst="rect">
            <a:avLst/>
          </a:prstGeom>
          <a:noFill/>
          <a:ln>
            <a:noFill/>
          </a:ln>
        </p:spPr>
      </p:pic>
      <p:sp>
        <p:nvSpPr>
          <p:cNvPr id="70" name="Google Shape;70;p3"/>
          <p:cNvSpPr txBox="1"/>
          <p:nvPr>
            <p:ph idx="21" type="body"/>
          </p:nvPr>
        </p:nvSpPr>
        <p:spPr>
          <a:xfrm>
            <a:off x="1112525" y="15642975"/>
            <a:ext cx="12481500" cy="2126100"/>
          </a:xfrm>
          <a:prstGeom prst="rect">
            <a:avLst/>
          </a:prstGeom>
          <a:noFill/>
          <a:ln>
            <a:noFill/>
          </a:ln>
        </p:spPr>
        <p:txBody>
          <a:bodyPr anchorCtr="0" anchor="t" bIns="40800" lIns="326625" spcFirstLastPara="1" rIns="81625" wrap="square" tIns="163300">
            <a:noAutofit/>
          </a:bodyPr>
          <a:lstStyle/>
          <a:p>
            <a:pPr indent="0" lvl="0" marL="0" rtl="0" algn="just">
              <a:lnSpc>
                <a:spcPct val="115000"/>
              </a:lnSpc>
              <a:spcBef>
                <a:spcPts val="0"/>
              </a:spcBef>
              <a:spcAft>
                <a:spcPts val="0"/>
              </a:spcAft>
              <a:buNone/>
            </a:pPr>
            <a:r>
              <a:rPr lang="en-US" sz="2700">
                <a:solidFill>
                  <a:srgbClr val="000000"/>
                </a:solidFill>
              </a:rPr>
              <a:t>Past work has been done on free hand sketch recognition [1],[5] where the authors have used KNN and SVM based approaches. In the recent times, Deep Neural Network based approaches have been applied using CNN and ResNet architectures [3] and also incorporating LSTM for pen strokes.</a:t>
            </a:r>
            <a:endParaRPr sz="2700">
              <a:solidFill>
                <a:srgbClr val="000000"/>
              </a:solidFill>
            </a:endParaRPr>
          </a:p>
        </p:txBody>
      </p:sp>
      <p:sp>
        <p:nvSpPr>
          <p:cNvPr id="71" name="Google Shape;71;p3"/>
          <p:cNvSpPr/>
          <p:nvPr>
            <p:ph idx="2" type="body"/>
          </p:nvPr>
        </p:nvSpPr>
        <p:spPr>
          <a:xfrm>
            <a:off x="1114425" y="14983920"/>
            <a:ext cx="12481500" cy="670800"/>
          </a:xfrm>
          <a:prstGeom prst="round1Rect">
            <a:avLst>
              <a:gd fmla="val 16667" name="adj"/>
            </a:avLst>
          </a:prstGeom>
          <a:solidFill>
            <a:srgbClr val="073763"/>
          </a:solidFill>
          <a:ln>
            <a:noFill/>
          </a:ln>
        </p:spPr>
        <p:txBody>
          <a:bodyPr anchorCtr="0" anchor="ctr" bIns="40800" lIns="326625" spcFirstLastPara="1" rIns="81625" wrap="square" tIns="40800">
            <a:noAutofit/>
          </a:bodyPr>
          <a:lstStyle/>
          <a:p>
            <a:pPr indent="0" lvl="0" marL="0" rtl="0" algn="l">
              <a:spcBef>
                <a:spcPts val="0"/>
              </a:spcBef>
              <a:spcAft>
                <a:spcPts val="0"/>
              </a:spcAft>
              <a:buClr>
                <a:schemeClr val="accent2"/>
              </a:buClr>
              <a:buSzPts val="5400"/>
              <a:buFont typeface="Arial"/>
              <a:buNone/>
            </a:pPr>
            <a:r>
              <a:rPr lang="en-US" sz="3600"/>
              <a:t>Literature Review</a:t>
            </a:r>
            <a:endParaRPr sz="3600"/>
          </a:p>
        </p:txBody>
      </p:sp>
      <p:sp>
        <p:nvSpPr>
          <p:cNvPr id="72" name="Google Shape;72;p3"/>
          <p:cNvSpPr txBox="1"/>
          <p:nvPr/>
        </p:nvSpPr>
        <p:spPr>
          <a:xfrm>
            <a:off x="9614475" y="23501238"/>
            <a:ext cx="4000500" cy="40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latin typeface="Calibri"/>
                <a:ea typeface="Calibri"/>
                <a:cs typeface="Calibri"/>
                <a:sym typeface="Calibri"/>
              </a:rPr>
              <a:t>Fig 1. Dataset Visualization</a:t>
            </a:r>
            <a:endParaRPr b="1">
              <a:latin typeface="Calibri"/>
              <a:ea typeface="Calibri"/>
              <a:cs typeface="Calibri"/>
              <a:sym typeface="Calibri"/>
            </a:endParaRPr>
          </a:p>
        </p:txBody>
      </p:sp>
      <p:sp>
        <p:nvSpPr>
          <p:cNvPr id="73" name="Google Shape;73;p3"/>
          <p:cNvSpPr txBox="1"/>
          <p:nvPr/>
        </p:nvSpPr>
        <p:spPr>
          <a:xfrm>
            <a:off x="23333075" y="14025275"/>
            <a:ext cx="4000500" cy="40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latin typeface="Calibri"/>
                <a:ea typeface="Calibri"/>
                <a:cs typeface="Calibri"/>
                <a:sym typeface="Calibri"/>
              </a:rPr>
              <a:t>Fig 2. Feature Visualization</a:t>
            </a:r>
            <a:endParaRPr b="1">
              <a:latin typeface="Calibri"/>
              <a:ea typeface="Calibri"/>
              <a:cs typeface="Calibri"/>
              <a:sym typeface="Calibri"/>
            </a:endParaRPr>
          </a:p>
        </p:txBody>
      </p:sp>
      <p:pic>
        <p:nvPicPr>
          <p:cNvPr id="74" name="Google Shape;74;p3"/>
          <p:cNvPicPr preferRelativeResize="0"/>
          <p:nvPr/>
        </p:nvPicPr>
        <p:blipFill>
          <a:blip r:embed="rId9">
            <a:alphaModFix/>
          </a:blip>
          <a:stretch>
            <a:fillRect/>
          </a:stretch>
        </p:blipFill>
        <p:spPr>
          <a:xfrm>
            <a:off x="15448950" y="25768587"/>
            <a:ext cx="2759350" cy="2759350"/>
          </a:xfrm>
          <a:prstGeom prst="rect">
            <a:avLst/>
          </a:prstGeom>
          <a:noFill/>
          <a:ln>
            <a:noFill/>
          </a:ln>
        </p:spPr>
      </p:pic>
      <p:sp>
        <p:nvSpPr>
          <p:cNvPr id="75" name="Google Shape;75;p3"/>
          <p:cNvSpPr txBox="1"/>
          <p:nvPr>
            <p:ph idx="7" type="body"/>
          </p:nvPr>
        </p:nvSpPr>
        <p:spPr>
          <a:xfrm>
            <a:off x="29163600" y="22535325"/>
            <a:ext cx="12481500" cy="2031000"/>
          </a:xfrm>
          <a:prstGeom prst="rect">
            <a:avLst/>
          </a:prstGeom>
          <a:noFill/>
          <a:ln>
            <a:noFill/>
          </a:ln>
        </p:spPr>
        <p:txBody>
          <a:bodyPr anchorCtr="0" anchor="t" bIns="40800" lIns="326625" spcFirstLastPara="1" rIns="81625" wrap="square" tIns="163300">
            <a:noAutofit/>
          </a:bodyPr>
          <a:lstStyle/>
          <a:p>
            <a:pPr indent="0" lvl="0" marL="0" rtl="0" algn="just">
              <a:spcBef>
                <a:spcPts val="1100"/>
              </a:spcBef>
              <a:spcAft>
                <a:spcPts val="0"/>
              </a:spcAft>
              <a:buNone/>
            </a:pPr>
            <a:r>
              <a:rPr lang="en-US" sz="2700">
                <a:solidFill>
                  <a:srgbClr val="000000"/>
                </a:solidFill>
                <a:highlight>
                  <a:srgbClr val="FFFFFF"/>
                </a:highlight>
              </a:rPr>
              <a:t>We performed in depth analysis of different feature extractors and classifiers and found HOG, LBP and SIFT features to be best useful for classification and XGBoost classifier was able to learn the best in non deep learning models whereas CNN based architecture is able to give best accuracy.</a:t>
            </a:r>
            <a:endParaRPr sz="2700">
              <a:solidFill>
                <a:srgbClr val="000000"/>
              </a:solidFill>
              <a:highlight>
                <a:srgbClr val="FFFFFF"/>
              </a:highlight>
            </a:endParaRPr>
          </a:p>
        </p:txBody>
      </p:sp>
      <p:sp>
        <p:nvSpPr>
          <p:cNvPr id="76" name="Google Shape;76;p3"/>
          <p:cNvSpPr/>
          <p:nvPr>
            <p:ph idx="2" type="body"/>
          </p:nvPr>
        </p:nvSpPr>
        <p:spPr>
          <a:xfrm>
            <a:off x="29163750" y="21839945"/>
            <a:ext cx="12481500" cy="670800"/>
          </a:xfrm>
          <a:prstGeom prst="round1Rect">
            <a:avLst>
              <a:gd fmla="val 16667" name="adj"/>
            </a:avLst>
          </a:prstGeom>
          <a:solidFill>
            <a:srgbClr val="073763"/>
          </a:solidFill>
          <a:ln>
            <a:noFill/>
          </a:ln>
        </p:spPr>
        <p:txBody>
          <a:bodyPr anchorCtr="0" anchor="ctr" bIns="40800" lIns="326625" spcFirstLastPara="1" rIns="81625" wrap="square" tIns="40800">
            <a:noAutofit/>
          </a:bodyPr>
          <a:lstStyle/>
          <a:p>
            <a:pPr indent="0" lvl="0" marL="0" rtl="0" algn="l">
              <a:spcBef>
                <a:spcPts val="0"/>
              </a:spcBef>
              <a:spcAft>
                <a:spcPts val="0"/>
              </a:spcAft>
              <a:buClr>
                <a:schemeClr val="accent2"/>
              </a:buClr>
              <a:buSzPts val="5400"/>
              <a:buFont typeface="Arial"/>
              <a:buNone/>
            </a:pPr>
            <a:r>
              <a:rPr lang="en-US" sz="3600"/>
              <a:t>Conclusion</a:t>
            </a:r>
            <a:endParaRPr sz="3600"/>
          </a:p>
        </p:txBody>
      </p:sp>
      <p:sp>
        <p:nvSpPr>
          <p:cNvPr id="77" name="Google Shape;77;p3"/>
          <p:cNvSpPr/>
          <p:nvPr>
            <p:ph idx="2" type="body"/>
          </p:nvPr>
        </p:nvSpPr>
        <p:spPr>
          <a:xfrm>
            <a:off x="1133475" y="23973550"/>
            <a:ext cx="12481500" cy="495600"/>
          </a:xfrm>
          <a:prstGeom prst="round1Rect">
            <a:avLst>
              <a:gd fmla="val 16667" name="adj"/>
            </a:avLst>
          </a:prstGeom>
          <a:solidFill>
            <a:srgbClr val="073763"/>
          </a:solidFill>
          <a:ln>
            <a:noFill/>
          </a:ln>
        </p:spPr>
        <p:txBody>
          <a:bodyPr anchorCtr="0" anchor="ctr" bIns="40800" lIns="326625" spcFirstLastPara="1" rIns="81625" wrap="square" tIns="40800">
            <a:noAutofit/>
          </a:bodyPr>
          <a:lstStyle/>
          <a:p>
            <a:pPr indent="0" lvl="0" marL="0" rtl="0" algn="l">
              <a:spcBef>
                <a:spcPts val="0"/>
              </a:spcBef>
              <a:spcAft>
                <a:spcPts val="0"/>
              </a:spcAft>
              <a:buClr>
                <a:schemeClr val="accent2"/>
              </a:buClr>
              <a:buSzPts val="5400"/>
              <a:buFont typeface="Arial"/>
              <a:buNone/>
            </a:pPr>
            <a:r>
              <a:rPr lang="en-US" sz="3600"/>
              <a:t>Baselines</a:t>
            </a:r>
            <a:endParaRPr sz="3600"/>
          </a:p>
        </p:txBody>
      </p:sp>
      <p:sp>
        <p:nvSpPr>
          <p:cNvPr id="78" name="Google Shape;78;p3"/>
          <p:cNvSpPr/>
          <p:nvPr>
            <p:ph idx="2" type="body"/>
          </p:nvPr>
        </p:nvSpPr>
        <p:spPr>
          <a:xfrm>
            <a:off x="29068500" y="5380750"/>
            <a:ext cx="12481500" cy="699600"/>
          </a:xfrm>
          <a:prstGeom prst="round1Rect">
            <a:avLst>
              <a:gd fmla="val 16667" name="adj"/>
            </a:avLst>
          </a:prstGeom>
          <a:solidFill>
            <a:srgbClr val="073763"/>
          </a:solidFill>
          <a:ln>
            <a:noFill/>
          </a:ln>
        </p:spPr>
        <p:txBody>
          <a:bodyPr anchorCtr="0" anchor="ctr" bIns="40800" lIns="326625" spcFirstLastPara="1" rIns="81625" wrap="square" tIns="40800">
            <a:noAutofit/>
          </a:bodyPr>
          <a:lstStyle/>
          <a:p>
            <a:pPr indent="0" lvl="0" marL="0" marR="0" rtl="0" algn="l">
              <a:lnSpc>
                <a:spcPct val="100000"/>
              </a:lnSpc>
              <a:spcBef>
                <a:spcPts val="0"/>
              </a:spcBef>
              <a:spcAft>
                <a:spcPts val="0"/>
              </a:spcAft>
              <a:buClr>
                <a:schemeClr val="accent2"/>
              </a:buClr>
              <a:buSzPts val="5400"/>
              <a:buFont typeface="Arial"/>
              <a:buNone/>
            </a:pPr>
            <a:r>
              <a:rPr lang="en-US" sz="3600"/>
              <a:t>Results</a:t>
            </a:r>
            <a:endParaRPr sz="3600"/>
          </a:p>
        </p:txBody>
      </p:sp>
      <p:sp>
        <p:nvSpPr>
          <p:cNvPr id="79" name="Google Shape;79;p3"/>
          <p:cNvSpPr/>
          <p:nvPr>
            <p:ph idx="2" type="body"/>
          </p:nvPr>
        </p:nvSpPr>
        <p:spPr>
          <a:xfrm>
            <a:off x="15064425" y="5342895"/>
            <a:ext cx="12481500" cy="670800"/>
          </a:xfrm>
          <a:prstGeom prst="round1Rect">
            <a:avLst>
              <a:gd fmla="val 16667" name="adj"/>
            </a:avLst>
          </a:prstGeom>
          <a:solidFill>
            <a:srgbClr val="073763"/>
          </a:solidFill>
          <a:ln>
            <a:noFill/>
          </a:ln>
        </p:spPr>
        <p:txBody>
          <a:bodyPr anchorCtr="0" anchor="ctr" bIns="40800" lIns="326625" spcFirstLastPara="1" rIns="81625" wrap="square" tIns="40800">
            <a:noAutofit/>
          </a:bodyPr>
          <a:lstStyle/>
          <a:p>
            <a:pPr indent="0" lvl="0" marL="0" rtl="0" algn="l">
              <a:spcBef>
                <a:spcPts val="0"/>
              </a:spcBef>
              <a:spcAft>
                <a:spcPts val="0"/>
              </a:spcAft>
              <a:buClr>
                <a:schemeClr val="accent2"/>
              </a:buClr>
              <a:buSzPts val="5400"/>
              <a:buFont typeface="Arial"/>
              <a:buNone/>
            </a:pPr>
            <a:r>
              <a:rPr lang="en-US" sz="3600"/>
              <a:t>Proposed Algorithm</a:t>
            </a:r>
            <a:endParaRPr sz="3600"/>
          </a:p>
        </p:txBody>
      </p:sp>
      <p:pic>
        <p:nvPicPr>
          <p:cNvPr id="80" name="Google Shape;80;p3"/>
          <p:cNvPicPr preferRelativeResize="0"/>
          <p:nvPr/>
        </p:nvPicPr>
        <p:blipFill>
          <a:blip r:embed="rId10">
            <a:alphaModFix/>
          </a:blip>
          <a:stretch>
            <a:fillRect/>
          </a:stretch>
        </p:blipFill>
        <p:spPr>
          <a:xfrm>
            <a:off x="18747932" y="25768588"/>
            <a:ext cx="2759350" cy="2759350"/>
          </a:xfrm>
          <a:prstGeom prst="rect">
            <a:avLst/>
          </a:prstGeom>
          <a:noFill/>
          <a:ln>
            <a:noFill/>
          </a:ln>
        </p:spPr>
      </p:pic>
      <p:pic>
        <p:nvPicPr>
          <p:cNvPr id="81" name="Google Shape;81;p3"/>
          <p:cNvPicPr preferRelativeResize="0"/>
          <p:nvPr/>
        </p:nvPicPr>
        <p:blipFill>
          <a:blip r:embed="rId11">
            <a:alphaModFix/>
          </a:blip>
          <a:stretch>
            <a:fillRect/>
          </a:stretch>
        </p:blipFill>
        <p:spPr>
          <a:xfrm>
            <a:off x="22596075" y="25627050"/>
            <a:ext cx="5022525" cy="3491855"/>
          </a:xfrm>
          <a:prstGeom prst="rect">
            <a:avLst/>
          </a:prstGeom>
          <a:noFill/>
          <a:ln>
            <a:noFill/>
          </a:ln>
        </p:spPr>
      </p:pic>
      <p:sp>
        <p:nvSpPr>
          <p:cNvPr id="82" name="Google Shape;82;p3"/>
          <p:cNvSpPr txBox="1"/>
          <p:nvPr/>
        </p:nvSpPr>
        <p:spPr>
          <a:xfrm>
            <a:off x="15201900" y="8915400"/>
            <a:ext cx="123441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latin typeface="Calibri"/>
                <a:ea typeface="Calibri"/>
                <a:cs typeface="Calibri"/>
                <a:sym typeface="Calibri"/>
              </a:rPr>
              <a:t>Fig 3. Training Pipeline</a:t>
            </a:r>
            <a:endParaRPr b="1">
              <a:latin typeface="Calibri"/>
              <a:ea typeface="Calibri"/>
              <a:cs typeface="Calibri"/>
              <a:sym typeface="Calibri"/>
            </a:endParaRPr>
          </a:p>
        </p:txBody>
      </p:sp>
      <p:pic>
        <p:nvPicPr>
          <p:cNvPr id="83" name="Google Shape;83;p3"/>
          <p:cNvPicPr preferRelativeResize="0"/>
          <p:nvPr/>
        </p:nvPicPr>
        <p:blipFill>
          <a:blip r:embed="rId12">
            <a:alphaModFix/>
          </a:blip>
          <a:stretch>
            <a:fillRect/>
          </a:stretch>
        </p:blipFill>
        <p:spPr>
          <a:xfrm>
            <a:off x="15293025" y="7544183"/>
            <a:ext cx="12152249" cy="1453160"/>
          </a:xfrm>
          <a:prstGeom prst="rect">
            <a:avLst/>
          </a:prstGeom>
          <a:noFill/>
          <a:ln>
            <a:noFill/>
          </a:ln>
        </p:spPr>
      </p:pic>
      <p:sp>
        <p:nvSpPr>
          <p:cNvPr id="84" name="Google Shape;84;p3"/>
          <p:cNvSpPr txBox="1"/>
          <p:nvPr/>
        </p:nvSpPr>
        <p:spPr>
          <a:xfrm>
            <a:off x="5353025" y="29864950"/>
            <a:ext cx="4000500" cy="40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latin typeface="Calibri"/>
                <a:ea typeface="Calibri"/>
                <a:cs typeface="Calibri"/>
                <a:sym typeface="Calibri"/>
              </a:rPr>
              <a:t>Fig 5. CNN  Architecture</a:t>
            </a:r>
            <a:endParaRPr b="1">
              <a:latin typeface="Calibri"/>
              <a:ea typeface="Calibri"/>
              <a:cs typeface="Calibri"/>
              <a:sym typeface="Calibri"/>
            </a:endParaRPr>
          </a:p>
        </p:txBody>
      </p:sp>
      <p:sp>
        <p:nvSpPr>
          <p:cNvPr id="85" name="Google Shape;85;p3"/>
          <p:cNvSpPr txBox="1"/>
          <p:nvPr/>
        </p:nvSpPr>
        <p:spPr>
          <a:xfrm>
            <a:off x="23641225" y="20356924"/>
            <a:ext cx="32763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latin typeface="Calibri"/>
                <a:ea typeface="Calibri"/>
                <a:cs typeface="Calibri"/>
                <a:sym typeface="Calibri"/>
              </a:rPr>
              <a:t>Fig 4. Variance of PCA projected data</a:t>
            </a:r>
            <a:endParaRPr b="1">
              <a:latin typeface="Calibri"/>
              <a:ea typeface="Calibri"/>
              <a:cs typeface="Calibri"/>
              <a:sym typeface="Calibri"/>
            </a:endParaRPr>
          </a:p>
        </p:txBody>
      </p:sp>
      <p:pic>
        <p:nvPicPr>
          <p:cNvPr id="86" name="Google Shape;86;p3"/>
          <p:cNvPicPr preferRelativeResize="0"/>
          <p:nvPr/>
        </p:nvPicPr>
        <p:blipFill>
          <a:blip r:embed="rId13">
            <a:alphaModFix/>
          </a:blip>
          <a:stretch>
            <a:fillRect/>
          </a:stretch>
        </p:blipFill>
        <p:spPr>
          <a:xfrm>
            <a:off x="35375316" y="6207250"/>
            <a:ext cx="6096834" cy="4157050"/>
          </a:xfrm>
          <a:prstGeom prst="rect">
            <a:avLst/>
          </a:prstGeom>
          <a:noFill/>
          <a:ln>
            <a:noFill/>
          </a:ln>
        </p:spPr>
      </p:pic>
      <p:sp>
        <p:nvSpPr>
          <p:cNvPr id="87" name="Google Shape;87;p3"/>
          <p:cNvSpPr txBox="1"/>
          <p:nvPr/>
        </p:nvSpPr>
        <p:spPr>
          <a:xfrm>
            <a:off x="23419541" y="29033693"/>
            <a:ext cx="3490200" cy="27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latin typeface="Calibri"/>
                <a:ea typeface="Calibri"/>
                <a:cs typeface="Calibri"/>
                <a:sym typeface="Calibri"/>
              </a:rPr>
              <a:t>Fig 6. CMC Curve</a:t>
            </a:r>
            <a:endParaRPr b="1">
              <a:latin typeface="Calibri"/>
              <a:ea typeface="Calibri"/>
              <a:cs typeface="Calibri"/>
              <a:sym typeface="Calibri"/>
            </a:endParaRPr>
          </a:p>
        </p:txBody>
      </p:sp>
      <p:sp>
        <p:nvSpPr>
          <p:cNvPr id="88" name="Google Shape;88;p3"/>
          <p:cNvSpPr txBox="1"/>
          <p:nvPr/>
        </p:nvSpPr>
        <p:spPr>
          <a:xfrm>
            <a:off x="15655175" y="28527938"/>
            <a:ext cx="23469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latin typeface="Calibri"/>
                <a:ea typeface="Calibri"/>
                <a:cs typeface="Calibri"/>
                <a:sym typeface="Calibri"/>
              </a:rPr>
              <a:t>Fig 7. CM for XGBoost</a:t>
            </a:r>
            <a:endParaRPr b="1">
              <a:latin typeface="Calibri"/>
              <a:ea typeface="Calibri"/>
              <a:cs typeface="Calibri"/>
              <a:sym typeface="Calibri"/>
            </a:endParaRPr>
          </a:p>
        </p:txBody>
      </p:sp>
      <p:sp>
        <p:nvSpPr>
          <p:cNvPr id="89" name="Google Shape;89;p3"/>
          <p:cNvSpPr txBox="1"/>
          <p:nvPr/>
        </p:nvSpPr>
        <p:spPr>
          <a:xfrm>
            <a:off x="19201825" y="28527938"/>
            <a:ext cx="21945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latin typeface="Calibri"/>
                <a:ea typeface="Calibri"/>
                <a:cs typeface="Calibri"/>
                <a:sym typeface="Calibri"/>
              </a:rPr>
              <a:t>Fig 8. CM for CNN</a:t>
            </a:r>
            <a:endParaRPr b="1">
              <a:latin typeface="Calibri"/>
              <a:ea typeface="Calibri"/>
              <a:cs typeface="Calibri"/>
              <a:sym typeface="Calibri"/>
            </a:endParaRPr>
          </a:p>
        </p:txBody>
      </p:sp>
      <p:sp>
        <p:nvSpPr>
          <p:cNvPr id="90" name="Google Shape;90;p3"/>
          <p:cNvSpPr txBox="1"/>
          <p:nvPr/>
        </p:nvSpPr>
        <p:spPr>
          <a:xfrm>
            <a:off x="37262250" y="15475100"/>
            <a:ext cx="3180900" cy="22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latin typeface="Calibri"/>
                <a:ea typeface="Calibri"/>
                <a:cs typeface="Calibri"/>
                <a:sym typeface="Calibri"/>
              </a:rPr>
              <a:t>Fig 9. CM for CNN with 20 classes</a:t>
            </a:r>
            <a:endParaRPr b="1">
              <a:latin typeface="Calibri"/>
              <a:ea typeface="Calibri"/>
              <a:cs typeface="Calibri"/>
              <a:sym typeface="Calibri"/>
            </a:endParaRPr>
          </a:p>
        </p:txBody>
      </p:sp>
      <p:sp>
        <p:nvSpPr>
          <p:cNvPr id="91" name="Google Shape;91;p3"/>
          <p:cNvSpPr txBox="1"/>
          <p:nvPr/>
        </p:nvSpPr>
        <p:spPr>
          <a:xfrm>
            <a:off x="29833375" y="10446150"/>
            <a:ext cx="5238900" cy="22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latin typeface="Calibri"/>
                <a:ea typeface="Calibri"/>
                <a:cs typeface="Calibri"/>
                <a:sym typeface="Calibri"/>
              </a:rPr>
              <a:t>Fig 10. Accuracy over different models on PCA and LDA reduced data</a:t>
            </a:r>
            <a:endParaRPr b="1">
              <a:latin typeface="Calibri"/>
              <a:ea typeface="Calibri"/>
              <a:cs typeface="Calibri"/>
              <a:sym typeface="Calibri"/>
            </a:endParaRPr>
          </a:p>
        </p:txBody>
      </p:sp>
      <p:sp>
        <p:nvSpPr>
          <p:cNvPr id="92" name="Google Shape;92;p3"/>
          <p:cNvSpPr txBox="1"/>
          <p:nvPr/>
        </p:nvSpPr>
        <p:spPr>
          <a:xfrm>
            <a:off x="36508583" y="10500315"/>
            <a:ext cx="4152900" cy="23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latin typeface="Calibri"/>
                <a:ea typeface="Calibri"/>
                <a:cs typeface="Calibri"/>
                <a:sym typeface="Calibri"/>
              </a:rPr>
              <a:t>Fig 11. CNN Training Validation Loss</a:t>
            </a:r>
            <a:endParaRPr b="1">
              <a:latin typeface="Calibri"/>
              <a:ea typeface="Calibri"/>
              <a:cs typeface="Calibri"/>
              <a:sym typeface="Calibri"/>
            </a:endParaRPr>
          </a:p>
        </p:txBody>
      </p:sp>
      <p:sp>
        <p:nvSpPr>
          <p:cNvPr id="93" name="Google Shape;93;p3"/>
          <p:cNvSpPr txBox="1"/>
          <p:nvPr>
            <p:ph idx="21" type="body"/>
          </p:nvPr>
        </p:nvSpPr>
        <p:spPr>
          <a:xfrm>
            <a:off x="1133475" y="20137850"/>
            <a:ext cx="8481000" cy="3484800"/>
          </a:xfrm>
          <a:prstGeom prst="rect">
            <a:avLst/>
          </a:prstGeom>
          <a:noFill/>
          <a:ln>
            <a:noFill/>
          </a:ln>
        </p:spPr>
        <p:txBody>
          <a:bodyPr anchorCtr="0" anchor="t" bIns="40800" lIns="326625" spcFirstLastPara="1" rIns="81625" wrap="square" tIns="163300">
            <a:noAutofit/>
          </a:bodyPr>
          <a:lstStyle/>
          <a:p>
            <a:pPr indent="-488950" lvl="0" marL="241300" marR="0" rtl="0" algn="just">
              <a:lnSpc>
                <a:spcPct val="115000"/>
              </a:lnSpc>
              <a:spcBef>
                <a:spcPts val="0"/>
              </a:spcBef>
              <a:spcAft>
                <a:spcPts val="0"/>
              </a:spcAft>
              <a:buClr>
                <a:srgbClr val="000000"/>
              </a:buClr>
              <a:buSzPts val="2700"/>
              <a:buChar char="•"/>
            </a:pPr>
            <a:r>
              <a:rPr lang="en-US" sz="2700">
                <a:solidFill>
                  <a:srgbClr val="000000"/>
                </a:solidFill>
              </a:rPr>
              <a:t>The complete dataset is huge (~73GB) and so we have used only a subset of the complete data (20 categories).</a:t>
            </a:r>
            <a:endParaRPr sz="2700">
              <a:solidFill>
                <a:srgbClr val="000000"/>
              </a:solidFill>
            </a:endParaRPr>
          </a:p>
          <a:p>
            <a:pPr indent="-488950" lvl="0" marL="241300" marR="0" rtl="0" algn="just">
              <a:lnSpc>
                <a:spcPct val="115000"/>
              </a:lnSpc>
              <a:spcBef>
                <a:spcPts val="0"/>
              </a:spcBef>
              <a:spcAft>
                <a:spcPts val="0"/>
              </a:spcAft>
              <a:buClr>
                <a:srgbClr val="000000"/>
              </a:buClr>
              <a:buSzPts val="2700"/>
              <a:buChar char="•"/>
            </a:pPr>
            <a:r>
              <a:rPr lang="en-US" sz="2700">
                <a:solidFill>
                  <a:srgbClr val="000000"/>
                </a:solidFill>
              </a:rPr>
              <a:t>The dataset is split in training and test set with 80-20 ratio, the training set is further split into train and validation with 70-30 ratio.</a:t>
            </a:r>
            <a:endParaRPr sz="2700">
              <a:solidFill>
                <a:srgbClr val="000000"/>
              </a:solidFill>
            </a:endParaRPr>
          </a:p>
          <a:p>
            <a:pPr indent="-488950" lvl="0" marL="241300" rtl="0" algn="just">
              <a:lnSpc>
                <a:spcPct val="115000"/>
              </a:lnSpc>
              <a:spcBef>
                <a:spcPts val="0"/>
              </a:spcBef>
              <a:spcAft>
                <a:spcPts val="0"/>
              </a:spcAft>
              <a:buClr>
                <a:srgbClr val="000000"/>
              </a:buClr>
              <a:buSzPts val="2700"/>
              <a:buChar char="•"/>
            </a:pPr>
            <a:r>
              <a:rPr lang="en-US" sz="2700">
                <a:solidFill>
                  <a:srgbClr val="000000"/>
                </a:solidFill>
              </a:rPr>
              <a:t>Fig 1. shows a doodle image of each class in our sampled dataset.</a:t>
            </a:r>
            <a:endParaRPr sz="2700">
              <a:solidFill>
                <a:srgbClr val="000000"/>
              </a:solidFill>
            </a:endParaRPr>
          </a:p>
        </p:txBody>
      </p:sp>
      <p:sp>
        <p:nvSpPr>
          <p:cNvPr id="94" name="Google Shape;94;p3"/>
          <p:cNvSpPr txBox="1"/>
          <p:nvPr>
            <p:ph idx="7" type="body"/>
          </p:nvPr>
        </p:nvSpPr>
        <p:spPr>
          <a:xfrm>
            <a:off x="15138150" y="9799700"/>
            <a:ext cx="7979700" cy="8848500"/>
          </a:xfrm>
          <a:prstGeom prst="rect">
            <a:avLst/>
          </a:prstGeom>
          <a:noFill/>
          <a:ln>
            <a:noFill/>
          </a:ln>
        </p:spPr>
        <p:txBody>
          <a:bodyPr anchorCtr="0" anchor="t" bIns="40800" lIns="326625" spcFirstLastPara="1" rIns="81625" wrap="square" tIns="163300">
            <a:noAutofit/>
          </a:bodyPr>
          <a:lstStyle/>
          <a:p>
            <a:pPr indent="-504825" lvl="0" marL="285750" rtl="0" algn="just">
              <a:lnSpc>
                <a:spcPct val="115000"/>
              </a:lnSpc>
              <a:spcBef>
                <a:spcPts val="0"/>
              </a:spcBef>
              <a:spcAft>
                <a:spcPts val="0"/>
              </a:spcAft>
              <a:buClr>
                <a:srgbClr val="000000"/>
              </a:buClr>
              <a:buSzPts val="2700"/>
              <a:buChar char="•"/>
            </a:pPr>
            <a:r>
              <a:rPr lang="en-US" sz="2700">
                <a:solidFill>
                  <a:srgbClr val="000000"/>
                </a:solidFill>
              </a:rPr>
              <a:t>Feature Extraction: Extract texture information from HOG &amp; LBP, Spatial information from SIFT &amp; SURF (Fig. 2) and pixel information from grayscale image. </a:t>
            </a:r>
            <a:endParaRPr sz="2700">
              <a:solidFill>
                <a:srgbClr val="000000"/>
              </a:solidFill>
            </a:endParaRPr>
          </a:p>
          <a:p>
            <a:pPr indent="-504825" lvl="0" marL="285750" rtl="0" algn="just">
              <a:lnSpc>
                <a:spcPct val="115000"/>
              </a:lnSpc>
              <a:spcBef>
                <a:spcPts val="0"/>
              </a:spcBef>
              <a:spcAft>
                <a:spcPts val="0"/>
              </a:spcAft>
              <a:buClr>
                <a:srgbClr val="000000"/>
              </a:buClr>
              <a:buSzPts val="2700"/>
              <a:buChar char="•"/>
            </a:pPr>
            <a:r>
              <a:rPr lang="en-US" sz="2700">
                <a:solidFill>
                  <a:srgbClr val="000000"/>
                </a:solidFill>
              </a:rPr>
              <a:t>Preprocessing: Feature normalization by Min-Max and Z-score to bring features on a similar scale.</a:t>
            </a:r>
            <a:endParaRPr sz="2700">
              <a:solidFill>
                <a:srgbClr val="000000"/>
              </a:solidFill>
            </a:endParaRPr>
          </a:p>
          <a:p>
            <a:pPr indent="-504825" lvl="0" marL="285750" rtl="0" algn="just">
              <a:lnSpc>
                <a:spcPct val="115000"/>
              </a:lnSpc>
              <a:spcBef>
                <a:spcPts val="0"/>
              </a:spcBef>
              <a:spcAft>
                <a:spcPts val="0"/>
              </a:spcAft>
              <a:buClr>
                <a:srgbClr val="000000"/>
              </a:buClr>
              <a:buSzPts val="2700"/>
              <a:buChar char="•"/>
            </a:pPr>
            <a:r>
              <a:rPr lang="en-US" sz="2700">
                <a:solidFill>
                  <a:srgbClr val="000000"/>
                </a:solidFill>
              </a:rPr>
              <a:t>Dimensionality Reduction: PCA or LDA was applied to project the features with max separation. In PCA number of components were selected by plotting the variance over projected data (Fig. 4).</a:t>
            </a:r>
            <a:endParaRPr sz="2700">
              <a:solidFill>
                <a:srgbClr val="000000"/>
              </a:solidFill>
            </a:endParaRPr>
          </a:p>
          <a:p>
            <a:pPr indent="-504825" lvl="0" marL="285750" rtl="0" algn="just">
              <a:lnSpc>
                <a:spcPct val="115000"/>
              </a:lnSpc>
              <a:spcBef>
                <a:spcPts val="0"/>
              </a:spcBef>
              <a:spcAft>
                <a:spcPts val="0"/>
              </a:spcAft>
              <a:buClr>
                <a:srgbClr val="000000"/>
              </a:buClr>
              <a:buSzPts val="2700"/>
              <a:buChar char="•"/>
            </a:pPr>
            <a:r>
              <a:rPr lang="en-US" sz="2700">
                <a:solidFill>
                  <a:srgbClr val="000000"/>
                </a:solidFill>
              </a:rPr>
              <a:t>Classification: Different classifiers were trained and tested with different parameters and feature combinations.</a:t>
            </a:r>
            <a:endParaRPr sz="2700">
              <a:solidFill>
                <a:srgbClr val="000000"/>
              </a:solidFill>
            </a:endParaRPr>
          </a:p>
          <a:p>
            <a:pPr indent="-504825" lvl="0" marL="285750" rtl="0" algn="just">
              <a:lnSpc>
                <a:spcPct val="115000"/>
              </a:lnSpc>
              <a:spcBef>
                <a:spcPts val="0"/>
              </a:spcBef>
              <a:spcAft>
                <a:spcPts val="0"/>
              </a:spcAft>
              <a:buClr>
                <a:srgbClr val="000000"/>
              </a:buClr>
              <a:buSzPts val="2700"/>
              <a:buChar char="•"/>
            </a:pPr>
            <a:r>
              <a:rPr lang="en-US" sz="2700">
                <a:solidFill>
                  <a:srgbClr val="000000"/>
                </a:solidFill>
              </a:rPr>
              <a:t>Prediction and Evaluation Metrics: Metrics such as accuracy, MAP@3, CMC curve was found to compare the performance of classifiers.</a:t>
            </a:r>
            <a:endParaRPr sz="2700">
              <a:solidFill>
                <a:srgbClr val="000000"/>
              </a:solidFill>
            </a:endParaRPr>
          </a:p>
          <a:p>
            <a:pPr indent="-504825" lvl="0" marL="285750" rtl="0" algn="just">
              <a:lnSpc>
                <a:spcPct val="115000"/>
              </a:lnSpc>
              <a:spcBef>
                <a:spcPts val="0"/>
              </a:spcBef>
              <a:spcAft>
                <a:spcPts val="0"/>
              </a:spcAft>
              <a:buClr>
                <a:srgbClr val="000000"/>
              </a:buClr>
              <a:buSzPts val="2700"/>
              <a:buChar char="•"/>
            </a:pPr>
            <a:r>
              <a:rPr lang="en-US" sz="2700">
                <a:solidFill>
                  <a:srgbClr val="000000"/>
                </a:solidFill>
              </a:rPr>
              <a:t>For Production time the following pipeline was used where contours were used to find the object.</a:t>
            </a:r>
            <a:endParaRPr sz="2700">
              <a:solidFill>
                <a:srgbClr val="000000"/>
              </a:solidFill>
            </a:endParaRPr>
          </a:p>
        </p:txBody>
      </p:sp>
      <p:pic>
        <p:nvPicPr>
          <p:cNvPr id="95" name="Google Shape;95;p3"/>
          <p:cNvPicPr preferRelativeResize="0"/>
          <p:nvPr/>
        </p:nvPicPr>
        <p:blipFill>
          <a:blip r:embed="rId14">
            <a:alphaModFix/>
          </a:blip>
          <a:stretch>
            <a:fillRect/>
          </a:stretch>
        </p:blipFill>
        <p:spPr>
          <a:xfrm>
            <a:off x="15967788" y="18472000"/>
            <a:ext cx="6320413" cy="1815025"/>
          </a:xfrm>
          <a:prstGeom prst="rect">
            <a:avLst/>
          </a:prstGeom>
          <a:noFill/>
          <a:ln>
            <a:noFill/>
          </a:ln>
        </p:spPr>
      </p:pic>
      <p:sp>
        <p:nvSpPr>
          <p:cNvPr id="96" name="Google Shape;96;p3"/>
          <p:cNvSpPr txBox="1"/>
          <p:nvPr/>
        </p:nvSpPr>
        <p:spPr>
          <a:xfrm>
            <a:off x="17489850" y="20356924"/>
            <a:ext cx="32763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latin typeface="Calibri"/>
                <a:ea typeface="Calibri"/>
                <a:cs typeface="Calibri"/>
                <a:sym typeface="Calibri"/>
              </a:rPr>
              <a:t>Fig 5. Production Pipeline</a:t>
            </a:r>
            <a:endParaRPr b="1">
              <a:latin typeface="Calibri"/>
              <a:ea typeface="Calibri"/>
              <a:cs typeface="Calibri"/>
              <a:sym typeface="Calibri"/>
            </a:endParaRPr>
          </a:p>
        </p:txBody>
      </p:sp>
      <p:pic>
        <p:nvPicPr>
          <p:cNvPr id="97" name="Google Shape;97;p3"/>
          <p:cNvPicPr preferRelativeResize="0"/>
          <p:nvPr/>
        </p:nvPicPr>
        <p:blipFill>
          <a:blip r:embed="rId15">
            <a:alphaModFix/>
          </a:blip>
          <a:stretch>
            <a:fillRect/>
          </a:stretch>
        </p:blipFill>
        <p:spPr>
          <a:xfrm>
            <a:off x="36838525" y="11089999"/>
            <a:ext cx="4241700" cy="424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