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2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Kuldeep Gusain</cp:lastModifiedBy>
  <cp:revision>26</cp:revision>
  <dcterms:created xsi:type="dcterms:W3CDTF">2016-12-18T13:55:19Z</dcterms:created>
  <dcterms:modified xsi:type="dcterms:W3CDTF">2018-05-23T09:25:32Z</dcterms:modified>
</cp:coreProperties>
</file>