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06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74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22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98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05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8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62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6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3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88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B65D-0392-4F35-9D9B-0FDD8550FF4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8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Numpy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Basic Use ||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22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 #Generating an array of zeroes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=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np.zeros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(6)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array([ 0.,  0.,  0.,  0.,  0.,  0.])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arr.dtype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 err="1">
                <a:latin typeface="Andalus" pitchFamily="18" charset="-78"/>
                <a:cs typeface="Andalus" pitchFamily="18" charset="-78"/>
              </a:rPr>
              <a:t>dtype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('float64')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#Generating an array of integers with values as o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=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np.zeros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(3,dtype=np.int)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array([0, 0, 0])</a:t>
            </a:r>
          </a:p>
        </p:txBody>
      </p:sp>
    </p:spTree>
    <p:extLst>
      <p:ext uri="{BB962C8B-B14F-4D97-AF65-F5344CB8AC3E}">
        <p14:creationId xmlns:p14="http://schemas.microsoft.com/office/powerpoint/2010/main" val="51235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Numpy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Basic Use ||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22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#Generating an 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array of integer with value as 1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=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np.ones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(5)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array([ 1.,  1.,  1.,  1.,  1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.])</a:t>
            </a:r>
          </a:p>
          <a:p>
            <a:pPr marL="0" indent="0">
              <a:buNone/>
            </a:pP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 #Generating an array of range (5)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=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np.arange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(5)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array([0, 1, 2, 3, 4])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 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253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Numpy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Basic Use ||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2233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#Operation on array will create a new array, with new type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*2.0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array([ 0.,  2.,  4.,  6.,  8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.])</a:t>
            </a:r>
          </a:p>
          <a:p>
            <a:pPr marL="0" indent="0">
              <a:buNone/>
            </a:pP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#Generating an array of range(5) with float value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=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np.arange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(5,dtype=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np.float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array([ 0.,  1.,  2.,  3.,  4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.])</a:t>
            </a:r>
          </a:p>
          <a:p>
            <a:pPr marL="0" indent="0">
              <a:buNone/>
            </a:pP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#Generating an array  of range(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start,stop,step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=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np.arange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(0,10,2)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array([0, 2, 4, 6, 8])</a:t>
            </a:r>
          </a:p>
        </p:txBody>
      </p:sp>
    </p:spTree>
    <p:extLst>
      <p:ext uri="{BB962C8B-B14F-4D97-AF65-F5344CB8AC3E}">
        <p14:creationId xmlns:p14="http://schemas.microsoft.com/office/powerpoint/2010/main" val="245180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Numpy</a:t>
            </a:r>
            <a:r>
              <a:rPr lang="en-US" sz="3200" dirty="0" smtClean="0"/>
              <a:t> Copy and View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2233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ndalus" pitchFamily="18" charset="-78"/>
                <a:cs typeface="Andalus" pitchFamily="18" charset="-78"/>
              </a:rPr>
              <a:t>Two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ndarrays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 may be views to the 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same memory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arr1=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np.array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([1,5,9,2])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#Assigning value of arr1 to arr2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arr2=arr1</a:t>
            </a:r>
          </a:p>
          <a:p>
            <a:pPr marL="0" indent="0">
              <a:buNone/>
            </a:pPr>
            <a:endParaRPr lang="en-US" sz="2400" dirty="0" smtClean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arr2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array([1, 5, 9, 2])</a:t>
            </a:r>
          </a:p>
        </p:txBody>
      </p:sp>
    </p:spTree>
    <p:extLst>
      <p:ext uri="{BB962C8B-B14F-4D97-AF65-F5344CB8AC3E}">
        <p14:creationId xmlns:p14="http://schemas.microsoft.com/office/powerpoint/2010/main" val="3122472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Numpy</a:t>
            </a:r>
            <a:r>
              <a:rPr lang="en-US" sz="3200" dirty="0" smtClean="0"/>
              <a:t> Copy and View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2233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ndalus" pitchFamily="18" charset="-78"/>
                <a:cs typeface="Andalus" pitchFamily="18" charset="-78"/>
              </a:rPr>
              <a:t>Deep Copy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vs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 Shallow Copy(View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&gt;&gt;arr1=</a:t>
            </a:r>
            <a:r>
              <a:rPr lang="en-US" sz="2400" dirty="0" err="1" smtClean="0">
                <a:latin typeface="Andalus" pitchFamily="18" charset="-78"/>
                <a:cs typeface="Andalus" pitchFamily="18" charset="-78"/>
              </a:rPr>
              <a:t>np.array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([1,5,9,2])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arr2=arr1.copy()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#Checking if they are equal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arr1 is arr2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False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arr2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array([1, 5, 9, 2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])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618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Numpy</a:t>
            </a:r>
            <a:r>
              <a:rPr lang="en-US" sz="3200" dirty="0" smtClean="0"/>
              <a:t> Copy and View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22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#Shallow Copy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arr1=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np.array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([1,5,9,2])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arr2=arr1.view()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#Checking if they are equal or not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arr1 is arr2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False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arr2.base is arr1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2149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Numpy</a:t>
            </a:r>
            <a:r>
              <a:rPr lang="en-US" sz="3200" dirty="0" smtClean="0"/>
              <a:t> Basic Use IV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22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 arr1=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np.array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([5,5,5,5])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arr2=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np.array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([5,5,5,5])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#Diving an array by an array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arr1/arr2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array([1, 1, 1, 1])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#Using integer lists as indices in an array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=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np.arange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(20)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indices=[1,5,6,14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 #Fetching values for the indices present in the list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[indices]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array([ 1,  5,  6, 14])</a:t>
            </a:r>
          </a:p>
        </p:txBody>
      </p:sp>
    </p:spTree>
    <p:extLst>
      <p:ext uri="{BB962C8B-B14F-4D97-AF65-F5344CB8AC3E}">
        <p14:creationId xmlns:p14="http://schemas.microsoft.com/office/powerpoint/2010/main" val="4007308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Numpy</a:t>
            </a:r>
            <a:r>
              <a:rPr lang="en-US" sz="3200" dirty="0" smtClean="0"/>
              <a:t> Basic Use IV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2233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=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np.arange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(5)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#Comparing the values of array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div =arr%2==0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div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 True, False,  True, False,  True],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dtype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=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bool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array([0, 1, 2, 3, 4])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&gt;&gt;&gt; div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 True, False,  True, False,  True],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dtype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=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bool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[div]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array([0, 2, 4])</a:t>
            </a:r>
          </a:p>
        </p:txBody>
      </p:sp>
    </p:spTree>
    <p:extLst>
      <p:ext uri="{BB962C8B-B14F-4D97-AF65-F5344CB8AC3E}">
        <p14:creationId xmlns:p14="http://schemas.microsoft.com/office/powerpoint/2010/main" val="903932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Numpy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-Array Methods(</a:t>
            </a:r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Cont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…)</a:t>
            </a:r>
            <a:endParaRPr lang="en-US" sz="32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2233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arr.min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0</a:t>
            </a:r>
          </a:p>
          <a:p>
            <a:pPr marL="0" indent="0">
              <a:buNone/>
            </a:pPr>
            <a:endParaRPr lang="en-US" sz="2400" dirty="0" smtClean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arr.max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4</a:t>
            </a:r>
          </a:p>
          <a:p>
            <a:pPr marL="0" indent="0">
              <a:buNone/>
            </a:pPr>
            <a:endParaRPr lang="en-US" sz="2400" dirty="0" smtClean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arr.all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False</a:t>
            </a:r>
          </a:p>
          <a:p>
            <a:pPr marL="0" indent="0">
              <a:buNone/>
            </a:pP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arr.any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True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arr.nonzero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(array([1, 2, 3, 4]),)</a:t>
            </a:r>
          </a:p>
        </p:txBody>
      </p:sp>
    </p:spTree>
    <p:extLst>
      <p:ext uri="{BB962C8B-B14F-4D97-AF65-F5344CB8AC3E}">
        <p14:creationId xmlns:p14="http://schemas.microsoft.com/office/powerpoint/2010/main" val="21818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Numpy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-Array Mathematics</a:t>
            </a:r>
            <a:endParaRPr lang="en-US" sz="32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22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&gt;&gt;Array1</a:t>
            </a:r>
          </a:p>
          <a:p>
            <a:pPr marL="0" indent="0">
              <a:buNone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&gt;&gt; arr1=</a:t>
            </a:r>
            <a:r>
              <a:rPr lang="en-US" sz="2000" dirty="0" err="1">
                <a:latin typeface="Andalus" pitchFamily="18" charset="-78"/>
                <a:cs typeface="Andalus" pitchFamily="18" charset="-78"/>
              </a:rPr>
              <a:t>np.array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([9,5,2], float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&gt;&gt;Array2</a:t>
            </a:r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&gt;&gt;&gt; arr2=</a:t>
            </a:r>
            <a:r>
              <a:rPr lang="en-US" sz="2000" dirty="0" err="1">
                <a:latin typeface="Andalus" pitchFamily="18" charset="-78"/>
                <a:cs typeface="Andalus" pitchFamily="18" charset="-78"/>
              </a:rPr>
              <a:t>np.array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([2,5,9], float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&gt;&gt; arr1+arr2</a:t>
            </a:r>
          </a:p>
          <a:p>
            <a:pPr marL="0" indent="0">
              <a:buNone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array([ 11.,  10.,  11.])</a:t>
            </a:r>
          </a:p>
          <a:p>
            <a:pPr marL="0" indent="0">
              <a:buNone/>
            </a:pP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arr1-arr2</a:t>
            </a:r>
          </a:p>
          <a:p>
            <a:pPr marL="0" indent="0">
              <a:buNone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array([ 7.,  0., -7.])</a:t>
            </a:r>
          </a:p>
          <a:p>
            <a:pPr marL="0" indent="0">
              <a:buNone/>
            </a:pP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arr1*arr2</a:t>
            </a:r>
          </a:p>
          <a:p>
            <a:pPr marL="0" indent="0">
              <a:buNone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array([ 18.,  25.,  18.])</a:t>
            </a:r>
          </a:p>
          <a:p>
            <a:pPr marL="0" indent="0">
              <a:buNone/>
            </a:pP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arr1/arr2</a:t>
            </a:r>
          </a:p>
          <a:p>
            <a:pPr marL="0" indent="0">
              <a:buNone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array([ 4.5       ,  1.        ,  0.22222222])</a:t>
            </a:r>
          </a:p>
          <a:p>
            <a:pPr marL="0" indent="0">
              <a:buNone/>
            </a:pP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238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9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Numpy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-Array Mathematics</a:t>
            </a:r>
            <a:endParaRPr lang="en-US" sz="32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2233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 arr1%arr2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array([ 1.,  0.,  2.])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arr2**arr1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  512.,  3125.,    81.])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arr1=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np.array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([[1,2],[3,4],[5,6]], float)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arr1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array([[ 1.,  2.],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       [ 3.,  4.],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       [ 5.,  6.]])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arr2=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np.array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([-1, 3], float)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arr2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array([-1.,  3.])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arr1+arr2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array([[ 0.,  5.],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       [ 2.,  7.],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       [ 4.,  9.]])</a:t>
            </a:r>
          </a:p>
        </p:txBody>
      </p:sp>
    </p:spTree>
    <p:extLst>
      <p:ext uri="{BB962C8B-B14F-4D97-AF65-F5344CB8AC3E}">
        <p14:creationId xmlns:p14="http://schemas.microsoft.com/office/powerpoint/2010/main" val="28625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ndalus" pitchFamily="18" charset="-78"/>
                <a:cs typeface="Andalus" pitchFamily="18" charset="-78"/>
              </a:rPr>
              <a:t>Numpy</a:t>
            </a:r>
            <a:r>
              <a:rPr lang="en-US" sz="3200" dirty="0">
                <a:latin typeface="Andalus" pitchFamily="18" charset="-78"/>
                <a:cs typeface="Andalus" pitchFamily="18" charset="-78"/>
              </a:rPr>
              <a:t> - Array Mathematics -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22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n-US" sz="2400" dirty="0" err="1" smtClean="0">
                <a:latin typeface="Andalus" pitchFamily="18" charset="-78"/>
                <a:cs typeface="Andalus" pitchFamily="18" charset="-78"/>
              </a:rPr>
              <a:t>arr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=</a:t>
            </a:r>
            <a:r>
              <a:rPr lang="en-US" sz="2400" dirty="0" err="1" smtClean="0">
                <a:latin typeface="Andalus" pitchFamily="18" charset="-78"/>
                <a:cs typeface="Andalus" pitchFamily="18" charset="-78"/>
              </a:rPr>
              <a:t>np.array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([10,30,5.5,9.2,5.3,7])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arr.sort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  5.3,   5.5,   7. , 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 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9.2,  10. ,  30. 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=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np.array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([10,30,5.5,9.2,5.3,7])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np.sort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  5.3,   5.5,   7. ,   9.2,  10. ,  30. ])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array([ 10. ,  30. ,   5.5,   9.2,   5.3,   7. ])</a:t>
            </a:r>
          </a:p>
        </p:txBody>
      </p:sp>
    </p:spTree>
    <p:extLst>
      <p:ext uri="{BB962C8B-B14F-4D97-AF65-F5344CB8AC3E}">
        <p14:creationId xmlns:p14="http://schemas.microsoft.com/office/powerpoint/2010/main" val="15870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ndalus" pitchFamily="18" charset="-78"/>
                <a:cs typeface="Andalus" pitchFamily="18" charset="-78"/>
              </a:rPr>
              <a:t>Numpy</a:t>
            </a:r>
            <a:r>
              <a:rPr lang="en-US" sz="3200" dirty="0">
                <a:latin typeface="Andalus" pitchFamily="18" charset="-78"/>
                <a:cs typeface="Andalus" pitchFamily="18" charset="-78"/>
              </a:rPr>
              <a:t> - Array Mathematics -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22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 # Calling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argsort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arr.argsort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array([4, 2, 5, 3, 0, 1])</a:t>
            </a:r>
          </a:p>
          <a:p>
            <a:pPr marL="0" indent="0">
              <a:buNone/>
            </a:pPr>
            <a:endParaRPr lang="en-US" sz="2400" dirty="0" smtClean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#Using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argsort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() indices to get sorted array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array([ 10. ,  30. ,   5.5,   9.2,   5.3,   7. ])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[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arr.argsort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()]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  5.3,   5.5,   7. ,   9.2,  10. ,  30. ])</a:t>
            </a:r>
          </a:p>
        </p:txBody>
      </p:sp>
    </p:spTree>
    <p:extLst>
      <p:ext uri="{BB962C8B-B14F-4D97-AF65-F5344CB8AC3E}">
        <p14:creationId xmlns:p14="http://schemas.microsoft.com/office/powerpoint/2010/main" val="13059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ndalus" pitchFamily="18" charset="-78"/>
                <a:cs typeface="Andalus" pitchFamily="18" charset="-78"/>
              </a:rPr>
              <a:t>Numpy</a:t>
            </a:r>
            <a:r>
              <a:rPr lang="en-US" sz="3200" dirty="0">
                <a:latin typeface="Andalus" pitchFamily="18" charset="-78"/>
                <a:cs typeface="Andalus" pitchFamily="18" charset="-78"/>
              </a:rPr>
              <a:t> - Array 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Functions</a:t>
            </a:r>
            <a:endParaRPr lang="en-US" sz="32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22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=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np.array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([[9,8],[7,6]])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array([[9, 8],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       [7, 6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]])</a:t>
            </a:r>
          </a:p>
          <a:p>
            <a:pPr marL="0" indent="0">
              <a:buNone/>
            </a:pP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 #Calling Transpose()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arr.transpose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array([[9, 7],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       [8, 6]])</a:t>
            </a:r>
          </a:p>
        </p:txBody>
      </p:sp>
    </p:spTree>
    <p:extLst>
      <p:ext uri="{BB962C8B-B14F-4D97-AF65-F5344CB8AC3E}">
        <p14:creationId xmlns:p14="http://schemas.microsoft.com/office/powerpoint/2010/main" val="10448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ndalus" pitchFamily="18" charset="-78"/>
                <a:cs typeface="Andalus" pitchFamily="18" charset="-78"/>
              </a:rPr>
              <a:t>Numpy</a:t>
            </a:r>
            <a:r>
              <a:rPr lang="en-US" sz="3200" dirty="0">
                <a:latin typeface="Andalus" pitchFamily="18" charset="-78"/>
                <a:cs typeface="Andalus" pitchFamily="18" charset="-78"/>
              </a:rPr>
              <a:t> - Array 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Functions</a:t>
            </a:r>
            <a:endParaRPr lang="en-US" sz="32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22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 #Creating 3X3 identity matrix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np.eye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(3)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array([[ 1.,  0.,  0.],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       [ 0.,  1.,  0.],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       [ 0.,  0.,  1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.]])</a:t>
            </a:r>
          </a:p>
          <a:p>
            <a:pPr marL="0" indent="0">
              <a:buNone/>
            </a:pP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=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np.array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([[0.0,-1.0],[1.0,0.0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]])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* Matrix Product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np.dot(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arr,arr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array([[-1.,  0.],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       [ 0., -1.]])</a:t>
            </a:r>
          </a:p>
        </p:txBody>
      </p:sp>
    </p:spTree>
    <p:extLst>
      <p:ext uri="{BB962C8B-B14F-4D97-AF65-F5344CB8AC3E}">
        <p14:creationId xmlns:p14="http://schemas.microsoft.com/office/powerpoint/2010/main" val="210992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ndalus" pitchFamily="18" charset="-78"/>
                <a:cs typeface="Andalus" pitchFamily="18" charset="-78"/>
              </a:rPr>
              <a:t>Numpy</a:t>
            </a:r>
            <a:r>
              <a:rPr lang="en-US" sz="32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– Matrix Function</a:t>
            </a:r>
            <a:endParaRPr lang="en-US" sz="32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22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 import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numpy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 as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m1=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np.mat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([[2,3],[4,5]])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m1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matrix([[2, 3],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        [4, 5]])</a:t>
            </a:r>
          </a:p>
          <a:p>
            <a:pPr marL="0" indent="0">
              <a:buNone/>
            </a:pPr>
            <a:endParaRPr lang="en-US" sz="2400" dirty="0" smtClean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m2=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np.mat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([[5,6,7],[2,3,4]])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m2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matrix([[5, 6, 7],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        [2, 3, 4]])</a:t>
            </a:r>
          </a:p>
        </p:txBody>
      </p:sp>
    </p:spTree>
    <p:extLst>
      <p:ext uri="{BB962C8B-B14F-4D97-AF65-F5344CB8AC3E}">
        <p14:creationId xmlns:p14="http://schemas.microsoft.com/office/powerpoint/2010/main" val="354164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ndalus" pitchFamily="18" charset="-78"/>
                <a:cs typeface="Andalus" pitchFamily="18" charset="-78"/>
              </a:rPr>
              <a:t>Numpy</a:t>
            </a:r>
            <a:r>
              <a:rPr lang="en-US" sz="32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– Matrix Function</a:t>
            </a:r>
            <a:endParaRPr lang="en-US" sz="32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2233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m1*m2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matrix([[16, 21, 26],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        [30, 39, 48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]])</a:t>
            </a:r>
          </a:p>
          <a:p>
            <a:pPr marL="0" indent="0">
              <a:buNone/>
            </a:pP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endParaRPr lang="en-US" sz="2400" dirty="0" smtClean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fr-FR" sz="2400" dirty="0">
                <a:latin typeface="Andalus" pitchFamily="18" charset="-78"/>
                <a:cs typeface="Andalus" pitchFamily="18" charset="-78"/>
              </a:rPr>
              <a:t>&gt;&gt; m1**2</a:t>
            </a:r>
          </a:p>
          <a:p>
            <a:pPr marL="0" indent="0">
              <a:buNone/>
            </a:pPr>
            <a:r>
              <a:rPr lang="fr-FR" sz="2400" dirty="0">
                <a:latin typeface="Andalus" pitchFamily="18" charset="-78"/>
                <a:cs typeface="Andalus" pitchFamily="18" charset="-78"/>
              </a:rPr>
              <a:t>matrix([[16, 21],</a:t>
            </a:r>
          </a:p>
          <a:p>
            <a:pPr marL="0" indent="0">
              <a:buNone/>
            </a:pPr>
            <a:r>
              <a:rPr lang="fr-FR" sz="2400" dirty="0">
                <a:latin typeface="Andalus" pitchFamily="18" charset="-78"/>
                <a:cs typeface="Andalus" pitchFamily="18" charset="-78"/>
              </a:rPr>
              <a:t>        [28, 37]])</a:t>
            </a:r>
          </a:p>
          <a:p>
            <a:pPr marL="0" indent="0">
              <a:buNone/>
            </a:pPr>
            <a:endParaRPr lang="fr-FR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fr-FR" sz="2400" dirty="0">
                <a:latin typeface="Andalus" pitchFamily="18" charset="-78"/>
                <a:cs typeface="Andalus" pitchFamily="18" charset="-78"/>
              </a:rPr>
              <a:t>&gt;&gt; m2.T</a:t>
            </a:r>
          </a:p>
          <a:p>
            <a:pPr marL="0" indent="0">
              <a:buNone/>
            </a:pPr>
            <a:r>
              <a:rPr lang="fr-FR" sz="2400" dirty="0">
                <a:latin typeface="Andalus" pitchFamily="18" charset="-78"/>
                <a:cs typeface="Andalus" pitchFamily="18" charset="-78"/>
              </a:rPr>
              <a:t>matrix([[5, 2],</a:t>
            </a:r>
          </a:p>
          <a:p>
            <a:pPr marL="0" indent="0">
              <a:buNone/>
            </a:pPr>
            <a:r>
              <a:rPr lang="fr-FR" sz="2400" dirty="0">
                <a:latin typeface="Andalus" pitchFamily="18" charset="-78"/>
                <a:cs typeface="Andalus" pitchFamily="18" charset="-78"/>
              </a:rPr>
              <a:t>        [6, 3],</a:t>
            </a:r>
          </a:p>
          <a:p>
            <a:pPr marL="0" indent="0">
              <a:buNone/>
            </a:pPr>
            <a:r>
              <a:rPr lang="fr-FR" sz="2400" dirty="0">
                <a:latin typeface="Andalus" pitchFamily="18" charset="-78"/>
                <a:cs typeface="Andalus" pitchFamily="18" charset="-78"/>
              </a:rPr>
              <a:t>        [7, 4]])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endParaRPr lang="en-US" sz="2400" dirty="0" smtClean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01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ndalus" pitchFamily="18" charset="-78"/>
                <a:cs typeface="Andalus" pitchFamily="18" charset="-78"/>
              </a:rPr>
              <a:t>Numpy</a:t>
            </a:r>
            <a:r>
              <a:rPr lang="en-US" sz="3200" dirty="0">
                <a:latin typeface="Andalus" pitchFamily="18" charset="-78"/>
                <a:cs typeface="Andalus" pitchFamily="18" charset="-78"/>
              </a:rPr>
              <a:t> - Array Creation and Basic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import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numpy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 as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#Creating a list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list=[[1,2,3],[5,10,15],[10,20,30]]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#Creating an array using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numpy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=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np.array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(list)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array([[ 1,  2,  3],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       [ 5, 10, 15],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       [10, 20, 30]])</a:t>
            </a:r>
          </a:p>
        </p:txBody>
      </p:sp>
    </p:spTree>
    <p:extLst>
      <p:ext uri="{BB962C8B-B14F-4D97-AF65-F5344CB8AC3E}">
        <p14:creationId xmlns:p14="http://schemas.microsoft.com/office/powerpoint/2010/main" val="203097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Contd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22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 #Dimensions of the array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arr.shape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(3, 3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# Type of the array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arr.dtype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 err="1">
                <a:latin typeface="Andalus" pitchFamily="18" charset="-78"/>
                <a:cs typeface="Andalus" pitchFamily="18" charset="-78"/>
              </a:rPr>
              <a:t>dtype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('int32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')</a:t>
            </a:r>
          </a:p>
          <a:p>
            <a:pPr marL="0" indent="0">
              <a:buNone/>
            </a:pPr>
            <a:endParaRPr lang="en-US" sz="2400" dirty="0" smtClean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#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Fetaching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 value from array using index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[0]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array([1, 2, 3])</a:t>
            </a:r>
          </a:p>
          <a:p>
            <a:pPr marL="0" indent="0">
              <a:buNone/>
            </a:pP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8221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Contd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22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 #Fetching value from array using index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[0,1]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2</a:t>
            </a:r>
          </a:p>
          <a:p>
            <a:pPr marL="0" indent="0">
              <a:buNone/>
            </a:pP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 #Fetching second column values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[:, 1]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array([ 2, 10, 20])</a:t>
            </a:r>
          </a:p>
        </p:txBody>
      </p:sp>
    </p:spTree>
    <p:extLst>
      <p:ext uri="{BB962C8B-B14F-4D97-AF65-F5344CB8AC3E}">
        <p14:creationId xmlns:p14="http://schemas.microsoft.com/office/powerpoint/2010/main" val="393574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Numpy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Basic Use ||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2233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&gt;&gt;</a:t>
            </a:r>
            <a:r>
              <a:rPr lang="en-US" sz="2400" dirty="0" err="1" smtClean="0">
                <a:latin typeface="Andalus" pitchFamily="18" charset="-78"/>
                <a:cs typeface="Andalus" pitchFamily="18" charset="-78"/>
              </a:rPr>
              <a:t>arr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array([[ 1,  2,  3],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       [ 5, 10, 15],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       [10, 20, 30]])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&gt;&gt;&gt; #Fetching value at position (1,3) in the array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[1,2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15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#updating the value of a column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[:, 0]=[9,9,9]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&gt;&gt;&gt;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arr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array([[ 9,  2,  3],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       [ 9, 10, 15],</a:t>
            </a:r>
          </a:p>
          <a:p>
            <a:pPr marL="0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       [ 9, 20, 30]])</a:t>
            </a:r>
          </a:p>
        </p:txBody>
      </p:sp>
    </p:spTree>
    <p:extLst>
      <p:ext uri="{BB962C8B-B14F-4D97-AF65-F5344CB8AC3E}">
        <p14:creationId xmlns:p14="http://schemas.microsoft.com/office/powerpoint/2010/main" val="139646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1259</Words>
  <Application>Microsoft Office PowerPoint</Application>
  <PresentationFormat>Custom</PresentationFormat>
  <Paragraphs>244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Numpy - Array Creation and Basic Operation</vt:lpstr>
      <vt:lpstr>Contd…</vt:lpstr>
      <vt:lpstr>Contd…</vt:lpstr>
      <vt:lpstr>Numpy Basic Use || </vt:lpstr>
      <vt:lpstr>Numpy Basic Use || </vt:lpstr>
      <vt:lpstr>Numpy Basic Use || </vt:lpstr>
      <vt:lpstr>Numpy Basic Use || </vt:lpstr>
      <vt:lpstr>Numpy Copy and View</vt:lpstr>
      <vt:lpstr>Numpy Copy and View</vt:lpstr>
      <vt:lpstr>Numpy Copy and View</vt:lpstr>
      <vt:lpstr>Numpy Basic Use IV</vt:lpstr>
      <vt:lpstr>Numpy Basic Use IV</vt:lpstr>
      <vt:lpstr>Numpy-Array Methods(Cont…)</vt:lpstr>
      <vt:lpstr>Numpy-Array Mathematics</vt:lpstr>
      <vt:lpstr>Numpy-Array Mathematics</vt:lpstr>
      <vt:lpstr>Numpy - Array Mathematics - Sorting</vt:lpstr>
      <vt:lpstr>Numpy - Array Mathematics - Sorting</vt:lpstr>
      <vt:lpstr>Numpy - Array Functions</vt:lpstr>
      <vt:lpstr>Numpy - Array Functions</vt:lpstr>
      <vt:lpstr>Numpy – Matrix Function</vt:lpstr>
      <vt:lpstr>Numpy – Matrix Function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Ashish-PC</dc:creator>
  <cp:lastModifiedBy>Kuldeep Gusain</cp:lastModifiedBy>
  <cp:revision>88</cp:revision>
  <dcterms:created xsi:type="dcterms:W3CDTF">2016-12-18T13:55:19Z</dcterms:created>
  <dcterms:modified xsi:type="dcterms:W3CDTF">2018-06-05T02:01:56Z</dcterms:modified>
  <cp:contentStatus/>
</cp:coreProperties>
</file>