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5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4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DB73-7298-470B-866F-E493B25A58EA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1EBB-F1B2-46CA-94AC-87476D9E0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8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Ashish-PC</cp:lastModifiedBy>
  <cp:revision>1</cp:revision>
  <dcterms:created xsi:type="dcterms:W3CDTF">2017-01-31T17:57:33Z</dcterms:created>
  <dcterms:modified xsi:type="dcterms:W3CDTF">2017-01-31T18:00:22Z</dcterms:modified>
</cp:coreProperties>
</file>