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5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5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98A8-0DCE-4D03-A1F2-9F71AF67A856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E2AC-3668-477A-8B01-254B657B9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2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4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4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3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Kuldeep Gusain</cp:lastModifiedBy>
  <cp:revision>3</cp:revision>
  <dcterms:created xsi:type="dcterms:W3CDTF">2017-02-01T03:48:05Z</dcterms:created>
  <dcterms:modified xsi:type="dcterms:W3CDTF">2018-05-30T09:24:38Z</dcterms:modified>
</cp:coreProperties>
</file>