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/>
              <a:t>Building GUI using</a:t>
            </a:r>
          </a:p>
          <a:p>
            <a:pPr marL="0" indent="0">
              <a:buNone/>
            </a:pPr>
            <a:r>
              <a:rPr lang="en-IN" sz="4800" dirty="0" smtClean="0"/>
              <a:t>TKINTER PYTHON 3.x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371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r>
              <a:rPr lang="en-IN" sz="5100" dirty="0" smtClean="0"/>
              <a:t>STYLESHEET</a:t>
            </a:r>
          </a:p>
          <a:p>
            <a:endParaRPr lang="en-IN" dirty="0"/>
          </a:p>
          <a:p>
            <a:r>
              <a:rPr lang="en-IN" dirty="0" smtClean="0"/>
              <a:t>style=</a:t>
            </a:r>
            <a:r>
              <a:rPr lang="en-IN" dirty="0" err="1" smtClean="0"/>
              <a:t>ttk.Style</a:t>
            </a:r>
            <a:r>
              <a:rPr lang="en-IN" dirty="0"/>
              <a:t>()</a:t>
            </a:r>
          </a:p>
          <a:p>
            <a:r>
              <a:rPr lang="en-IN" dirty="0"/>
              <a:t>#print(</a:t>
            </a:r>
            <a:r>
              <a:rPr lang="en-IN" dirty="0" err="1"/>
              <a:t>style.theme_names</a:t>
            </a:r>
            <a:r>
              <a:rPr lang="en-IN" dirty="0"/>
              <a:t>())</a:t>
            </a:r>
          </a:p>
          <a:p>
            <a:r>
              <a:rPr lang="en-IN" dirty="0"/>
              <a:t>#print(</a:t>
            </a:r>
            <a:r>
              <a:rPr lang="en-IN" dirty="0" err="1"/>
              <a:t>style.theme_use</a:t>
            </a:r>
            <a:r>
              <a:rPr lang="en-IN" dirty="0"/>
              <a:t>())</a:t>
            </a:r>
          </a:p>
          <a:p>
            <a:r>
              <a:rPr lang="en-IN" dirty="0"/>
              <a:t>#input("press any button to change theme")</a:t>
            </a:r>
          </a:p>
          <a:p>
            <a:r>
              <a:rPr lang="en-IN" dirty="0"/>
              <a:t>#</a:t>
            </a:r>
            <a:r>
              <a:rPr lang="en-IN" dirty="0" err="1"/>
              <a:t>style.theme_use</a:t>
            </a:r>
            <a:r>
              <a:rPr lang="en-IN" dirty="0"/>
              <a:t>('clam')</a:t>
            </a:r>
          </a:p>
          <a:p>
            <a:r>
              <a:rPr lang="en-IN" dirty="0"/>
              <a:t>button1=</a:t>
            </a:r>
            <a:r>
              <a:rPr lang="en-IN" dirty="0" err="1"/>
              <a:t>ttk.Button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='Button 1')</a:t>
            </a:r>
          </a:p>
          <a:p>
            <a:r>
              <a:rPr lang="en-IN" dirty="0"/>
              <a:t>button1.pack()</a:t>
            </a:r>
          </a:p>
          <a:p>
            <a:endParaRPr lang="en-IN" dirty="0"/>
          </a:p>
          <a:p>
            <a:r>
              <a:rPr lang="en-IN" dirty="0"/>
              <a:t>button2=</a:t>
            </a:r>
            <a:r>
              <a:rPr lang="en-IN" dirty="0" err="1"/>
              <a:t>ttk.Button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='Button 2')</a:t>
            </a:r>
          </a:p>
          <a:p>
            <a:r>
              <a:rPr lang="en-IN" dirty="0"/>
              <a:t>button2.pack()</a:t>
            </a:r>
          </a:p>
          <a:p>
            <a:r>
              <a:rPr lang="en-IN" dirty="0"/>
              <a:t>print(button1.winfo_class())</a:t>
            </a:r>
          </a:p>
          <a:p>
            <a:r>
              <a:rPr lang="en-IN" dirty="0" err="1"/>
              <a:t>style.configure</a:t>
            </a:r>
            <a:r>
              <a:rPr lang="en-IN" dirty="0"/>
              <a:t>('</a:t>
            </a:r>
            <a:r>
              <a:rPr lang="en-IN" dirty="0" err="1"/>
              <a:t>TButton</a:t>
            </a:r>
            <a:r>
              <a:rPr lang="en-IN" dirty="0"/>
              <a:t>',foreground='red')</a:t>
            </a:r>
          </a:p>
          <a:p>
            <a:r>
              <a:rPr lang="en-IN" dirty="0" err="1"/>
              <a:t>style.configure</a:t>
            </a:r>
            <a:r>
              <a:rPr lang="en-IN" dirty="0"/>
              <a:t>('my.</a:t>
            </a:r>
            <a:r>
              <a:rPr lang="en-IN" dirty="0" err="1"/>
              <a:t>TButton</a:t>
            </a:r>
            <a:r>
              <a:rPr lang="en-IN" dirty="0"/>
              <a:t>',font=('courier',18,['</a:t>
            </a:r>
            <a:r>
              <a:rPr lang="en-IN" dirty="0" err="1"/>
              <a:t>bold','italic','underline</a:t>
            </a:r>
            <a:r>
              <a:rPr lang="en-IN" dirty="0"/>
              <a:t>']),foreground='pink')</a:t>
            </a:r>
          </a:p>
          <a:p>
            <a:r>
              <a:rPr lang="en-IN" dirty="0"/>
              <a:t>button2.config(style='</a:t>
            </a:r>
            <a:r>
              <a:rPr lang="en-IN" dirty="0" err="1"/>
              <a:t>my.TButton</a:t>
            </a:r>
            <a:r>
              <a:rPr lang="en-IN" dirty="0"/>
              <a:t>')</a:t>
            </a:r>
          </a:p>
          <a:p>
            <a:r>
              <a:rPr lang="en-IN" dirty="0"/>
              <a:t>print(button2.winfo_class())</a:t>
            </a:r>
          </a:p>
          <a:p>
            <a:r>
              <a:rPr lang="en-IN" dirty="0"/>
              <a:t>print(</a:t>
            </a:r>
            <a:r>
              <a:rPr lang="en-IN" dirty="0" err="1"/>
              <a:t>style.layout</a:t>
            </a:r>
            <a:r>
              <a:rPr lang="en-IN" dirty="0"/>
              <a:t>('</a:t>
            </a:r>
            <a:r>
              <a:rPr lang="en-IN" dirty="0" err="1"/>
              <a:t>my.TButton</a:t>
            </a:r>
            <a:r>
              <a:rPr lang="en-IN" dirty="0"/>
              <a:t>'))</a:t>
            </a:r>
          </a:p>
          <a:p>
            <a:r>
              <a:rPr lang="en-IN" dirty="0"/>
              <a:t>print(</a:t>
            </a:r>
            <a:r>
              <a:rPr lang="en-IN" dirty="0" err="1"/>
              <a:t>style.element_options</a:t>
            </a:r>
            <a:r>
              <a:rPr lang="en-IN" dirty="0"/>
              <a:t>('</a:t>
            </a:r>
            <a:r>
              <a:rPr lang="en-IN" dirty="0" err="1"/>
              <a:t>Button.label</a:t>
            </a:r>
            <a:r>
              <a:rPr lang="en-IN" dirty="0"/>
              <a:t>'))</a:t>
            </a:r>
          </a:p>
          <a:p>
            <a:r>
              <a:rPr lang="en-IN" dirty="0"/>
              <a:t>print(</a:t>
            </a:r>
            <a:r>
              <a:rPr lang="en-IN" dirty="0" err="1"/>
              <a:t>style.lookup</a:t>
            </a:r>
            <a:r>
              <a:rPr lang="en-IN" dirty="0"/>
              <a:t>('</a:t>
            </a:r>
            <a:r>
              <a:rPr lang="en-IN" dirty="0" err="1"/>
              <a:t>TButton</a:t>
            </a:r>
            <a:r>
              <a:rPr lang="en-IN" dirty="0"/>
              <a:t>','foreground'))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1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 smtClean="0"/>
              <a:t>ENTRY CONTROL</a:t>
            </a:r>
          </a:p>
          <a:p>
            <a:endParaRPr lang="en-IN" dirty="0"/>
          </a:p>
          <a:p>
            <a:r>
              <a:rPr lang="en-IN" dirty="0" smtClean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ttk</a:t>
            </a:r>
            <a:endParaRPr lang="en-IN" dirty="0"/>
          </a:p>
          <a:p>
            <a:endParaRPr lang="en-IN" dirty="0"/>
          </a:p>
          <a:p>
            <a:r>
              <a:rPr lang="en-IN" dirty="0"/>
              <a:t>root=</a:t>
            </a:r>
            <a:r>
              <a:rPr lang="en-IN" dirty="0" err="1"/>
              <a:t>Tk</a:t>
            </a:r>
            <a:r>
              <a:rPr lang="en-IN" dirty="0"/>
              <a:t>()</a:t>
            </a:r>
          </a:p>
          <a:p>
            <a:r>
              <a:rPr lang="en-IN" dirty="0"/>
              <a:t>entry=</a:t>
            </a:r>
            <a:r>
              <a:rPr lang="en-IN" dirty="0" err="1"/>
              <a:t>ttk.Entry</a:t>
            </a:r>
            <a:r>
              <a:rPr lang="en-IN" dirty="0"/>
              <a:t>(root, width=30)</a:t>
            </a:r>
          </a:p>
          <a:p>
            <a:r>
              <a:rPr lang="en-IN" dirty="0" err="1"/>
              <a:t>entry.insert</a:t>
            </a:r>
            <a:r>
              <a:rPr lang="en-IN" dirty="0"/>
              <a:t>(0,'kuldeep </a:t>
            </a:r>
            <a:r>
              <a:rPr lang="en-IN" dirty="0" err="1"/>
              <a:t>singh</a:t>
            </a:r>
            <a:r>
              <a:rPr lang="en-IN" dirty="0"/>
              <a:t> </a:t>
            </a:r>
            <a:r>
              <a:rPr lang="en-IN" dirty="0" err="1"/>
              <a:t>gusain</a:t>
            </a:r>
            <a:r>
              <a:rPr lang="en-IN" dirty="0"/>
              <a:t>')</a:t>
            </a:r>
          </a:p>
          <a:p>
            <a:r>
              <a:rPr lang="en-IN" dirty="0" err="1"/>
              <a:t>entry.delete</a:t>
            </a:r>
            <a:r>
              <a:rPr lang="en-IN" dirty="0"/>
              <a:t>(0,1)</a:t>
            </a:r>
          </a:p>
          <a:p>
            <a:r>
              <a:rPr lang="en-IN" dirty="0" err="1"/>
              <a:t>entry.delete</a:t>
            </a:r>
            <a:r>
              <a:rPr lang="en-IN" dirty="0"/>
              <a:t>(0,END)</a:t>
            </a:r>
          </a:p>
          <a:p>
            <a:r>
              <a:rPr lang="en-IN" dirty="0" err="1"/>
              <a:t>entry.get</a:t>
            </a:r>
            <a:r>
              <a:rPr lang="en-IN" dirty="0"/>
              <a:t>()</a:t>
            </a:r>
          </a:p>
          <a:p>
            <a:r>
              <a:rPr lang="en-IN" dirty="0" err="1"/>
              <a:t>entry.insert</a:t>
            </a:r>
            <a:r>
              <a:rPr lang="en-IN" dirty="0"/>
              <a:t>(2,'singh')</a:t>
            </a:r>
          </a:p>
          <a:p>
            <a:r>
              <a:rPr lang="en-IN" dirty="0" err="1"/>
              <a:t>entry.config</a:t>
            </a:r>
            <a:r>
              <a:rPr lang="en-IN" dirty="0"/>
              <a:t>(show='*')</a:t>
            </a:r>
          </a:p>
          <a:p>
            <a:r>
              <a:rPr lang="en-IN" dirty="0" err="1"/>
              <a:t>entry.state</a:t>
            </a:r>
            <a:r>
              <a:rPr lang="en-IN" dirty="0"/>
              <a:t>(['disabled'])</a:t>
            </a:r>
          </a:p>
          <a:p>
            <a:r>
              <a:rPr lang="en-IN" dirty="0" err="1"/>
              <a:t>entry.state</a:t>
            </a:r>
            <a:r>
              <a:rPr lang="en-IN" dirty="0"/>
              <a:t>(['</a:t>
            </a:r>
            <a:r>
              <a:rPr lang="en-IN" dirty="0" err="1"/>
              <a:t>readonly</a:t>
            </a:r>
            <a:r>
              <a:rPr lang="en-IN" dirty="0"/>
              <a:t>'])</a:t>
            </a:r>
          </a:p>
          <a:p>
            <a:r>
              <a:rPr lang="en-IN" dirty="0" err="1"/>
              <a:t>entry.pack</a:t>
            </a:r>
            <a:r>
              <a:rPr lang="en-IN" dirty="0"/>
              <a:t>()</a:t>
            </a:r>
          </a:p>
          <a:p>
            <a:r>
              <a:rPr lang="en-IN" dirty="0" err="1"/>
              <a:t>root.mainloop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2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 smtClean="0"/>
              <a:t>TEXTBOX</a:t>
            </a:r>
          </a:p>
          <a:p>
            <a:endParaRPr lang="en-IN" dirty="0" smtClean="0"/>
          </a:p>
          <a:p>
            <a:r>
              <a:rPr lang="en-IN" dirty="0" smtClean="0"/>
              <a:t>text=Text(</a:t>
            </a:r>
            <a:r>
              <a:rPr lang="en-IN" dirty="0" err="1" smtClean="0"/>
              <a:t>root,width</a:t>
            </a:r>
            <a:r>
              <a:rPr lang="en-IN" dirty="0" smtClean="0"/>
              <a:t>=40,height=10</a:t>
            </a:r>
            <a:r>
              <a:rPr lang="en-IN" dirty="0"/>
              <a:t>)</a:t>
            </a:r>
          </a:p>
          <a:p>
            <a:r>
              <a:rPr lang="en-IN" dirty="0" err="1"/>
              <a:t>text.pack</a:t>
            </a:r>
            <a:r>
              <a:rPr lang="en-IN" dirty="0"/>
              <a:t>()</a:t>
            </a:r>
          </a:p>
          <a:p>
            <a:r>
              <a:rPr lang="en-IN" dirty="0" err="1"/>
              <a:t>text.config</a:t>
            </a:r>
            <a:r>
              <a:rPr lang="en-IN" dirty="0"/>
              <a:t>(wrap='word')  #line</a:t>
            </a:r>
          </a:p>
          <a:p>
            <a:r>
              <a:rPr lang="en-IN" dirty="0" err="1"/>
              <a:t>text.get</a:t>
            </a:r>
            <a:r>
              <a:rPr lang="en-IN" dirty="0"/>
              <a:t>('1.0','1.end')</a:t>
            </a:r>
          </a:p>
          <a:p>
            <a:r>
              <a:rPr lang="en-IN" dirty="0" err="1"/>
              <a:t>text.get</a:t>
            </a:r>
            <a:r>
              <a:rPr lang="en-IN" dirty="0"/>
              <a:t>('1.0','1.end')</a:t>
            </a:r>
          </a:p>
          <a:p>
            <a:r>
              <a:rPr lang="en-IN" dirty="0" err="1"/>
              <a:t>text.insert</a:t>
            </a:r>
            <a:r>
              <a:rPr lang="en-IN" dirty="0"/>
              <a:t>('1.0 +2 </a:t>
            </a:r>
            <a:r>
              <a:rPr lang="en-IN" dirty="0" err="1"/>
              <a:t>lines'.'message</a:t>
            </a:r>
            <a:r>
              <a:rPr lang="en-IN" dirty="0"/>
              <a:t>')</a:t>
            </a:r>
          </a:p>
          <a:p>
            <a:r>
              <a:rPr lang="en-IN" dirty="0" err="1"/>
              <a:t>text.insert</a:t>
            </a:r>
            <a:r>
              <a:rPr lang="en-IN" dirty="0"/>
              <a:t>('1.0 +2 lines </a:t>
            </a:r>
            <a:r>
              <a:rPr lang="en-IN" dirty="0" err="1"/>
              <a:t>lineend</a:t>
            </a:r>
            <a:r>
              <a:rPr lang="en-IN" dirty="0"/>
              <a:t>'.'message')</a:t>
            </a:r>
          </a:p>
          <a:p>
            <a:r>
              <a:rPr lang="en-IN" dirty="0" err="1"/>
              <a:t>text.delete</a:t>
            </a:r>
            <a:r>
              <a:rPr lang="en-IN" dirty="0"/>
              <a:t>('1.0')</a:t>
            </a:r>
          </a:p>
          <a:p>
            <a:r>
              <a:rPr lang="en-IN" dirty="0" err="1"/>
              <a:t>text.delete</a:t>
            </a:r>
            <a:r>
              <a:rPr lang="en-IN" dirty="0"/>
              <a:t>('1.0','1.0 </a:t>
            </a:r>
            <a:r>
              <a:rPr lang="en-IN" dirty="0" err="1"/>
              <a:t>lineend</a:t>
            </a:r>
            <a:r>
              <a:rPr lang="en-IN" dirty="0"/>
              <a:t>')</a:t>
            </a:r>
          </a:p>
          <a:p>
            <a:r>
              <a:rPr lang="en-IN" dirty="0" err="1"/>
              <a:t>text.delete</a:t>
            </a:r>
            <a:r>
              <a:rPr lang="en-IN" dirty="0"/>
              <a:t>('1.0','3.0 </a:t>
            </a:r>
            <a:r>
              <a:rPr lang="en-IN" dirty="0" err="1"/>
              <a:t>lineend</a:t>
            </a:r>
            <a:r>
              <a:rPr lang="en-IN" dirty="0"/>
              <a:t> + 1 chars')</a:t>
            </a:r>
          </a:p>
          <a:p>
            <a:r>
              <a:rPr lang="en-IN" dirty="0" err="1"/>
              <a:t>text.replace</a:t>
            </a:r>
            <a:r>
              <a:rPr lang="en-IN" dirty="0"/>
              <a:t>('1.0','1.0 </a:t>
            </a:r>
            <a:r>
              <a:rPr lang="en-IN" dirty="0" err="1"/>
              <a:t>lineend</a:t>
            </a:r>
            <a:r>
              <a:rPr lang="en-IN" dirty="0"/>
              <a:t>','</a:t>
            </a:r>
            <a:r>
              <a:rPr lang="en-IN" dirty="0" err="1"/>
              <a:t>msg</a:t>
            </a:r>
            <a:r>
              <a:rPr lang="en-IN" dirty="0"/>
              <a:t>')</a:t>
            </a:r>
          </a:p>
          <a:p>
            <a:r>
              <a:rPr lang="en-IN" dirty="0" err="1"/>
              <a:t>text.config</a:t>
            </a:r>
            <a:r>
              <a:rPr lang="en-IN" dirty="0"/>
              <a:t>(state='disabled')</a:t>
            </a:r>
          </a:p>
          <a:p>
            <a:r>
              <a:rPr lang="en-IN" dirty="0" err="1"/>
              <a:t>text.config</a:t>
            </a:r>
            <a:r>
              <a:rPr lang="en-IN" dirty="0"/>
              <a:t>(state='normal')</a:t>
            </a:r>
          </a:p>
        </p:txBody>
      </p:sp>
    </p:spTree>
    <p:extLst>
      <p:ext uri="{BB962C8B-B14F-4D97-AF65-F5344CB8AC3E}">
        <p14:creationId xmlns:p14="http://schemas.microsoft.com/office/powerpoint/2010/main" val="10313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7500" lnSpcReduction="20000"/>
          </a:bodyPr>
          <a:lstStyle/>
          <a:p>
            <a:r>
              <a:rPr lang="en-IN" sz="5100" dirty="0" smtClean="0"/>
              <a:t>TOP LEVEL WINDOWS</a:t>
            </a:r>
          </a:p>
          <a:p>
            <a:endParaRPr lang="en-IN" sz="5100" dirty="0"/>
          </a:p>
          <a:p>
            <a:r>
              <a:rPr lang="en-IN" dirty="0" smtClean="0"/>
              <a:t>window=</a:t>
            </a:r>
            <a:r>
              <a:rPr lang="en-IN" dirty="0" err="1" smtClean="0"/>
              <a:t>Toplevel</a:t>
            </a:r>
            <a:r>
              <a:rPr lang="en-IN" dirty="0" smtClean="0"/>
              <a:t>(root</a:t>
            </a:r>
            <a:r>
              <a:rPr lang="en-IN" dirty="0"/>
              <a:t>)</a:t>
            </a:r>
          </a:p>
          <a:p>
            <a:r>
              <a:rPr lang="en-IN" dirty="0" err="1"/>
              <a:t>window.title</a:t>
            </a:r>
            <a:r>
              <a:rPr lang="en-IN" dirty="0"/>
              <a:t>('</a:t>
            </a:r>
            <a:r>
              <a:rPr lang="en-IN" dirty="0" err="1"/>
              <a:t>tpl</a:t>
            </a:r>
            <a:r>
              <a:rPr lang="en-IN" dirty="0"/>
              <a:t> </a:t>
            </a:r>
            <a:r>
              <a:rPr lang="en-IN" dirty="0" err="1"/>
              <a:t>lebvel</a:t>
            </a:r>
            <a:r>
              <a:rPr lang="en-IN" dirty="0"/>
              <a:t> window')</a:t>
            </a:r>
          </a:p>
          <a:p>
            <a:r>
              <a:rPr lang="en-IN" dirty="0" err="1"/>
              <a:t>window.lower</a:t>
            </a:r>
            <a:r>
              <a:rPr lang="en-IN" dirty="0"/>
              <a:t>()</a:t>
            </a:r>
          </a:p>
          <a:p>
            <a:r>
              <a:rPr lang="en-IN" dirty="0" err="1"/>
              <a:t>window.lift</a:t>
            </a:r>
            <a:r>
              <a:rPr lang="en-IN" dirty="0"/>
              <a:t>(root)</a:t>
            </a:r>
          </a:p>
          <a:p>
            <a:r>
              <a:rPr lang="en-IN" dirty="0" err="1"/>
              <a:t>window.state</a:t>
            </a:r>
            <a:r>
              <a:rPr lang="en-IN" dirty="0"/>
              <a:t>("zoomed")</a:t>
            </a:r>
          </a:p>
          <a:p>
            <a:r>
              <a:rPr lang="en-IN" dirty="0" err="1"/>
              <a:t>window.state</a:t>
            </a:r>
            <a:r>
              <a:rPr lang="en-IN" dirty="0"/>
              <a:t>("withdrawn")</a:t>
            </a:r>
          </a:p>
          <a:p>
            <a:r>
              <a:rPr lang="en-IN" dirty="0" err="1"/>
              <a:t>window.state</a:t>
            </a:r>
            <a:r>
              <a:rPr lang="en-IN" dirty="0"/>
              <a:t>("iconic")</a:t>
            </a:r>
          </a:p>
          <a:p>
            <a:r>
              <a:rPr lang="en-IN" dirty="0" err="1"/>
              <a:t>window.state</a:t>
            </a:r>
            <a:r>
              <a:rPr lang="en-IN" dirty="0"/>
              <a:t>('normal')</a:t>
            </a:r>
          </a:p>
          <a:p>
            <a:r>
              <a:rPr lang="en-IN" dirty="0" err="1"/>
              <a:t>window.state</a:t>
            </a:r>
            <a:r>
              <a:rPr lang="en-IN" dirty="0"/>
              <a:t>('normal')</a:t>
            </a:r>
          </a:p>
          <a:p>
            <a:r>
              <a:rPr lang="en-IN" dirty="0" err="1"/>
              <a:t>window.iconify</a:t>
            </a:r>
            <a:r>
              <a:rPr lang="en-IN" dirty="0"/>
              <a:t>()</a:t>
            </a:r>
          </a:p>
          <a:p>
            <a:r>
              <a:rPr lang="en-IN" dirty="0" err="1"/>
              <a:t>window.deiconify</a:t>
            </a:r>
            <a:r>
              <a:rPr lang="en-IN" dirty="0"/>
              <a:t>()</a:t>
            </a:r>
          </a:p>
          <a:p>
            <a:r>
              <a:rPr lang="en-IN" dirty="0" err="1"/>
              <a:t>window.geometry</a:t>
            </a:r>
            <a:r>
              <a:rPr lang="en-IN" dirty="0"/>
              <a:t>("640x480+50+100")</a:t>
            </a:r>
          </a:p>
          <a:p>
            <a:r>
              <a:rPr lang="en-IN" dirty="0" err="1"/>
              <a:t>window.resizable</a:t>
            </a:r>
            <a:r>
              <a:rPr lang="en-IN" dirty="0"/>
              <a:t>(</a:t>
            </a:r>
            <a:r>
              <a:rPr lang="en-IN" dirty="0" err="1"/>
              <a:t>False,False</a:t>
            </a:r>
            <a:r>
              <a:rPr lang="en-IN" dirty="0"/>
              <a:t>)</a:t>
            </a:r>
          </a:p>
          <a:p>
            <a:r>
              <a:rPr lang="en-IN" dirty="0" err="1"/>
              <a:t>window.maxsize</a:t>
            </a:r>
            <a:r>
              <a:rPr lang="en-IN" dirty="0"/>
              <a:t>(640,480)</a:t>
            </a:r>
          </a:p>
          <a:p>
            <a:r>
              <a:rPr lang="en-IN" dirty="0" err="1"/>
              <a:t>window.minsize</a:t>
            </a:r>
            <a:r>
              <a:rPr lang="en-IN" dirty="0"/>
              <a:t>(320,240)</a:t>
            </a:r>
          </a:p>
          <a:p>
            <a:r>
              <a:rPr lang="en-IN" dirty="0" err="1"/>
              <a:t>window.resizable</a:t>
            </a:r>
            <a:r>
              <a:rPr lang="en-IN" dirty="0"/>
              <a:t>(</a:t>
            </a:r>
            <a:r>
              <a:rPr lang="en-IN" dirty="0" err="1"/>
              <a:t>True,True</a:t>
            </a:r>
            <a:r>
              <a:rPr lang="en-IN" dirty="0"/>
              <a:t>)</a:t>
            </a:r>
          </a:p>
          <a:p>
            <a:r>
              <a:rPr lang="en-IN" dirty="0" err="1"/>
              <a:t>root.destroy</a:t>
            </a:r>
            <a:r>
              <a:rPr lang="en-IN" dirty="0"/>
              <a:t>()</a:t>
            </a:r>
          </a:p>
          <a:p>
            <a:r>
              <a:rPr lang="en-IN" dirty="0" err="1"/>
              <a:t>root.mainloop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 smtClean="0"/>
              <a:t>MESSAGEBOX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messagebox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messagebox.showinfo</a:t>
            </a:r>
            <a:r>
              <a:rPr lang="en-IN" dirty="0"/>
              <a:t>(title="My message </a:t>
            </a:r>
            <a:r>
              <a:rPr lang="en-IN" dirty="0" err="1"/>
              <a:t>box",message</a:t>
            </a:r>
            <a:r>
              <a:rPr lang="en-IN" dirty="0"/>
              <a:t>="hello world")</a:t>
            </a:r>
          </a:p>
          <a:p>
            <a:r>
              <a:rPr lang="en-IN" dirty="0"/>
              <a:t>#</a:t>
            </a:r>
            <a:r>
              <a:rPr lang="en-IN" dirty="0" err="1"/>
              <a:t>messagebox.showwarning</a:t>
            </a:r>
            <a:r>
              <a:rPr lang="en-IN" dirty="0"/>
              <a:t>()</a:t>
            </a:r>
          </a:p>
          <a:p>
            <a:r>
              <a:rPr lang="en-IN" dirty="0"/>
              <a:t>#</a:t>
            </a:r>
            <a:r>
              <a:rPr lang="en-IN" dirty="0" err="1" smtClean="0"/>
              <a:t>messagebox.showerror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messagebox.askyesno</a:t>
            </a:r>
            <a:r>
              <a:rPr lang="en-IN" dirty="0"/>
              <a:t>(title="My message </a:t>
            </a:r>
            <a:r>
              <a:rPr lang="en-IN" dirty="0" err="1"/>
              <a:t>box",message</a:t>
            </a:r>
            <a:r>
              <a:rPr lang="en-IN" dirty="0"/>
              <a:t>="hello world")</a:t>
            </a:r>
          </a:p>
          <a:p>
            <a:r>
              <a:rPr lang="en-IN" dirty="0"/>
              <a:t>"""</a:t>
            </a:r>
            <a:r>
              <a:rPr lang="en-IN" dirty="0" err="1"/>
              <a:t>messagebox.askokcancel</a:t>
            </a:r>
            <a:endParaRPr lang="en-IN" dirty="0"/>
          </a:p>
          <a:p>
            <a:r>
              <a:rPr lang="en-IN" dirty="0" err="1"/>
              <a:t>messagebox.askretrycancel</a:t>
            </a:r>
            <a:endParaRPr lang="en-IN" dirty="0"/>
          </a:p>
          <a:p>
            <a:r>
              <a:rPr lang="en-IN" dirty="0" err="1"/>
              <a:t>messagebox.askyesnocancel</a:t>
            </a:r>
            <a:endParaRPr lang="en-IN" dirty="0"/>
          </a:p>
          <a:p>
            <a:r>
              <a:rPr lang="en-IN" dirty="0" err="1"/>
              <a:t>messagebox.askquestion</a:t>
            </a:r>
            <a:endParaRPr lang="en-IN" dirty="0"/>
          </a:p>
          <a:p>
            <a:r>
              <a:rPr lang="en-IN" dirty="0"/>
              <a:t>"""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40363"/>
          </a:xfrm>
        </p:spPr>
        <p:txBody>
          <a:bodyPr>
            <a:normAutofit fontScale="62500" lnSpcReduction="20000"/>
          </a:bodyPr>
          <a:lstStyle/>
          <a:p>
            <a:r>
              <a:rPr lang="en-IN" sz="4000" dirty="0" smtClean="0"/>
              <a:t>FILEDIALOG</a:t>
            </a:r>
          </a:p>
          <a:p>
            <a:r>
              <a:rPr lang="en-IN" dirty="0" smtClean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filedialog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colorchooser</a:t>
            </a:r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fiename</a:t>
            </a:r>
            <a:r>
              <a:rPr lang="en-IN" dirty="0" smtClean="0"/>
              <a:t>=</a:t>
            </a:r>
            <a:r>
              <a:rPr lang="en-IN" dirty="0" err="1" smtClean="0"/>
              <a:t>filedialog.askopenfile</a:t>
            </a:r>
            <a:r>
              <a:rPr lang="en-IN" dirty="0"/>
              <a:t>()</a:t>
            </a:r>
          </a:p>
          <a:p>
            <a:r>
              <a:rPr lang="en-IN" dirty="0"/>
              <a:t>print(filename)</a:t>
            </a:r>
          </a:p>
          <a:p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askdirectory</a:t>
            </a:r>
            <a:r>
              <a:rPr lang="en-IN" dirty="0"/>
              <a:t>()</a:t>
            </a:r>
          </a:p>
          <a:p>
            <a:r>
              <a:rPr lang="en-IN" dirty="0"/>
              <a:t>#</a:t>
            </a:r>
            <a:r>
              <a:rPr lang="en-IN" dirty="0" err="1"/>
              <a:t>asksaveasfile</a:t>
            </a:r>
            <a:r>
              <a:rPr lang="en-IN" dirty="0"/>
              <a:t>(mode)</a:t>
            </a:r>
          </a:p>
          <a:p>
            <a:r>
              <a:rPr lang="en-IN" dirty="0"/>
              <a:t>#</a:t>
            </a:r>
            <a:r>
              <a:rPr lang="en-IN" dirty="0" err="1"/>
              <a:t>asksaveasfilename</a:t>
            </a:r>
            <a:r>
              <a:rPr lang="en-IN" dirty="0"/>
              <a:t>()</a:t>
            </a:r>
          </a:p>
          <a:p>
            <a:r>
              <a:rPr lang="en-IN" dirty="0"/>
              <a:t>#</a:t>
            </a:r>
            <a:r>
              <a:rPr lang="en-IN" dirty="0" err="1"/>
              <a:t>askopenfile</a:t>
            </a:r>
            <a:r>
              <a:rPr lang="en-IN" dirty="0"/>
              <a:t>(mode)</a:t>
            </a:r>
          </a:p>
          <a:p>
            <a:r>
              <a:rPr lang="en-IN" dirty="0"/>
              <a:t>#</a:t>
            </a:r>
            <a:r>
              <a:rPr lang="en-IN" dirty="0" err="1"/>
              <a:t>askopenfiles</a:t>
            </a:r>
            <a:r>
              <a:rPr lang="en-IN" dirty="0"/>
              <a:t>(mode)</a:t>
            </a:r>
          </a:p>
          <a:p>
            <a:r>
              <a:rPr lang="en-IN" dirty="0"/>
              <a:t>#</a:t>
            </a:r>
            <a:r>
              <a:rPr lang="en-IN" dirty="0" err="1"/>
              <a:t>askopenfilename</a:t>
            </a:r>
            <a:r>
              <a:rPr lang="en-IN" dirty="0"/>
              <a:t>()</a:t>
            </a:r>
          </a:p>
          <a:p>
            <a:r>
              <a:rPr lang="en-IN" dirty="0"/>
              <a:t>#</a:t>
            </a:r>
            <a:r>
              <a:rPr lang="en-IN" dirty="0" err="1"/>
              <a:t>askopenfilenames</a:t>
            </a:r>
            <a:r>
              <a:rPr lang="en-IN" dirty="0"/>
              <a:t>()</a:t>
            </a:r>
          </a:p>
          <a:p>
            <a:r>
              <a:rPr lang="en-IN" dirty="0" err="1"/>
              <a:t>color</a:t>
            </a:r>
            <a:r>
              <a:rPr lang="en-IN" dirty="0"/>
              <a:t>=</a:t>
            </a:r>
            <a:r>
              <a:rPr lang="en-IN" dirty="0" err="1"/>
              <a:t>colorchooser.askcolor</a:t>
            </a:r>
            <a:r>
              <a:rPr lang="en-IN" dirty="0"/>
              <a:t>(</a:t>
            </a:r>
            <a:r>
              <a:rPr lang="en-IN" dirty="0" err="1"/>
              <a:t>initialcolor</a:t>
            </a:r>
            <a:r>
              <a:rPr lang="en-IN" dirty="0"/>
              <a:t>="#FFFFFF")</a:t>
            </a:r>
          </a:p>
          <a:p>
            <a:r>
              <a:rPr lang="en-IN" dirty="0"/>
              <a:t>print(</a:t>
            </a:r>
            <a:r>
              <a:rPr lang="en-IN" dirty="0" err="1"/>
              <a:t>color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1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r>
              <a:rPr lang="en-IN" sz="4500" dirty="0" smtClean="0"/>
              <a:t>CANVAS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ttk</a:t>
            </a:r>
            <a:endParaRPr lang="en-IN" dirty="0"/>
          </a:p>
          <a:p>
            <a:endParaRPr lang="en-IN" dirty="0"/>
          </a:p>
          <a:p>
            <a:r>
              <a:rPr lang="en-IN" dirty="0"/>
              <a:t>root=</a:t>
            </a:r>
            <a:r>
              <a:rPr lang="en-IN" dirty="0" err="1"/>
              <a:t>Tk</a:t>
            </a:r>
            <a:r>
              <a:rPr lang="en-IN" dirty="0"/>
              <a:t>()</a:t>
            </a:r>
          </a:p>
          <a:p>
            <a:r>
              <a:rPr lang="en-IN" dirty="0"/>
              <a:t>canvas=Canvas(root)</a:t>
            </a:r>
          </a:p>
          <a:p>
            <a:r>
              <a:rPr lang="en-IN" dirty="0" err="1"/>
              <a:t>canvas.pack</a:t>
            </a:r>
            <a:r>
              <a:rPr lang="en-IN" dirty="0"/>
              <a:t>()</a:t>
            </a:r>
          </a:p>
          <a:p>
            <a:r>
              <a:rPr lang="en-IN" dirty="0" err="1"/>
              <a:t>canvas.config</a:t>
            </a:r>
            <a:r>
              <a:rPr lang="en-IN" dirty="0"/>
              <a:t>(width="300",height="200")</a:t>
            </a:r>
          </a:p>
          <a:p>
            <a:r>
              <a:rPr lang="en-IN" dirty="0"/>
              <a:t>line=</a:t>
            </a:r>
            <a:r>
              <a:rPr lang="en-IN" dirty="0" err="1"/>
              <a:t>canvas.create_line</a:t>
            </a:r>
            <a:r>
              <a:rPr lang="en-IN" dirty="0"/>
              <a:t>(0,0,300,0,fill='</a:t>
            </a:r>
            <a:r>
              <a:rPr lang="en-IN" dirty="0" err="1"/>
              <a:t>red',width</a:t>
            </a:r>
            <a:r>
              <a:rPr lang="en-IN" dirty="0"/>
              <a:t>=8)</a:t>
            </a:r>
          </a:p>
          <a:p>
            <a:r>
              <a:rPr lang="en-IN" dirty="0" err="1"/>
              <a:t>canvas.itemconfigure</a:t>
            </a:r>
            <a:r>
              <a:rPr lang="en-IN" dirty="0"/>
              <a:t>(</a:t>
            </a:r>
            <a:r>
              <a:rPr lang="en-IN" dirty="0" err="1"/>
              <a:t>line,fill</a:t>
            </a:r>
            <a:r>
              <a:rPr lang="en-IN" dirty="0"/>
              <a:t>='yellow')</a:t>
            </a:r>
          </a:p>
          <a:p>
            <a:r>
              <a:rPr lang="en-IN" dirty="0"/>
              <a:t>print(</a:t>
            </a:r>
            <a:r>
              <a:rPr lang="en-IN" dirty="0" err="1"/>
              <a:t>canvas.coords</a:t>
            </a:r>
            <a:r>
              <a:rPr lang="en-IN" dirty="0"/>
              <a:t>(line))</a:t>
            </a:r>
          </a:p>
          <a:p>
            <a:r>
              <a:rPr lang="en-IN" dirty="0" err="1"/>
              <a:t>canvas.itemconfigure</a:t>
            </a:r>
            <a:r>
              <a:rPr lang="en-IN" dirty="0"/>
              <a:t>(</a:t>
            </a:r>
            <a:r>
              <a:rPr lang="en-IN" dirty="0" err="1"/>
              <a:t>line,smooth</a:t>
            </a:r>
            <a:r>
              <a:rPr lang="en-IN" dirty="0"/>
              <a:t>=True)</a:t>
            </a:r>
          </a:p>
          <a:p>
            <a:r>
              <a:rPr lang="en-IN" dirty="0" err="1"/>
              <a:t>canvas.itemconfigure</a:t>
            </a:r>
            <a:r>
              <a:rPr lang="en-IN" dirty="0"/>
              <a:t>(</a:t>
            </a:r>
            <a:r>
              <a:rPr lang="en-IN" dirty="0" err="1"/>
              <a:t>line,splinesteps</a:t>
            </a:r>
            <a:r>
              <a:rPr lang="en-IN" dirty="0"/>
              <a:t>=5)</a:t>
            </a:r>
          </a:p>
          <a:p>
            <a:r>
              <a:rPr lang="en-IN" dirty="0" err="1"/>
              <a:t>canvas.delete</a:t>
            </a:r>
            <a:r>
              <a:rPr lang="en-IN" dirty="0"/>
              <a:t>(line)</a:t>
            </a:r>
          </a:p>
          <a:p>
            <a:r>
              <a:rPr lang="en-IN" dirty="0" err="1"/>
              <a:t>root.mainloop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9600"/>
            <a:ext cx="8001000" cy="5791200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LABEL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pPr algn="l"/>
            <a:endParaRPr lang="en-IN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from </a:t>
            </a:r>
            <a:r>
              <a:rPr lang="en-IN" sz="1800" dirty="0" err="1">
                <a:solidFill>
                  <a:schemeClr val="tx1"/>
                </a:solidFill>
              </a:rPr>
              <a:t>tkinter</a:t>
            </a:r>
            <a:r>
              <a:rPr lang="en-IN" sz="1800" dirty="0">
                <a:solidFill>
                  <a:schemeClr val="tx1"/>
                </a:solidFill>
              </a:rPr>
              <a:t> import *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from </a:t>
            </a:r>
            <a:r>
              <a:rPr lang="en-IN" sz="1800" dirty="0" err="1">
                <a:solidFill>
                  <a:schemeClr val="tx1"/>
                </a:solidFill>
              </a:rPr>
              <a:t>tkinter</a:t>
            </a:r>
            <a:r>
              <a:rPr lang="en-IN" sz="1800" dirty="0">
                <a:solidFill>
                  <a:schemeClr val="tx1"/>
                </a:solidFill>
              </a:rPr>
              <a:t> import </a:t>
            </a:r>
            <a:r>
              <a:rPr lang="en-IN" sz="1800" dirty="0" err="1">
                <a:solidFill>
                  <a:schemeClr val="tx1"/>
                </a:solidFill>
              </a:rPr>
              <a:t>ttk</a:t>
            </a:r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root=</a:t>
            </a:r>
            <a:r>
              <a:rPr lang="en-IN" sz="1800" dirty="0" err="1">
                <a:solidFill>
                  <a:schemeClr val="tx1"/>
                </a:solidFill>
              </a:rPr>
              <a:t>Tk</a:t>
            </a:r>
            <a:r>
              <a:rPr lang="en-IN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label=Label(</a:t>
            </a:r>
            <a:r>
              <a:rPr lang="en-IN" sz="1800" dirty="0" err="1">
                <a:solidFill>
                  <a:schemeClr val="tx1"/>
                </a:solidFill>
              </a:rPr>
              <a:t>root,text</a:t>
            </a:r>
            <a:r>
              <a:rPr lang="en-IN" sz="1800" dirty="0">
                <a:solidFill>
                  <a:schemeClr val="tx1"/>
                </a:solidFill>
              </a:rPr>
              <a:t>="welcome to the world of python </a:t>
            </a:r>
            <a:r>
              <a:rPr lang="en-IN" sz="1800" dirty="0" err="1">
                <a:solidFill>
                  <a:schemeClr val="tx1"/>
                </a:solidFill>
              </a:rPr>
              <a:t>gui</a:t>
            </a:r>
            <a:r>
              <a:rPr lang="en-IN" sz="1800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IN" sz="1800" dirty="0" err="1">
                <a:solidFill>
                  <a:schemeClr val="tx1"/>
                </a:solidFill>
              </a:rPr>
              <a:t>label.config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wraplength</a:t>
            </a:r>
            <a:r>
              <a:rPr lang="en-IN" sz="1800" dirty="0">
                <a:solidFill>
                  <a:schemeClr val="tx1"/>
                </a:solidFill>
              </a:rPr>
              <a:t>=320)</a:t>
            </a:r>
          </a:p>
          <a:p>
            <a:pPr algn="l"/>
            <a:r>
              <a:rPr lang="en-IN" sz="1800" dirty="0" err="1">
                <a:solidFill>
                  <a:schemeClr val="tx1"/>
                </a:solidFill>
              </a:rPr>
              <a:t>label.config</a:t>
            </a:r>
            <a:r>
              <a:rPr lang="en-IN" sz="1800" dirty="0">
                <a:solidFill>
                  <a:schemeClr val="tx1"/>
                </a:solidFill>
              </a:rPr>
              <a:t>(justify=</a:t>
            </a:r>
            <a:r>
              <a:rPr lang="en-IN" sz="1800" dirty="0" err="1">
                <a:solidFill>
                  <a:schemeClr val="tx1"/>
                </a:solidFill>
              </a:rPr>
              <a:t>CENTER,font</a:t>
            </a:r>
            <a:r>
              <a:rPr lang="en-IN" sz="1800" dirty="0">
                <a:solidFill>
                  <a:schemeClr val="tx1"/>
                </a:solidFill>
              </a:rPr>
              <a:t>=('Courier',24,'bold'))</a:t>
            </a:r>
          </a:p>
          <a:p>
            <a:pPr algn="l"/>
            <a:r>
              <a:rPr lang="en-IN" sz="1800" dirty="0" err="1">
                <a:solidFill>
                  <a:schemeClr val="tx1"/>
                </a:solidFill>
              </a:rPr>
              <a:t>label.config</a:t>
            </a:r>
            <a:r>
              <a:rPr lang="en-IN" sz="1800" dirty="0">
                <a:solidFill>
                  <a:schemeClr val="tx1"/>
                </a:solidFill>
              </a:rPr>
              <a:t>(background='</a:t>
            </a:r>
            <a:r>
              <a:rPr lang="en-IN" sz="1800" dirty="0" err="1">
                <a:solidFill>
                  <a:schemeClr val="tx1"/>
                </a:solidFill>
              </a:rPr>
              <a:t>yellow',foreground</a:t>
            </a:r>
            <a:r>
              <a:rPr lang="en-IN" sz="1800" dirty="0">
                <a:solidFill>
                  <a:schemeClr val="tx1"/>
                </a:solidFill>
              </a:rPr>
              <a:t>='red')</a:t>
            </a:r>
          </a:p>
          <a:p>
            <a:pPr algn="l"/>
            <a:r>
              <a:rPr lang="en-IN" sz="1800" dirty="0" err="1">
                <a:solidFill>
                  <a:schemeClr val="tx1"/>
                </a:solidFill>
              </a:rPr>
              <a:t>img</a:t>
            </a:r>
            <a:r>
              <a:rPr lang="en-IN" sz="1800" dirty="0">
                <a:solidFill>
                  <a:schemeClr val="tx1"/>
                </a:solidFill>
              </a:rPr>
              <a:t>= </a:t>
            </a:r>
            <a:r>
              <a:rPr lang="en-IN" sz="1800" dirty="0" err="1">
                <a:solidFill>
                  <a:schemeClr val="tx1"/>
                </a:solidFill>
              </a:rPr>
              <a:t>PhotoImage</a:t>
            </a:r>
            <a:r>
              <a:rPr lang="en-IN" sz="1800" dirty="0">
                <a:solidFill>
                  <a:schemeClr val="tx1"/>
                </a:solidFill>
              </a:rPr>
              <a:t>(file="C:\\Users\\KULDEEP\\Desktop\\eclipse_lg.gif")</a:t>
            </a:r>
          </a:p>
          <a:p>
            <a:pPr algn="l"/>
            <a:r>
              <a:rPr lang="en-IN" sz="1800" dirty="0" err="1">
                <a:solidFill>
                  <a:schemeClr val="tx1"/>
                </a:solidFill>
              </a:rPr>
              <a:t>label.config</a:t>
            </a:r>
            <a:r>
              <a:rPr lang="en-IN" sz="1800" dirty="0">
                <a:solidFill>
                  <a:schemeClr val="tx1"/>
                </a:solidFill>
              </a:rPr>
              <a:t>(image=</a:t>
            </a:r>
            <a:r>
              <a:rPr lang="en-IN" sz="1800" dirty="0" err="1">
                <a:solidFill>
                  <a:schemeClr val="tx1"/>
                </a:solidFill>
              </a:rPr>
              <a:t>img</a:t>
            </a:r>
            <a:r>
              <a:rPr lang="en-IN" sz="18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sz="1800" dirty="0" err="1">
                <a:solidFill>
                  <a:schemeClr val="tx1"/>
                </a:solidFill>
              </a:rPr>
              <a:t>label.config</a:t>
            </a:r>
            <a:r>
              <a:rPr lang="en-IN" sz="1800" dirty="0">
                <a:solidFill>
                  <a:schemeClr val="tx1"/>
                </a:solidFill>
              </a:rPr>
              <a:t>(compound='</a:t>
            </a:r>
            <a:r>
              <a:rPr lang="en-IN" sz="1800" dirty="0" err="1">
                <a:solidFill>
                  <a:schemeClr val="tx1"/>
                </a:solidFill>
              </a:rPr>
              <a:t>center</a:t>
            </a:r>
            <a:r>
              <a:rPr lang="en-IN" sz="1800" dirty="0">
                <a:solidFill>
                  <a:schemeClr val="tx1"/>
                </a:solidFill>
              </a:rPr>
              <a:t>')</a:t>
            </a:r>
          </a:p>
          <a:p>
            <a:pPr algn="l"/>
            <a:r>
              <a:rPr lang="en-IN" sz="1800" dirty="0" err="1">
                <a:solidFill>
                  <a:schemeClr val="tx1"/>
                </a:solidFill>
              </a:rPr>
              <a:t>label.pack</a:t>
            </a:r>
            <a:r>
              <a:rPr lang="en-IN" sz="1800" dirty="0">
                <a:solidFill>
                  <a:schemeClr val="tx1"/>
                </a:solidFill>
              </a:rPr>
              <a:t>()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66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300" dirty="0" smtClean="0"/>
              <a:t>RADIOBUTTON   AND  CHECK BUTTON</a:t>
            </a:r>
            <a:endParaRPr lang="en-IN" sz="3300" dirty="0"/>
          </a:p>
          <a:p>
            <a:r>
              <a:rPr lang="en-IN" sz="1800" dirty="0"/>
              <a:t>spam=</a:t>
            </a:r>
            <a:r>
              <a:rPr lang="en-IN" sz="1800" dirty="0" err="1"/>
              <a:t>StringVar</a:t>
            </a:r>
            <a:r>
              <a:rPr lang="en-IN" sz="1800" dirty="0"/>
              <a:t>()</a:t>
            </a:r>
          </a:p>
          <a:p>
            <a:r>
              <a:rPr lang="en-IN" sz="1800" dirty="0" err="1"/>
              <a:t>spam.set</a:t>
            </a:r>
            <a:r>
              <a:rPr lang="en-IN" sz="1800" dirty="0"/>
              <a:t>('Spam')</a:t>
            </a:r>
          </a:p>
          <a:p>
            <a:r>
              <a:rPr lang="en-IN" sz="1800" dirty="0" err="1"/>
              <a:t>def</a:t>
            </a:r>
            <a:r>
              <a:rPr lang="en-IN" sz="1800" dirty="0"/>
              <a:t> </a:t>
            </a:r>
            <a:r>
              <a:rPr lang="en-IN" sz="1800" dirty="0" err="1"/>
              <a:t>checkbx</a:t>
            </a:r>
            <a:r>
              <a:rPr lang="en-IN" sz="1800" dirty="0"/>
              <a:t>():</a:t>
            </a:r>
          </a:p>
          <a:p>
            <a:r>
              <a:rPr lang="en-IN" sz="1800" dirty="0"/>
              <a:t>    print(</a:t>
            </a:r>
            <a:r>
              <a:rPr lang="en-IN" sz="1800" dirty="0" err="1"/>
              <a:t>spam.get</a:t>
            </a:r>
            <a:r>
              <a:rPr lang="en-IN" sz="1800" dirty="0" smtClean="0"/>
              <a:t>())</a:t>
            </a:r>
          </a:p>
          <a:p>
            <a:r>
              <a:rPr lang="en-IN" sz="1800" dirty="0" smtClean="0"/>
              <a:t>    </a:t>
            </a:r>
          </a:p>
          <a:p>
            <a:r>
              <a:rPr lang="en-IN" sz="1800" dirty="0" err="1" smtClean="0"/>
              <a:t>ckeckbutton</a:t>
            </a:r>
            <a:r>
              <a:rPr lang="en-IN" sz="1800" dirty="0" smtClean="0"/>
              <a:t>=</a:t>
            </a:r>
            <a:r>
              <a:rPr lang="en-IN" sz="1800" dirty="0" err="1" smtClean="0"/>
              <a:t>ttk.Checkbutton</a:t>
            </a:r>
            <a:r>
              <a:rPr lang="en-IN" sz="1800" dirty="0" smtClean="0"/>
              <a:t>(variable=spam</a:t>
            </a:r>
            <a:r>
              <a:rPr lang="en-IN" sz="1800" dirty="0"/>
              <a:t>, text="Spam",</a:t>
            </a:r>
            <a:r>
              <a:rPr lang="en-IN" sz="1800" dirty="0" err="1"/>
              <a:t>onvalue</a:t>
            </a:r>
            <a:r>
              <a:rPr lang="en-IN" sz="1800" dirty="0"/>
              <a:t>="</a:t>
            </a:r>
            <a:r>
              <a:rPr lang="en-IN" sz="1800" dirty="0" err="1"/>
              <a:t>chk</a:t>
            </a:r>
            <a:r>
              <a:rPr lang="en-IN" sz="1800" dirty="0"/>
              <a:t> is checked",</a:t>
            </a:r>
            <a:r>
              <a:rPr lang="en-IN" sz="1800" dirty="0" err="1"/>
              <a:t>offvalue</a:t>
            </a:r>
            <a:r>
              <a:rPr lang="en-IN" sz="1800" dirty="0"/>
              <a:t>="</a:t>
            </a:r>
            <a:r>
              <a:rPr lang="en-IN" sz="1800" dirty="0" err="1"/>
              <a:t>chk</a:t>
            </a:r>
            <a:r>
              <a:rPr lang="en-IN" sz="1800" dirty="0"/>
              <a:t> is not checked")</a:t>
            </a:r>
          </a:p>
          <a:p>
            <a:r>
              <a:rPr lang="en-IN" sz="1800" dirty="0" err="1"/>
              <a:t>ckeckbutton.config</a:t>
            </a:r>
            <a:r>
              <a:rPr lang="en-IN" sz="1800" dirty="0"/>
              <a:t>(command=</a:t>
            </a:r>
            <a:r>
              <a:rPr lang="en-IN" sz="1800" dirty="0" err="1"/>
              <a:t>checkbx</a:t>
            </a:r>
            <a:r>
              <a:rPr lang="en-IN" sz="1800" dirty="0"/>
              <a:t>)</a:t>
            </a:r>
          </a:p>
          <a:p>
            <a:r>
              <a:rPr lang="en-IN" sz="1800" dirty="0" err="1"/>
              <a:t>ckeckbutton.pack</a:t>
            </a:r>
            <a:r>
              <a:rPr lang="en-IN" sz="1800" dirty="0"/>
              <a:t>()</a:t>
            </a:r>
          </a:p>
          <a:p>
            <a:endParaRPr lang="en-IN" sz="1800" dirty="0"/>
          </a:p>
          <a:p>
            <a:r>
              <a:rPr lang="en-IN" sz="1800" dirty="0"/>
              <a:t>breakfast=</a:t>
            </a:r>
            <a:r>
              <a:rPr lang="en-IN" sz="1800" dirty="0" err="1"/>
              <a:t>StringVar</a:t>
            </a:r>
            <a:r>
              <a:rPr lang="en-IN" sz="1800" dirty="0"/>
              <a:t>()</a:t>
            </a:r>
          </a:p>
          <a:p>
            <a:r>
              <a:rPr lang="en-IN" sz="1800" dirty="0"/>
              <a:t>radiobutton1=</a:t>
            </a:r>
            <a:r>
              <a:rPr lang="en-IN" sz="1800" dirty="0" err="1"/>
              <a:t>ttk.Radiobutton</a:t>
            </a:r>
            <a:r>
              <a:rPr lang="en-IN" sz="1800" dirty="0"/>
              <a:t>(text='</a:t>
            </a:r>
            <a:r>
              <a:rPr lang="en-IN" sz="1800" dirty="0" err="1"/>
              <a:t>poha</a:t>
            </a:r>
            <a:r>
              <a:rPr lang="en-IN" sz="1800" dirty="0"/>
              <a:t>',variable=</a:t>
            </a:r>
            <a:r>
              <a:rPr lang="en-IN" sz="1800" dirty="0" err="1"/>
              <a:t>breakfast,value</a:t>
            </a:r>
            <a:r>
              <a:rPr lang="en-IN" sz="1800" dirty="0"/>
              <a:t>='</a:t>
            </a:r>
            <a:r>
              <a:rPr lang="en-IN" sz="1800" dirty="0" err="1"/>
              <a:t>poha</a:t>
            </a:r>
            <a:r>
              <a:rPr lang="en-IN" sz="1800" dirty="0"/>
              <a:t>')</a:t>
            </a:r>
          </a:p>
          <a:p>
            <a:r>
              <a:rPr lang="en-IN" sz="1800" dirty="0"/>
              <a:t>radiobutton1.pack()</a:t>
            </a:r>
          </a:p>
          <a:p>
            <a:endParaRPr lang="en-IN" sz="1800" dirty="0"/>
          </a:p>
          <a:p>
            <a:r>
              <a:rPr lang="en-IN" sz="1800" dirty="0"/>
              <a:t>radiobutton2=</a:t>
            </a:r>
            <a:r>
              <a:rPr lang="en-IN" sz="1800" dirty="0" err="1"/>
              <a:t>ttk.Radiobutton</a:t>
            </a:r>
            <a:r>
              <a:rPr lang="en-IN" sz="1800" dirty="0"/>
              <a:t>(text='</a:t>
            </a:r>
            <a:r>
              <a:rPr lang="en-IN" sz="1800" dirty="0" err="1"/>
              <a:t>egg',variable</a:t>
            </a:r>
            <a:r>
              <a:rPr lang="en-IN" sz="1800" dirty="0"/>
              <a:t>=</a:t>
            </a:r>
            <a:r>
              <a:rPr lang="en-IN" sz="1800" dirty="0" err="1"/>
              <a:t>breakfast,value</a:t>
            </a:r>
            <a:r>
              <a:rPr lang="en-IN" sz="1800" dirty="0"/>
              <a:t>='egg')</a:t>
            </a:r>
          </a:p>
          <a:p>
            <a:r>
              <a:rPr lang="en-IN" sz="1800" dirty="0"/>
              <a:t>radiobutton2.pack()</a:t>
            </a:r>
          </a:p>
          <a:p>
            <a:endParaRPr lang="en-IN" sz="1800" dirty="0"/>
          </a:p>
          <a:p>
            <a:r>
              <a:rPr lang="en-IN" sz="1800" dirty="0"/>
              <a:t>radiobutton3=</a:t>
            </a:r>
            <a:r>
              <a:rPr lang="en-IN" sz="1800" dirty="0" err="1"/>
              <a:t>ttk.Radiobutton</a:t>
            </a:r>
            <a:r>
              <a:rPr lang="en-IN" sz="1800" dirty="0"/>
              <a:t>(text='</a:t>
            </a:r>
            <a:r>
              <a:rPr lang="en-IN" sz="1800" dirty="0" err="1"/>
              <a:t>samosa',variable</a:t>
            </a:r>
            <a:r>
              <a:rPr lang="en-IN" sz="1800" dirty="0"/>
              <a:t>=</a:t>
            </a:r>
            <a:r>
              <a:rPr lang="en-IN" sz="1800" dirty="0" err="1"/>
              <a:t>breakfast,value</a:t>
            </a:r>
            <a:r>
              <a:rPr lang="en-IN" sz="1800" dirty="0"/>
              <a:t>='samosa')</a:t>
            </a:r>
          </a:p>
          <a:p>
            <a:r>
              <a:rPr lang="en-IN" sz="1800" dirty="0"/>
              <a:t>radiobutton3.pack()</a:t>
            </a:r>
          </a:p>
          <a:p>
            <a:endParaRPr lang="en-IN" sz="1800" dirty="0"/>
          </a:p>
          <a:p>
            <a:r>
              <a:rPr lang="en-IN" sz="1800" dirty="0" err="1"/>
              <a:t>ckeckbutton.config</a:t>
            </a:r>
            <a:r>
              <a:rPr lang="en-IN" sz="1800" dirty="0"/>
              <a:t>(</a:t>
            </a:r>
            <a:r>
              <a:rPr lang="en-IN" sz="1800" dirty="0" err="1"/>
              <a:t>textvariable</a:t>
            </a:r>
            <a:r>
              <a:rPr lang="en-IN" sz="1800" dirty="0"/>
              <a:t>=breakfast)</a:t>
            </a:r>
          </a:p>
          <a:p>
            <a:r>
              <a:rPr lang="en-IN" sz="1800" dirty="0" err="1"/>
              <a:t>root.mainloop</a:t>
            </a:r>
            <a:r>
              <a:rPr lang="en-IN" sz="1800" dirty="0"/>
              <a:t>()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01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BUTTON</a:t>
            </a:r>
          </a:p>
          <a:p>
            <a:endParaRPr lang="en-IN" sz="1700" dirty="0"/>
          </a:p>
          <a:p>
            <a:endParaRPr lang="en-IN" sz="1700" dirty="0" smtClean="0"/>
          </a:p>
          <a:p>
            <a:r>
              <a:rPr lang="en-IN" sz="1700" dirty="0" smtClean="0"/>
              <a:t>button=</a:t>
            </a:r>
            <a:r>
              <a:rPr lang="en-IN" sz="1700" dirty="0" err="1" smtClean="0"/>
              <a:t>ttk.Button</a:t>
            </a:r>
            <a:r>
              <a:rPr lang="en-IN" sz="1700" dirty="0" smtClean="0"/>
              <a:t>(</a:t>
            </a:r>
            <a:r>
              <a:rPr lang="en-IN" sz="1700" dirty="0" err="1" smtClean="0"/>
              <a:t>root,text</a:t>
            </a:r>
            <a:r>
              <a:rPr lang="en-IN" sz="1700" dirty="0"/>
              <a:t>='Click me')</a:t>
            </a:r>
          </a:p>
          <a:p>
            <a:r>
              <a:rPr lang="en-IN" sz="1700" dirty="0" err="1"/>
              <a:t>def</a:t>
            </a:r>
            <a:r>
              <a:rPr lang="en-IN" sz="1700" dirty="0"/>
              <a:t> </a:t>
            </a:r>
            <a:r>
              <a:rPr lang="en-IN" sz="1700" dirty="0" err="1"/>
              <a:t>callback</a:t>
            </a:r>
            <a:r>
              <a:rPr lang="en-IN" sz="1700" dirty="0"/>
              <a:t>():</a:t>
            </a:r>
          </a:p>
          <a:p>
            <a:r>
              <a:rPr lang="en-IN" sz="1700" dirty="0"/>
              <a:t>    print("i am clicked")</a:t>
            </a:r>
          </a:p>
          <a:p>
            <a:endParaRPr lang="en-IN" sz="1700" dirty="0"/>
          </a:p>
          <a:p>
            <a:r>
              <a:rPr lang="en-IN" sz="1700" dirty="0" err="1"/>
              <a:t>button.config</a:t>
            </a:r>
            <a:r>
              <a:rPr lang="en-IN" sz="1700" dirty="0"/>
              <a:t>(command=</a:t>
            </a:r>
            <a:r>
              <a:rPr lang="en-IN" sz="1700" dirty="0" err="1"/>
              <a:t>callback</a:t>
            </a:r>
            <a:r>
              <a:rPr lang="en-IN" sz="1700" dirty="0"/>
              <a:t>)</a:t>
            </a:r>
          </a:p>
          <a:p>
            <a:r>
              <a:rPr lang="en-IN" sz="1700" dirty="0" err="1"/>
              <a:t>button.invoke</a:t>
            </a:r>
            <a:r>
              <a:rPr lang="en-IN" sz="1700" dirty="0"/>
              <a:t>()</a:t>
            </a:r>
          </a:p>
          <a:p>
            <a:r>
              <a:rPr lang="en-IN" sz="1700" dirty="0" err="1"/>
              <a:t>button.state</a:t>
            </a:r>
            <a:r>
              <a:rPr lang="en-IN" sz="1700" dirty="0"/>
              <a:t>(['disabled'])</a:t>
            </a:r>
          </a:p>
          <a:p>
            <a:r>
              <a:rPr lang="en-IN" sz="1700" dirty="0"/>
              <a:t>print(</a:t>
            </a:r>
            <a:r>
              <a:rPr lang="en-IN" sz="1700" dirty="0" err="1"/>
              <a:t>button.instate</a:t>
            </a:r>
            <a:r>
              <a:rPr lang="en-IN" sz="1700" dirty="0"/>
              <a:t>(['disabled']))</a:t>
            </a:r>
          </a:p>
          <a:p>
            <a:r>
              <a:rPr lang="en-IN" sz="1700" dirty="0" err="1"/>
              <a:t>button.state</a:t>
            </a:r>
            <a:r>
              <a:rPr lang="en-IN" sz="1700" dirty="0"/>
              <a:t>(['!disabled'])</a:t>
            </a:r>
          </a:p>
          <a:p>
            <a:r>
              <a:rPr lang="en-IN" sz="1700" dirty="0"/>
              <a:t>print(</a:t>
            </a:r>
            <a:r>
              <a:rPr lang="en-IN" sz="1700" dirty="0" err="1"/>
              <a:t>button.instate</a:t>
            </a:r>
            <a:r>
              <a:rPr lang="en-IN" sz="1700" dirty="0"/>
              <a:t>(['!disabled']))</a:t>
            </a:r>
          </a:p>
          <a:p>
            <a:r>
              <a:rPr lang="en-IN" sz="1700" dirty="0" err="1"/>
              <a:t>button.pack</a:t>
            </a:r>
            <a:r>
              <a:rPr lang="en-IN" sz="1700" dirty="0"/>
              <a:t>()</a:t>
            </a:r>
          </a:p>
          <a:p>
            <a:r>
              <a:rPr lang="en-IN" sz="1700" dirty="0"/>
              <a:t>image=</a:t>
            </a:r>
            <a:r>
              <a:rPr lang="en-IN" sz="1700" dirty="0" err="1"/>
              <a:t>PhotoImage</a:t>
            </a:r>
            <a:r>
              <a:rPr lang="en-IN" sz="1700" dirty="0"/>
              <a:t>(file="c:\\users\\KULDEEP\\Desktop\\eclipse_lg.gif")</a:t>
            </a:r>
          </a:p>
          <a:p>
            <a:r>
              <a:rPr lang="en-IN" sz="1700" dirty="0" err="1"/>
              <a:t>button.config</a:t>
            </a:r>
            <a:r>
              <a:rPr lang="en-IN" sz="1700" dirty="0"/>
              <a:t>(image=image)</a:t>
            </a:r>
          </a:p>
          <a:p>
            <a:r>
              <a:rPr lang="en-IN" sz="1700" dirty="0" err="1"/>
              <a:t>miniimage</a:t>
            </a:r>
            <a:r>
              <a:rPr lang="en-IN" sz="1700" dirty="0"/>
              <a:t>=</a:t>
            </a:r>
            <a:r>
              <a:rPr lang="en-IN" sz="1700" dirty="0" err="1"/>
              <a:t>image.subsample</a:t>
            </a:r>
            <a:r>
              <a:rPr lang="en-IN" sz="1700" dirty="0"/>
              <a:t>(10,15)</a:t>
            </a:r>
          </a:p>
          <a:p>
            <a:r>
              <a:rPr lang="en-IN" sz="1700" dirty="0" err="1"/>
              <a:t>button.config</a:t>
            </a:r>
            <a:r>
              <a:rPr lang="en-IN" sz="1700" dirty="0"/>
              <a:t>(image=</a:t>
            </a:r>
            <a:r>
              <a:rPr lang="en-IN" sz="1700" dirty="0" err="1"/>
              <a:t>miniimage</a:t>
            </a:r>
            <a:r>
              <a:rPr lang="en-IN" sz="1700" dirty="0"/>
              <a:t>)</a:t>
            </a:r>
          </a:p>
          <a:p>
            <a:r>
              <a:rPr lang="en-IN" sz="1700" dirty="0" err="1"/>
              <a:t>root.mainloop</a:t>
            </a:r>
            <a:r>
              <a:rPr lang="en-IN" sz="17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9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COMBOBOX AND SPINBOX</a:t>
            </a:r>
          </a:p>
          <a:p>
            <a:r>
              <a:rPr lang="en-IN" sz="2000" dirty="0" smtClean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</a:t>
            </a:r>
            <a:r>
              <a:rPr lang="en-IN" sz="2000" dirty="0" err="1"/>
              <a:t>ttk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root=</a:t>
            </a:r>
            <a:r>
              <a:rPr lang="en-IN" sz="2000" dirty="0" err="1"/>
              <a:t>Tk</a:t>
            </a:r>
            <a:r>
              <a:rPr lang="en-IN" sz="2000" dirty="0"/>
              <a:t>()</a:t>
            </a:r>
          </a:p>
          <a:p>
            <a:r>
              <a:rPr lang="en-IN" sz="2000" dirty="0"/>
              <a:t>months=</a:t>
            </a:r>
            <a:r>
              <a:rPr lang="en-IN" sz="2000" dirty="0" err="1"/>
              <a:t>StringVar</a:t>
            </a:r>
            <a:r>
              <a:rPr lang="en-IN" sz="2000" dirty="0"/>
              <a:t>()</a:t>
            </a:r>
          </a:p>
          <a:p>
            <a:r>
              <a:rPr lang="en-IN" sz="2000" dirty="0" err="1"/>
              <a:t>combobox</a:t>
            </a:r>
            <a:r>
              <a:rPr lang="en-IN" sz="2000" dirty="0"/>
              <a:t>=</a:t>
            </a:r>
            <a:r>
              <a:rPr lang="en-IN" sz="2000" dirty="0" err="1"/>
              <a:t>ttk.Combobox</a:t>
            </a:r>
            <a:r>
              <a:rPr lang="en-IN" sz="2000" dirty="0"/>
              <a:t>(</a:t>
            </a:r>
            <a:r>
              <a:rPr lang="en-IN" sz="2000" dirty="0" err="1"/>
              <a:t>root,textvariable</a:t>
            </a:r>
            <a:r>
              <a:rPr lang="en-IN" sz="2000" dirty="0"/>
              <a:t>=months)</a:t>
            </a:r>
          </a:p>
          <a:p>
            <a:r>
              <a:rPr lang="en-IN" sz="2000" dirty="0" err="1"/>
              <a:t>combobox.config</a:t>
            </a:r>
            <a:r>
              <a:rPr lang="en-IN" sz="2000" dirty="0"/>
              <a:t>(values=('jan','feb','mar','apr','may','jun','july','aug','sep','oct','nov','dec'))</a:t>
            </a:r>
          </a:p>
          <a:p>
            <a:endParaRPr lang="en-IN" sz="2000" dirty="0"/>
          </a:p>
          <a:p>
            <a:r>
              <a:rPr lang="en-IN" sz="2000" dirty="0" err="1"/>
              <a:t>spinbox</a:t>
            </a:r>
            <a:r>
              <a:rPr lang="en-IN" sz="2000" dirty="0"/>
              <a:t>=</a:t>
            </a:r>
            <a:r>
              <a:rPr lang="en-IN" sz="2000" dirty="0" err="1"/>
              <a:t>Spinbox</a:t>
            </a:r>
            <a:r>
              <a:rPr lang="en-IN" sz="2000" dirty="0"/>
              <a:t>(</a:t>
            </a:r>
            <a:r>
              <a:rPr lang="en-IN" sz="2000" dirty="0" err="1"/>
              <a:t>root,from</a:t>
            </a:r>
            <a:r>
              <a:rPr lang="en-IN" sz="2000" dirty="0"/>
              <a:t>_=1980 ,to=2090)</a:t>
            </a:r>
          </a:p>
          <a:p>
            <a:r>
              <a:rPr lang="en-IN" sz="2000" dirty="0" err="1"/>
              <a:t>spinbox.pack</a:t>
            </a:r>
            <a:r>
              <a:rPr lang="en-IN" sz="2000" dirty="0"/>
              <a:t>()</a:t>
            </a:r>
          </a:p>
          <a:p>
            <a:r>
              <a:rPr lang="en-IN" sz="2000" dirty="0" err="1"/>
              <a:t>combobox.pack</a:t>
            </a:r>
            <a:r>
              <a:rPr lang="en-IN" sz="2000" dirty="0"/>
              <a:t>()</a:t>
            </a:r>
          </a:p>
          <a:p>
            <a:r>
              <a:rPr lang="en-IN" sz="2000" dirty="0" err="1"/>
              <a:t>root.mainloop</a:t>
            </a:r>
            <a:r>
              <a:rPr lang="en-IN" sz="2000" dirty="0"/>
              <a:t>()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90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FRAME</a:t>
            </a:r>
          </a:p>
          <a:p>
            <a:r>
              <a:rPr lang="en-IN" sz="1800" dirty="0" smtClean="0"/>
              <a:t>from </a:t>
            </a:r>
            <a:r>
              <a:rPr lang="en-IN" sz="1800" dirty="0" err="1"/>
              <a:t>tkinter</a:t>
            </a:r>
            <a:r>
              <a:rPr lang="en-IN" sz="1800" dirty="0"/>
              <a:t> import *</a:t>
            </a:r>
          </a:p>
          <a:p>
            <a:r>
              <a:rPr lang="en-IN" sz="1800" dirty="0"/>
              <a:t>from </a:t>
            </a:r>
            <a:r>
              <a:rPr lang="en-IN" sz="1800" dirty="0" err="1"/>
              <a:t>tkinter</a:t>
            </a:r>
            <a:r>
              <a:rPr lang="en-IN" sz="1800" dirty="0"/>
              <a:t> import </a:t>
            </a:r>
            <a:r>
              <a:rPr lang="en-IN" sz="1800" dirty="0" err="1"/>
              <a:t>ttk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root=</a:t>
            </a:r>
            <a:r>
              <a:rPr lang="en-IN" sz="1800" dirty="0" err="1"/>
              <a:t>Tk</a:t>
            </a:r>
            <a:r>
              <a:rPr lang="en-IN" sz="1800" dirty="0"/>
              <a:t>()</a:t>
            </a:r>
          </a:p>
          <a:p>
            <a:r>
              <a:rPr lang="en-IN" sz="1800" dirty="0"/>
              <a:t>frame=</a:t>
            </a:r>
            <a:r>
              <a:rPr lang="en-IN" sz="1800" dirty="0" err="1"/>
              <a:t>ttk.Frame</a:t>
            </a:r>
            <a:r>
              <a:rPr lang="en-IN" sz="1800" dirty="0"/>
              <a:t>(root)</a:t>
            </a:r>
          </a:p>
          <a:p>
            <a:r>
              <a:rPr lang="en-IN" sz="1800" dirty="0" err="1"/>
              <a:t>frame.config</a:t>
            </a:r>
            <a:r>
              <a:rPr lang="en-IN" sz="1800" dirty="0"/>
              <a:t>(width=300,height=200)</a:t>
            </a:r>
          </a:p>
          <a:p>
            <a:r>
              <a:rPr lang="en-IN" sz="1800" dirty="0"/>
              <a:t>"""FLAT SUNKEN RAISED GROOVE RIDGE SOLID"""</a:t>
            </a:r>
          </a:p>
          <a:p>
            <a:r>
              <a:rPr lang="en-IN" sz="1800" dirty="0" err="1"/>
              <a:t>frame.config</a:t>
            </a:r>
            <a:r>
              <a:rPr lang="en-IN" sz="1800" dirty="0"/>
              <a:t>(relief=FLAT)</a:t>
            </a:r>
          </a:p>
          <a:p>
            <a:r>
              <a:rPr lang="en-IN" sz="1800" dirty="0"/>
              <a:t>button=</a:t>
            </a:r>
            <a:r>
              <a:rPr lang="en-IN" sz="1800" dirty="0" err="1"/>
              <a:t>ttk.Button</a:t>
            </a:r>
            <a:r>
              <a:rPr lang="en-IN" sz="1800" dirty="0"/>
              <a:t>(</a:t>
            </a:r>
            <a:r>
              <a:rPr lang="en-IN" sz="1800" dirty="0" err="1"/>
              <a:t>frame,text</a:t>
            </a:r>
            <a:r>
              <a:rPr lang="en-IN" sz="1800" dirty="0"/>
              <a:t>="Hello world")</a:t>
            </a:r>
          </a:p>
          <a:p>
            <a:r>
              <a:rPr lang="en-IN" sz="1800" dirty="0" err="1"/>
              <a:t>button.grid</a:t>
            </a:r>
            <a:r>
              <a:rPr lang="en-IN" sz="1800" dirty="0"/>
              <a:t>()</a:t>
            </a:r>
          </a:p>
          <a:p>
            <a:r>
              <a:rPr lang="en-IN" sz="1800" dirty="0" err="1"/>
              <a:t>frame.pack</a:t>
            </a:r>
            <a:r>
              <a:rPr lang="en-IN" sz="1800" dirty="0"/>
              <a:t>()</a:t>
            </a:r>
          </a:p>
          <a:p>
            <a:r>
              <a:rPr lang="en-IN" sz="1800" dirty="0" err="1"/>
              <a:t>labelframe</a:t>
            </a:r>
            <a:r>
              <a:rPr lang="en-IN" sz="1800" dirty="0"/>
              <a:t>=</a:t>
            </a:r>
            <a:r>
              <a:rPr lang="en-IN" sz="1800" dirty="0" err="1"/>
              <a:t>ttk.LabelFrame</a:t>
            </a:r>
            <a:r>
              <a:rPr lang="en-IN" sz="1800" dirty="0"/>
              <a:t>(</a:t>
            </a:r>
            <a:r>
              <a:rPr lang="en-IN" sz="1800" dirty="0" err="1"/>
              <a:t>root,text</a:t>
            </a:r>
            <a:r>
              <a:rPr lang="en-IN" sz="1800" dirty="0"/>
              <a:t>="label </a:t>
            </a:r>
            <a:r>
              <a:rPr lang="en-IN" sz="1800" dirty="0" err="1"/>
              <a:t>frame",width</a:t>
            </a:r>
            <a:r>
              <a:rPr lang="en-IN" sz="1800" dirty="0"/>
              <a:t>=300,height=200)</a:t>
            </a:r>
          </a:p>
          <a:p>
            <a:r>
              <a:rPr lang="en-IN" sz="1800" dirty="0" err="1"/>
              <a:t>labelframe.pack</a:t>
            </a:r>
            <a:r>
              <a:rPr lang="en-IN" sz="1800" dirty="0"/>
              <a:t>()</a:t>
            </a:r>
          </a:p>
          <a:p>
            <a:endParaRPr lang="en-IN" sz="1800" dirty="0"/>
          </a:p>
          <a:p>
            <a:r>
              <a:rPr lang="en-IN" sz="1800" dirty="0" err="1"/>
              <a:t>frame.grid_propagate</a:t>
            </a:r>
            <a:r>
              <a:rPr lang="en-IN" sz="1800" dirty="0"/>
              <a:t>(0)</a:t>
            </a:r>
          </a:p>
          <a:p>
            <a:r>
              <a:rPr lang="en-IN" sz="1800" dirty="0" err="1"/>
              <a:t>root.mainloop</a:t>
            </a:r>
            <a:r>
              <a:rPr lang="en-IN" sz="1800" dirty="0"/>
              <a:t>()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106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47500" lnSpcReduction="20000"/>
          </a:bodyPr>
          <a:lstStyle/>
          <a:p>
            <a:r>
              <a:rPr lang="en-IN" sz="5900" dirty="0" smtClean="0"/>
              <a:t>NOTEBOOK</a:t>
            </a:r>
          </a:p>
          <a:p>
            <a:endParaRPr lang="en-IN" sz="5900" dirty="0" smtClean="0"/>
          </a:p>
          <a:p>
            <a:r>
              <a:rPr lang="en-IN" dirty="0" smtClean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ttk</a:t>
            </a:r>
            <a:endParaRPr lang="en-IN" dirty="0"/>
          </a:p>
          <a:p>
            <a:endParaRPr lang="en-IN" dirty="0"/>
          </a:p>
          <a:p>
            <a:r>
              <a:rPr lang="en-IN" dirty="0"/>
              <a:t>root=</a:t>
            </a:r>
            <a:r>
              <a:rPr lang="en-IN" dirty="0" err="1"/>
              <a:t>Tk</a:t>
            </a:r>
            <a:r>
              <a:rPr lang="en-IN" dirty="0"/>
              <a:t>()</a:t>
            </a:r>
          </a:p>
          <a:p>
            <a:r>
              <a:rPr lang="en-IN" dirty="0"/>
              <a:t>tabs=</a:t>
            </a:r>
            <a:r>
              <a:rPr lang="en-IN" dirty="0" err="1"/>
              <a:t>ttk.Notebook</a:t>
            </a:r>
            <a:r>
              <a:rPr lang="en-IN" dirty="0"/>
              <a:t>(root)</a:t>
            </a:r>
          </a:p>
          <a:p>
            <a:r>
              <a:rPr lang="en-IN" dirty="0" err="1"/>
              <a:t>tabs.pack</a:t>
            </a:r>
            <a:r>
              <a:rPr lang="en-IN" dirty="0"/>
              <a:t>()</a:t>
            </a:r>
          </a:p>
          <a:p>
            <a:r>
              <a:rPr lang="en-IN" dirty="0"/>
              <a:t>frame1=</a:t>
            </a:r>
            <a:r>
              <a:rPr lang="en-IN" dirty="0" err="1"/>
              <a:t>ttk.Frame</a:t>
            </a:r>
            <a:r>
              <a:rPr lang="en-IN" dirty="0"/>
              <a:t>(tabs)</a:t>
            </a:r>
          </a:p>
          <a:p>
            <a:r>
              <a:rPr lang="en-IN" dirty="0"/>
              <a:t>frame2=</a:t>
            </a:r>
            <a:r>
              <a:rPr lang="en-IN" dirty="0" err="1"/>
              <a:t>ttk.Frame</a:t>
            </a:r>
            <a:r>
              <a:rPr lang="en-IN" dirty="0"/>
              <a:t>(tabs)</a:t>
            </a:r>
          </a:p>
          <a:p>
            <a:r>
              <a:rPr lang="en-IN" dirty="0"/>
              <a:t>frame3=</a:t>
            </a:r>
            <a:r>
              <a:rPr lang="en-IN" dirty="0" err="1"/>
              <a:t>ttk.Frame</a:t>
            </a:r>
            <a:r>
              <a:rPr lang="en-IN" dirty="0"/>
              <a:t>(tabs)</a:t>
            </a:r>
          </a:p>
          <a:p>
            <a:r>
              <a:rPr lang="en-IN" dirty="0"/>
              <a:t>frame4=</a:t>
            </a:r>
            <a:r>
              <a:rPr lang="en-IN" dirty="0" err="1"/>
              <a:t>ttk.Frame</a:t>
            </a:r>
            <a:r>
              <a:rPr lang="en-IN" dirty="0"/>
              <a:t>(tabs)</a:t>
            </a:r>
          </a:p>
          <a:p>
            <a:r>
              <a:rPr lang="en-IN" dirty="0" err="1"/>
              <a:t>tabs.add</a:t>
            </a:r>
            <a:r>
              <a:rPr lang="en-IN" dirty="0"/>
              <a:t>(frame1,text="Frame1")</a:t>
            </a:r>
          </a:p>
          <a:p>
            <a:r>
              <a:rPr lang="en-IN" dirty="0" err="1"/>
              <a:t>tabs.add</a:t>
            </a:r>
            <a:r>
              <a:rPr lang="en-IN" dirty="0"/>
              <a:t>(frame2,text="Frame2")</a:t>
            </a:r>
          </a:p>
          <a:p>
            <a:r>
              <a:rPr lang="en-IN" dirty="0" err="1"/>
              <a:t>tabs.add</a:t>
            </a:r>
            <a:r>
              <a:rPr lang="en-IN" dirty="0"/>
              <a:t>(frame3,text="Frame3")</a:t>
            </a:r>
          </a:p>
          <a:p>
            <a:r>
              <a:rPr lang="en-IN" dirty="0" err="1"/>
              <a:t>tabs.add</a:t>
            </a:r>
            <a:r>
              <a:rPr lang="en-IN" dirty="0"/>
              <a:t>(frame4,text="Frame4")</a:t>
            </a:r>
          </a:p>
          <a:p>
            <a:r>
              <a:rPr lang="en-IN" dirty="0"/>
              <a:t>frame5=</a:t>
            </a:r>
            <a:r>
              <a:rPr lang="en-IN" dirty="0" err="1"/>
              <a:t>ttk.Frame</a:t>
            </a:r>
            <a:r>
              <a:rPr lang="en-IN" dirty="0"/>
              <a:t>(tabs)</a:t>
            </a:r>
          </a:p>
          <a:p>
            <a:r>
              <a:rPr lang="en-IN" dirty="0" err="1"/>
              <a:t>tabs.insert</a:t>
            </a:r>
            <a:r>
              <a:rPr lang="en-IN" dirty="0"/>
              <a:t>(0,frame5,text="Frame0")</a:t>
            </a:r>
          </a:p>
          <a:p>
            <a:r>
              <a:rPr lang="en-IN" dirty="0"/>
              <a:t>#</a:t>
            </a:r>
            <a:r>
              <a:rPr lang="en-IN" dirty="0" err="1"/>
              <a:t>tabs.forget</a:t>
            </a:r>
            <a:r>
              <a:rPr lang="en-IN" dirty="0"/>
              <a:t>(1)</a:t>
            </a:r>
          </a:p>
          <a:p>
            <a:r>
              <a:rPr lang="en-IN" dirty="0" err="1"/>
              <a:t>tabs.select</a:t>
            </a:r>
            <a:r>
              <a:rPr lang="en-IN" dirty="0"/>
              <a:t>(1)</a:t>
            </a:r>
          </a:p>
          <a:p>
            <a:r>
              <a:rPr lang="en-IN" dirty="0" err="1"/>
              <a:t>tabs.tab</a:t>
            </a:r>
            <a:r>
              <a:rPr lang="en-IN" dirty="0"/>
              <a:t>(1,state='disabled')#</a:t>
            </a:r>
            <a:r>
              <a:rPr lang="en-IN" dirty="0" err="1"/>
              <a:t>disabled,hidden,normal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root.mainloop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7500" lnSpcReduction="20000"/>
          </a:bodyPr>
          <a:lstStyle/>
          <a:p>
            <a:r>
              <a:rPr lang="en-IN" sz="5900" dirty="0" smtClean="0"/>
              <a:t>PACK</a:t>
            </a:r>
          </a:p>
          <a:p>
            <a:endParaRPr lang="en-IN" dirty="0"/>
          </a:p>
          <a:p>
            <a:r>
              <a:rPr lang="en-IN" dirty="0" smtClean="0"/>
              <a:t>label1=</a:t>
            </a:r>
            <a:r>
              <a:rPr lang="en-IN" dirty="0" err="1" smtClean="0"/>
              <a:t>ttk.Label</a:t>
            </a:r>
            <a:r>
              <a:rPr lang="en-IN" dirty="0" smtClean="0"/>
              <a:t>(</a:t>
            </a:r>
            <a:r>
              <a:rPr lang="en-IN" dirty="0" err="1" smtClean="0"/>
              <a:t>root,text</a:t>
            </a:r>
            <a:r>
              <a:rPr lang="en-IN" dirty="0"/>
              <a:t>="Label1",background="red")</a:t>
            </a:r>
          </a:p>
          <a:p>
            <a:r>
              <a:rPr lang="en-IN" dirty="0"/>
              <a:t>label2=</a:t>
            </a:r>
            <a:r>
              <a:rPr lang="en-IN" dirty="0" err="1"/>
              <a:t>ttk.Label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="Label2",background="green")</a:t>
            </a:r>
          </a:p>
          <a:p>
            <a:r>
              <a:rPr lang="en-IN" dirty="0"/>
              <a:t>label3=</a:t>
            </a:r>
            <a:r>
              <a:rPr lang="en-IN" dirty="0" err="1"/>
              <a:t>ttk.Label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="Label3",background="orange")</a:t>
            </a:r>
          </a:p>
          <a:p>
            <a:r>
              <a:rPr lang="en-IN" dirty="0"/>
              <a:t>label4=</a:t>
            </a:r>
            <a:r>
              <a:rPr lang="en-IN" dirty="0" err="1"/>
              <a:t>ttk.Label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="Label4",background="blue")</a:t>
            </a:r>
          </a:p>
          <a:p>
            <a:endParaRPr lang="en-IN" dirty="0"/>
          </a:p>
          <a:p>
            <a:r>
              <a:rPr lang="en-IN" dirty="0"/>
              <a:t>"""</a:t>
            </a:r>
          </a:p>
          <a:p>
            <a:r>
              <a:rPr lang="en-IN" dirty="0"/>
              <a:t>label1.pack(side='</a:t>
            </a:r>
            <a:r>
              <a:rPr lang="en-IN" dirty="0" err="1"/>
              <a:t>left',fill</a:t>
            </a:r>
            <a:r>
              <a:rPr lang="en-IN" dirty="0"/>
              <a:t>=</a:t>
            </a:r>
            <a:r>
              <a:rPr lang="en-IN" dirty="0" err="1"/>
              <a:t>BOTH,expand</a:t>
            </a:r>
            <a:r>
              <a:rPr lang="en-IN" dirty="0"/>
              <a:t>=True)</a:t>
            </a:r>
          </a:p>
          <a:p>
            <a:r>
              <a:rPr lang="en-IN" dirty="0"/>
              <a:t>label2.pack(side='</a:t>
            </a:r>
            <a:r>
              <a:rPr lang="en-IN" dirty="0" err="1"/>
              <a:t>left',fill</a:t>
            </a:r>
            <a:r>
              <a:rPr lang="en-IN" dirty="0"/>
              <a:t>=</a:t>
            </a:r>
            <a:r>
              <a:rPr lang="en-IN" dirty="0" err="1"/>
              <a:t>BOTH,expand</a:t>
            </a:r>
            <a:r>
              <a:rPr lang="en-IN" dirty="0"/>
              <a:t>=</a:t>
            </a:r>
            <a:r>
              <a:rPr lang="en-IN" dirty="0" err="1"/>
              <a:t>True,anchor</a:t>
            </a:r>
            <a:r>
              <a:rPr lang="en-IN" dirty="0"/>
              <a:t>='</a:t>
            </a:r>
            <a:r>
              <a:rPr lang="en-IN" dirty="0" err="1"/>
              <a:t>sw</a:t>
            </a:r>
            <a:r>
              <a:rPr lang="en-IN" dirty="0"/>
              <a:t>')</a:t>
            </a:r>
          </a:p>
          <a:p>
            <a:r>
              <a:rPr lang="en-IN" dirty="0"/>
              <a:t>label3.pack(side='</a:t>
            </a:r>
            <a:r>
              <a:rPr lang="en-IN" dirty="0" err="1"/>
              <a:t>left',fill</a:t>
            </a:r>
            <a:r>
              <a:rPr lang="en-IN" dirty="0"/>
              <a:t>=</a:t>
            </a:r>
            <a:r>
              <a:rPr lang="en-IN" dirty="0" err="1"/>
              <a:t>BOTH,expand</a:t>
            </a:r>
            <a:r>
              <a:rPr lang="en-IN" dirty="0"/>
              <a:t>=True)</a:t>
            </a:r>
          </a:p>
          <a:p>
            <a:r>
              <a:rPr lang="en-IN" dirty="0"/>
              <a:t>label4.pack(side='</a:t>
            </a:r>
            <a:r>
              <a:rPr lang="en-IN" dirty="0" err="1"/>
              <a:t>left',fill</a:t>
            </a:r>
            <a:r>
              <a:rPr lang="en-IN" dirty="0"/>
              <a:t>=</a:t>
            </a:r>
            <a:r>
              <a:rPr lang="en-IN" dirty="0" err="1"/>
              <a:t>BOTH,expand</a:t>
            </a:r>
            <a:r>
              <a:rPr lang="en-IN" dirty="0"/>
              <a:t>=True)</a:t>
            </a:r>
          </a:p>
          <a:p>
            <a:r>
              <a:rPr lang="en-IN" dirty="0"/>
              <a:t>"""</a:t>
            </a:r>
          </a:p>
          <a:p>
            <a:endParaRPr lang="en-IN" dirty="0"/>
          </a:p>
          <a:p>
            <a:r>
              <a:rPr lang="en-IN" dirty="0"/>
              <a:t>label1.pack()</a:t>
            </a:r>
          </a:p>
          <a:p>
            <a:r>
              <a:rPr lang="en-IN" dirty="0"/>
              <a:t>label2.pack()</a:t>
            </a:r>
          </a:p>
          <a:p>
            <a:r>
              <a:rPr lang="en-IN" dirty="0"/>
              <a:t>label3.pack()</a:t>
            </a:r>
          </a:p>
          <a:p>
            <a:r>
              <a:rPr lang="en-IN" dirty="0"/>
              <a:t>label4.pack()</a:t>
            </a:r>
          </a:p>
          <a:p>
            <a:endParaRPr lang="en-IN" dirty="0"/>
          </a:p>
          <a:p>
            <a:r>
              <a:rPr lang="en-IN" dirty="0"/>
              <a:t>for label in </a:t>
            </a:r>
            <a:r>
              <a:rPr lang="en-IN" dirty="0" err="1"/>
              <a:t>root.pack_slaves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label.pack_configure</a:t>
            </a:r>
            <a:r>
              <a:rPr lang="en-IN" dirty="0"/>
              <a:t>(side='left')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556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62500" lnSpcReduction="20000"/>
          </a:bodyPr>
          <a:lstStyle/>
          <a:p>
            <a:r>
              <a:rPr lang="en-IN" sz="4500" dirty="0" smtClean="0"/>
              <a:t>GRID</a:t>
            </a:r>
          </a:p>
          <a:p>
            <a:endParaRPr lang="en-IN" dirty="0"/>
          </a:p>
          <a:p>
            <a:r>
              <a:rPr lang="en-IN" dirty="0"/>
              <a:t>label1=</a:t>
            </a:r>
            <a:r>
              <a:rPr lang="en-IN" dirty="0" err="1"/>
              <a:t>ttk.Label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="Label1",background="red")</a:t>
            </a:r>
          </a:p>
          <a:p>
            <a:r>
              <a:rPr lang="en-IN" dirty="0"/>
              <a:t>label2=</a:t>
            </a:r>
            <a:r>
              <a:rPr lang="en-IN" dirty="0" err="1"/>
              <a:t>ttk.Label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="Label2",background="blue")</a:t>
            </a:r>
          </a:p>
          <a:p>
            <a:r>
              <a:rPr lang="en-IN" dirty="0"/>
              <a:t>label3=</a:t>
            </a:r>
            <a:r>
              <a:rPr lang="en-IN" dirty="0" err="1"/>
              <a:t>ttk.Label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="Label3",background="orange")</a:t>
            </a:r>
          </a:p>
          <a:p>
            <a:r>
              <a:rPr lang="en-IN" dirty="0"/>
              <a:t>label4=</a:t>
            </a:r>
            <a:r>
              <a:rPr lang="en-IN" dirty="0" err="1"/>
              <a:t>ttk.Label</a:t>
            </a:r>
            <a:r>
              <a:rPr lang="en-IN" dirty="0"/>
              <a:t>(</a:t>
            </a:r>
            <a:r>
              <a:rPr lang="en-IN" dirty="0" err="1"/>
              <a:t>root,text</a:t>
            </a:r>
            <a:r>
              <a:rPr lang="en-IN" dirty="0"/>
              <a:t>="Label4",background="green")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label1.grid(row=0,column=0,stick="</a:t>
            </a:r>
            <a:r>
              <a:rPr lang="en-IN" dirty="0" err="1"/>
              <a:t>nsew</a:t>
            </a:r>
            <a:r>
              <a:rPr lang="en-IN" dirty="0"/>
              <a:t>")</a:t>
            </a:r>
          </a:p>
          <a:p>
            <a:r>
              <a:rPr lang="en-IN" dirty="0"/>
              <a:t>label2.grid(row=0,column=1,stick="</a:t>
            </a:r>
            <a:r>
              <a:rPr lang="en-IN" dirty="0" err="1"/>
              <a:t>nsew</a:t>
            </a:r>
            <a:r>
              <a:rPr lang="en-IN" dirty="0"/>
              <a:t>")</a:t>
            </a:r>
          </a:p>
          <a:p>
            <a:r>
              <a:rPr lang="en-IN" dirty="0"/>
              <a:t>label3.grid(row=1,column=0,columnspan=2,stick="</a:t>
            </a:r>
            <a:r>
              <a:rPr lang="en-IN" dirty="0" err="1"/>
              <a:t>nsew</a:t>
            </a:r>
            <a:r>
              <a:rPr lang="en-IN" dirty="0"/>
              <a:t>",</a:t>
            </a:r>
            <a:r>
              <a:rPr lang="en-IN" dirty="0" err="1"/>
              <a:t>padx</a:t>
            </a:r>
            <a:r>
              <a:rPr lang="en-IN" dirty="0"/>
              <a:t>=10,pady=10)</a:t>
            </a:r>
          </a:p>
          <a:p>
            <a:r>
              <a:rPr lang="en-IN" dirty="0"/>
              <a:t>label4.grid(row=0,column=2,rowspan=2,stick="</a:t>
            </a:r>
            <a:r>
              <a:rPr lang="en-IN" dirty="0" err="1"/>
              <a:t>nsew</a:t>
            </a:r>
            <a:r>
              <a:rPr lang="en-IN" dirty="0"/>
              <a:t>",</a:t>
            </a:r>
            <a:r>
              <a:rPr lang="en-IN" dirty="0" err="1"/>
              <a:t>ipadx</a:t>
            </a:r>
            <a:r>
              <a:rPr lang="en-IN" dirty="0"/>
              <a:t>=20,ipady=20)</a:t>
            </a:r>
          </a:p>
          <a:p>
            <a:endParaRPr lang="en-IN" dirty="0"/>
          </a:p>
          <a:p>
            <a:r>
              <a:rPr lang="en-IN" dirty="0" err="1"/>
              <a:t>root.rowconfigure</a:t>
            </a:r>
            <a:r>
              <a:rPr lang="en-IN" dirty="0"/>
              <a:t>(0,weight=1)</a:t>
            </a:r>
          </a:p>
          <a:p>
            <a:r>
              <a:rPr lang="en-IN" dirty="0" err="1"/>
              <a:t>root.rowconfigure</a:t>
            </a:r>
            <a:r>
              <a:rPr lang="en-IN" dirty="0"/>
              <a:t>(1,weight=3)</a:t>
            </a:r>
          </a:p>
          <a:p>
            <a:r>
              <a:rPr lang="en-IN" dirty="0" err="1"/>
              <a:t>root.columnconfigure</a:t>
            </a:r>
            <a:r>
              <a:rPr lang="en-IN" dirty="0"/>
              <a:t>(0,weight=1)</a:t>
            </a:r>
          </a:p>
          <a:p>
            <a:r>
              <a:rPr lang="en-IN" dirty="0" err="1"/>
              <a:t>root.columnconfigure</a:t>
            </a:r>
            <a:r>
              <a:rPr lang="en-IN" dirty="0"/>
              <a:t>(1,weight=3)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6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892</Words>
  <Application>Microsoft Office PowerPoint</Application>
  <PresentationFormat>On-screen Show (4:3)</PresentationFormat>
  <Paragraphs>273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</dc:creator>
  <cp:lastModifiedBy>Kuldeep Gusain</cp:lastModifiedBy>
  <cp:revision>20</cp:revision>
  <dcterms:created xsi:type="dcterms:W3CDTF">2006-08-16T00:00:00Z</dcterms:created>
  <dcterms:modified xsi:type="dcterms:W3CDTF">2018-06-04T06:32:26Z</dcterms:modified>
</cp:coreProperties>
</file>