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84" r:id="rId6"/>
    <p:sldId id="266" r:id="rId7"/>
    <p:sldId id="274" r:id="rId8"/>
    <p:sldId id="285" r:id="rId9"/>
    <p:sldId id="270" r:id="rId10"/>
    <p:sldId id="275" r:id="rId11"/>
    <p:sldId id="286" r:id="rId12"/>
    <p:sldId id="276" r:id="rId13"/>
    <p:sldId id="278" r:id="rId14"/>
    <p:sldId id="287" r:id="rId15"/>
    <p:sldId id="279" r:id="rId16"/>
    <p:sldId id="280" r:id="rId17"/>
    <p:sldId id="282" r:id="rId18"/>
    <p:sldId id="281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4F8C1E-ED20-4477-9278-68CF7D9CD943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2141C5-3DF4-4AA7-9FE4-4EB3ED40C7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7772400" cy="1470025"/>
          </a:xfrm>
        </p:spPr>
        <p:txBody>
          <a:bodyPr/>
          <a:lstStyle/>
          <a:p>
            <a:pPr algn="ctr"/>
            <a:r>
              <a:rPr lang="en-IN" dirty="0" smtClean="0"/>
              <a:t>TRANSACTION STATES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	     				 </a:t>
            </a:r>
            <a:r>
              <a:rPr lang="en-IN" sz="1600" dirty="0" smtClean="0"/>
              <a:t>Permanent store</a:t>
            </a:r>
            <a:r>
              <a:rPr lang="en-IN" dirty="0" smtClean="0"/>
              <a:t>		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    Failure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4"/>
            <a:endCxn id="7" idx="0"/>
          </p:cNvCxnSpPr>
          <p:nvPr/>
        </p:nvCxnSpPr>
        <p:spPr>
          <a:xfrm rot="5400000">
            <a:off x="2143108" y="353615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4357686" y="182164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	     				 </a:t>
            </a:r>
            <a:r>
              <a:rPr lang="en-IN" sz="1600" dirty="0" smtClean="0"/>
              <a:t>Permanent store</a:t>
            </a:r>
            <a:r>
              <a:rPr lang="en-IN" dirty="0" smtClean="0"/>
              <a:t>		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    Failure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4"/>
            <a:endCxn id="7" idx="0"/>
          </p:cNvCxnSpPr>
          <p:nvPr/>
        </p:nvCxnSpPr>
        <p:spPr>
          <a:xfrm rot="5400000">
            <a:off x="2143108" y="353615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6"/>
            <a:endCxn id="13" idx="2"/>
          </p:cNvCxnSpPr>
          <p:nvPr/>
        </p:nvCxnSpPr>
        <p:spPr>
          <a:xfrm>
            <a:off x="4357686" y="182164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694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	     				 </a:t>
            </a:r>
            <a:r>
              <a:rPr lang="en-IN" sz="1600" dirty="0" smtClean="0"/>
              <a:t>Permanent store</a:t>
            </a:r>
            <a:r>
              <a:rPr lang="en-IN" dirty="0" smtClean="0"/>
              <a:t>		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    Failure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4"/>
            <a:endCxn id="7" idx="0"/>
          </p:cNvCxnSpPr>
          <p:nvPr/>
        </p:nvCxnSpPr>
        <p:spPr>
          <a:xfrm rot="5400000">
            <a:off x="2143108" y="353615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6"/>
            <a:endCxn id="13" idx="2"/>
          </p:cNvCxnSpPr>
          <p:nvPr/>
        </p:nvCxnSpPr>
        <p:spPr>
          <a:xfrm>
            <a:off x="4357686" y="182164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694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15140" y="2857496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Terminated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4"/>
            <a:endCxn id="12" idx="0"/>
          </p:cNvCxnSpPr>
          <p:nvPr/>
        </p:nvCxnSpPr>
        <p:spPr>
          <a:xfrm rot="16200000" flipH="1">
            <a:off x="6786578" y="1964521"/>
            <a:ext cx="57150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	     				 </a:t>
            </a:r>
            <a:r>
              <a:rPr lang="en-IN" sz="1600" dirty="0" smtClean="0"/>
              <a:t>Permanent store</a:t>
            </a:r>
            <a:r>
              <a:rPr lang="en-IN" dirty="0" smtClean="0"/>
              <a:t>		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    Failure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	      Rollback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4"/>
            <a:endCxn id="7" idx="0"/>
          </p:cNvCxnSpPr>
          <p:nvPr/>
        </p:nvCxnSpPr>
        <p:spPr>
          <a:xfrm rot="5400000">
            <a:off x="2143108" y="353615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15140" y="2857496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Terminated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 rot="16200000" flipH="1">
            <a:off x="6786578" y="1964521"/>
            <a:ext cx="57150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2"/>
          </p:cNvCxnSpPr>
          <p:nvPr/>
        </p:nvCxnSpPr>
        <p:spPr>
          <a:xfrm>
            <a:off x="4357686" y="182164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00694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57686" y="5179231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	     				 </a:t>
            </a:r>
            <a:r>
              <a:rPr lang="en-IN" sz="1600" dirty="0" smtClean="0"/>
              <a:t>Permanent store</a:t>
            </a:r>
            <a:r>
              <a:rPr lang="en-IN" dirty="0" smtClean="0"/>
              <a:t>		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    Failure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	      Rollback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4"/>
            <a:endCxn id="7" idx="0"/>
          </p:cNvCxnSpPr>
          <p:nvPr/>
        </p:nvCxnSpPr>
        <p:spPr>
          <a:xfrm rot="5400000">
            <a:off x="2143108" y="353615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15140" y="2857496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Terminated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 rot="16200000" flipH="1">
            <a:off x="6786578" y="1964521"/>
            <a:ext cx="57150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2"/>
          </p:cNvCxnSpPr>
          <p:nvPr/>
        </p:nvCxnSpPr>
        <p:spPr>
          <a:xfrm>
            <a:off x="4357686" y="182164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00694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9" idx="2"/>
          </p:cNvCxnSpPr>
          <p:nvPr/>
        </p:nvCxnSpPr>
        <p:spPr>
          <a:xfrm>
            <a:off x="4357686" y="5179231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00694" y="471488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Aborted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	     				 </a:t>
            </a:r>
            <a:r>
              <a:rPr lang="en-IN" sz="1600" dirty="0" smtClean="0"/>
              <a:t>Permanent store</a:t>
            </a:r>
            <a:r>
              <a:rPr lang="en-IN" dirty="0" smtClean="0"/>
              <a:t>		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    Failure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	      Rollback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4"/>
            <a:endCxn id="7" idx="0"/>
          </p:cNvCxnSpPr>
          <p:nvPr/>
        </p:nvCxnSpPr>
        <p:spPr>
          <a:xfrm rot="5400000">
            <a:off x="2143108" y="353615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15140" y="2857496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Terminated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 rot="16200000" flipH="1">
            <a:off x="6786578" y="1964521"/>
            <a:ext cx="57150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2"/>
          </p:cNvCxnSpPr>
          <p:nvPr/>
        </p:nvCxnSpPr>
        <p:spPr>
          <a:xfrm>
            <a:off x="4357686" y="1821645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00694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9" idx="2"/>
          </p:cNvCxnSpPr>
          <p:nvPr/>
        </p:nvCxnSpPr>
        <p:spPr>
          <a:xfrm>
            <a:off x="4357686" y="5179231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00694" y="471488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Aborted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9" idx="0"/>
            <a:endCxn id="12" idx="4"/>
          </p:cNvCxnSpPr>
          <p:nvPr/>
        </p:nvCxnSpPr>
        <p:spPr>
          <a:xfrm rot="5400000" flipH="1" flipV="1">
            <a:off x="6607983" y="3643314"/>
            <a:ext cx="92869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15370" cy="535785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r>
              <a:rPr lang="en-IN" sz="1600" dirty="0" smtClean="0">
                <a:latin typeface="+mj-lt"/>
              </a:rPr>
              <a:t>						</a:t>
            </a: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r>
              <a:rPr lang="en-IN" sz="1600" b="1" dirty="0" smtClean="0">
                <a:latin typeface="+mj-lt"/>
              </a:rPr>
              <a:t>			 </a:t>
            </a:r>
            <a:r>
              <a:rPr lang="en-IN" sz="1600" dirty="0" smtClean="0">
                <a:latin typeface="+mj-lt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38" y="2357430"/>
            <a:ext cx="121444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DB 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43240" y="2500306"/>
            <a:ext cx="221457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Transaction process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2285984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15370" cy="535785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r>
              <a:rPr lang="en-IN" sz="1600" dirty="0" smtClean="0">
                <a:latin typeface="+mj-lt"/>
              </a:rPr>
              <a:t>						      </a:t>
            </a:r>
            <a:r>
              <a:rPr lang="en-IN" sz="1600" b="1" dirty="0" smtClean="0">
                <a:latin typeface="+mj-lt"/>
              </a:rPr>
              <a:t>save data</a:t>
            </a: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r>
              <a:rPr lang="en-IN" sz="1600" b="1" dirty="0" smtClean="0">
                <a:latin typeface="+mj-lt"/>
              </a:rPr>
              <a:t>			       </a:t>
            </a:r>
            <a:r>
              <a:rPr lang="en-IN" sz="1600" dirty="0" smtClean="0">
                <a:latin typeface="+mj-lt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38" y="2357430"/>
            <a:ext cx="121444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DB 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5074" y="2357430"/>
            <a:ext cx="121444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DB 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43240" y="2500306"/>
            <a:ext cx="221457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Transaction process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2285984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5" idx="1"/>
          </p:cNvCxnSpPr>
          <p:nvPr/>
        </p:nvCxnSpPr>
        <p:spPr>
          <a:xfrm>
            <a:off x="5357818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15370" cy="535785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endParaRPr lang="en-IN" sz="1600" dirty="0" smtClean="0">
              <a:latin typeface="+mj-lt"/>
            </a:endParaRPr>
          </a:p>
          <a:p>
            <a:pPr>
              <a:buNone/>
            </a:pPr>
            <a:r>
              <a:rPr lang="en-IN" sz="1600" dirty="0" smtClean="0">
                <a:latin typeface="+mj-lt"/>
              </a:rPr>
              <a:t>						      </a:t>
            </a:r>
            <a:r>
              <a:rPr lang="en-IN" sz="1600" b="1" dirty="0" smtClean="0">
                <a:latin typeface="+mj-lt"/>
              </a:rPr>
              <a:t>save data</a:t>
            </a: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endParaRPr lang="en-IN" sz="1600" b="1" dirty="0" smtClean="0">
              <a:latin typeface="+mj-lt"/>
            </a:endParaRPr>
          </a:p>
          <a:p>
            <a:pPr>
              <a:buNone/>
            </a:pPr>
            <a:r>
              <a:rPr lang="en-IN" sz="1600" b="1" dirty="0" smtClean="0">
                <a:latin typeface="+mj-lt"/>
              </a:rPr>
              <a:t>			        Rollback</a:t>
            </a:r>
            <a:r>
              <a:rPr lang="en-IN" sz="1600" dirty="0" smtClean="0">
                <a:latin typeface="+mj-lt"/>
              </a:rPr>
              <a:t> 	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38" y="2357430"/>
            <a:ext cx="121444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DB 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5074" y="2357430"/>
            <a:ext cx="121444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DB 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43240" y="2500306"/>
            <a:ext cx="221457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Transaction process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2285984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5" idx="1"/>
          </p:cNvCxnSpPr>
          <p:nvPr/>
        </p:nvCxnSpPr>
        <p:spPr>
          <a:xfrm>
            <a:off x="5357818" y="300037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4"/>
            <a:endCxn id="4" idx="2"/>
          </p:cNvCxnSpPr>
          <p:nvPr/>
        </p:nvCxnSpPr>
        <p:spPr>
          <a:xfrm rot="5400000">
            <a:off x="2893207" y="2285992"/>
            <a:ext cx="142876" cy="2571768"/>
          </a:xfrm>
          <a:prstGeom prst="curvedConnector3">
            <a:avLst>
              <a:gd name="adj1" fmla="val 653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38912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33639" y="2967335"/>
            <a:ext cx="33246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lt"/>
              </a:rPr>
              <a:t>Thankyou</a:t>
            </a:r>
            <a:endParaRPr lang="en-US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I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TRANSACTION STATE MEANS ?</a:t>
            </a:r>
            <a:endParaRPr 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During the lifetime of a transaction, the transaction process has to go through various states, these states are often known as Transaction States.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sz="2400" dirty="0" smtClean="0"/>
              <a:t>Broadly there are six transaction states: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Active </a:t>
            </a:r>
            <a:r>
              <a:rPr lang="en-IN" sz="2400" b="1" dirty="0" smtClean="0"/>
              <a:t>state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Partially committed </a:t>
            </a:r>
            <a:r>
              <a:rPr lang="en-US" sz="2400" b="1" dirty="0" smtClean="0"/>
              <a:t>state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Committed </a:t>
            </a:r>
            <a:r>
              <a:rPr lang="en-US" sz="2400" b="1" dirty="0" smtClean="0"/>
              <a:t>state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Failed </a:t>
            </a:r>
            <a:r>
              <a:rPr lang="en-US" sz="2400" b="1" dirty="0" smtClean="0"/>
              <a:t>state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Aborted </a:t>
            </a:r>
            <a:r>
              <a:rPr lang="en-US" sz="2400" b="1" dirty="0" smtClean="0"/>
              <a:t>state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Terminated </a:t>
            </a:r>
            <a:r>
              <a:rPr lang="en-US" sz="2400" b="1" dirty="0" smtClean="0"/>
              <a:t>state</a:t>
            </a:r>
            <a:endParaRPr lang="en-IN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2530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</a:t>
            </a:r>
            <a:r>
              <a:rPr lang="en-IN" sz="1600" dirty="0" smtClean="0"/>
              <a:t>R/W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         Operations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	    Failure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I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 smtClean="0"/>
              <a:t>	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2928934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Active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8860" y="1357298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Partially committed state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9" idx="3"/>
          </p:cNvCxnSpPr>
          <p:nvPr/>
        </p:nvCxnSpPr>
        <p:spPr>
          <a:xfrm rot="5400000" flipH="1" flipV="1">
            <a:off x="1734134" y="1951739"/>
            <a:ext cx="778946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7" idx="1"/>
          </p:cNvCxnSpPr>
          <p:nvPr/>
        </p:nvCxnSpPr>
        <p:spPr>
          <a:xfrm rot="16200000" flipH="1">
            <a:off x="1591258" y="3802254"/>
            <a:ext cx="1064698" cy="117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8860" y="4786322"/>
            <a:ext cx="192882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Failed 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4"/>
            <a:endCxn id="7" idx="0"/>
          </p:cNvCxnSpPr>
          <p:nvPr/>
        </p:nvCxnSpPr>
        <p:spPr>
          <a:xfrm rot="5400000">
            <a:off x="2143108" y="353615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</TotalTime>
  <Words>126</Words>
  <Application>Microsoft Office PowerPoint</Application>
  <PresentationFormat>On-screen Show (4:3)</PresentationFormat>
  <Paragraphs>291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TRANSACTION STATES</vt:lpstr>
      <vt:lpstr>WHAT TRANSACTION STATE MEANS ?</vt:lpstr>
      <vt:lpstr>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STATES OF TRANSACTION</dc:title>
  <dc:creator>Lenovo</dc:creator>
  <cp:lastModifiedBy>Lenovo</cp:lastModifiedBy>
  <cp:revision>22</cp:revision>
  <dcterms:created xsi:type="dcterms:W3CDTF">2020-04-21T10:32:17Z</dcterms:created>
  <dcterms:modified xsi:type="dcterms:W3CDTF">2020-04-22T10:22:25Z</dcterms:modified>
</cp:coreProperties>
</file>