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jpeg" ContentType="image/jpeg"/>
  <Override PartName="/ppt/media/image1.jpeg" ContentType="image/jpeg"/>
  <Override PartName="/ppt/media/image2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576000" y="720000"/>
            <a:ext cx="4114080" cy="27424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5328000" y="893880"/>
            <a:ext cx="3894480" cy="371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706320" y="792000"/>
            <a:ext cx="3757680" cy="264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2020-01-23T21:27:51Z</dcterms:created>
  <dc:creator/>
  <dc:description/>
  <dc:language>en-IN</dc:language>
  <cp:lastModifiedBy/>
  <dcterms:modified xsi:type="dcterms:W3CDTF">2020-01-23T22:24:32Z</dcterms:modified>
  <cp:revision>2</cp:revision>
  <dc:subject/>
  <dc:title/>
</cp:coreProperties>
</file>