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302" r:id="rId5"/>
    <p:sldId id="304" r:id="rId6"/>
    <p:sldId id="306" r:id="rId7"/>
    <p:sldId id="308" r:id="rId8"/>
    <p:sldId id="307" r:id="rId9"/>
    <p:sldId id="309" r:id="rId10"/>
    <p:sldId id="310" r:id="rId11"/>
    <p:sldId id="30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78BDF-58FE-4264-878A-B96EFF2A88A4}" v="1" dt="2024-03-18T10:41:39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jn Jongerden" userId="881cb181-bfdc-47c7-aee9-4640f42ef279" providerId="ADAL" clId="{7E978BDF-58FE-4264-878A-B96EFF2A88A4}"/>
    <pc:docChg chg="custSel addSld modSld">
      <pc:chgData name="Marijn Jongerden" userId="881cb181-bfdc-47c7-aee9-4640f42ef279" providerId="ADAL" clId="{7E978BDF-58FE-4264-878A-B96EFF2A88A4}" dt="2024-03-18T10:41:39.015" v="1037"/>
      <pc:docMkLst>
        <pc:docMk/>
      </pc:docMkLst>
      <pc:sldChg chg="modSp mod">
        <pc:chgData name="Marijn Jongerden" userId="881cb181-bfdc-47c7-aee9-4640f42ef279" providerId="ADAL" clId="{7E978BDF-58FE-4264-878A-B96EFF2A88A4}" dt="2024-03-18T10:27:29.009" v="149" actId="20577"/>
        <pc:sldMkLst>
          <pc:docMk/>
          <pc:sldMk cId="1030320450" sldId="302"/>
        </pc:sldMkLst>
        <pc:spChg chg="mod">
          <ac:chgData name="Marijn Jongerden" userId="881cb181-bfdc-47c7-aee9-4640f42ef279" providerId="ADAL" clId="{7E978BDF-58FE-4264-878A-B96EFF2A88A4}" dt="2024-03-18T10:27:29.009" v="149" actId="20577"/>
          <ac:spMkLst>
            <pc:docMk/>
            <pc:sldMk cId="1030320450" sldId="302"/>
            <ac:spMk id="5" creationId="{05C2E3E6-AB1E-45D8-90C3-E88EB54C9CF4}"/>
          </ac:spMkLst>
        </pc:spChg>
      </pc:sldChg>
      <pc:sldChg chg="modSp mod">
        <pc:chgData name="Marijn Jongerden" userId="881cb181-bfdc-47c7-aee9-4640f42ef279" providerId="ADAL" clId="{7E978BDF-58FE-4264-878A-B96EFF2A88A4}" dt="2024-03-18T10:29:00.696" v="243" actId="20577"/>
        <pc:sldMkLst>
          <pc:docMk/>
          <pc:sldMk cId="714441473" sldId="304"/>
        </pc:sldMkLst>
        <pc:spChg chg="mod">
          <ac:chgData name="Marijn Jongerden" userId="881cb181-bfdc-47c7-aee9-4640f42ef279" providerId="ADAL" clId="{7E978BDF-58FE-4264-878A-B96EFF2A88A4}" dt="2024-03-18T10:29:00.696" v="243" actId="20577"/>
          <ac:spMkLst>
            <pc:docMk/>
            <pc:sldMk cId="714441473" sldId="304"/>
            <ac:spMk id="3" creationId="{C3FEC18D-0362-41EB-AC30-C9168E0B0B5F}"/>
          </ac:spMkLst>
        </pc:spChg>
      </pc:sldChg>
      <pc:sldChg chg="modSp mod">
        <pc:chgData name="Marijn Jongerden" userId="881cb181-bfdc-47c7-aee9-4640f42ef279" providerId="ADAL" clId="{7E978BDF-58FE-4264-878A-B96EFF2A88A4}" dt="2024-03-18T10:29:25.776" v="264" actId="20577"/>
        <pc:sldMkLst>
          <pc:docMk/>
          <pc:sldMk cId="1331077105" sldId="306"/>
        </pc:sldMkLst>
        <pc:spChg chg="mod">
          <ac:chgData name="Marijn Jongerden" userId="881cb181-bfdc-47c7-aee9-4640f42ef279" providerId="ADAL" clId="{7E978BDF-58FE-4264-878A-B96EFF2A88A4}" dt="2024-03-18T10:29:25.776" v="264" actId="20577"/>
          <ac:spMkLst>
            <pc:docMk/>
            <pc:sldMk cId="1331077105" sldId="306"/>
            <ac:spMk id="4" creationId="{00000000-0000-0000-0000-000000000000}"/>
          </ac:spMkLst>
        </pc:spChg>
      </pc:sldChg>
      <pc:sldChg chg="modSp mod">
        <pc:chgData name="Marijn Jongerden" userId="881cb181-bfdc-47c7-aee9-4640f42ef279" providerId="ADAL" clId="{7E978BDF-58FE-4264-878A-B96EFF2A88A4}" dt="2024-03-18T10:33:13.359" v="455" actId="20577"/>
        <pc:sldMkLst>
          <pc:docMk/>
          <pc:sldMk cId="1384343997" sldId="307"/>
        </pc:sldMkLst>
        <pc:spChg chg="mod">
          <ac:chgData name="Marijn Jongerden" userId="881cb181-bfdc-47c7-aee9-4640f42ef279" providerId="ADAL" clId="{7E978BDF-58FE-4264-878A-B96EFF2A88A4}" dt="2024-03-18T10:33:13.359" v="455" actId="20577"/>
          <ac:spMkLst>
            <pc:docMk/>
            <pc:sldMk cId="1384343997" sldId="307"/>
            <ac:spMk id="6" creationId="{00000000-0000-0000-0000-000000000000}"/>
          </ac:spMkLst>
        </pc:spChg>
      </pc:sldChg>
      <pc:sldChg chg="modSp mod">
        <pc:chgData name="Marijn Jongerden" userId="881cb181-bfdc-47c7-aee9-4640f42ef279" providerId="ADAL" clId="{7E978BDF-58FE-4264-878A-B96EFF2A88A4}" dt="2024-03-18T10:31:53.273" v="397" actId="20577"/>
        <pc:sldMkLst>
          <pc:docMk/>
          <pc:sldMk cId="3751265658" sldId="308"/>
        </pc:sldMkLst>
        <pc:spChg chg="mod">
          <ac:chgData name="Marijn Jongerden" userId="881cb181-bfdc-47c7-aee9-4640f42ef279" providerId="ADAL" clId="{7E978BDF-58FE-4264-878A-B96EFF2A88A4}" dt="2024-03-18T10:31:53.273" v="397" actId="20577"/>
          <ac:spMkLst>
            <pc:docMk/>
            <pc:sldMk cId="3751265658" sldId="308"/>
            <ac:spMk id="4" creationId="{00000000-0000-0000-0000-000000000000}"/>
          </ac:spMkLst>
        </pc:spChg>
      </pc:sldChg>
      <pc:sldChg chg="modSp mod">
        <pc:chgData name="Marijn Jongerden" userId="881cb181-bfdc-47c7-aee9-4640f42ef279" providerId="ADAL" clId="{7E978BDF-58FE-4264-878A-B96EFF2A88A4}" dt="2024-03-18T10:34:30.379" v="473" actId="1076"/>
        <pc:sldMkLst>
          <pc:docMk/>
          <pc:sldMk cId="675361840" sldId="309"/>
        </pc:sldMkLst>
        <pc:spChg chg="mod">
          <ac:chgData name="Marijn Jongerden" userId="881cb181-bfdc-47c7-aee9-4640f42ef279" providerId="ADAL" clId="{7E978BDF-58FE-4264-878A-B96EFF2A88A4}" dt="2024-03-18T10:34:30.379" v="473" actId="1076"/>
          <ac:spMkLst>
            <pc:docMk/>
            <pc:sldMk cId="675361840" sldId="309"/>
            <ac:spMk id="3" creationId="{D1B72D89-3856-4EF5-8C83-07C2871B5244}"/>
          </ac:spMkLst>
        </pc:spChg>
      </pc:sldChg>
      <pc:sldChg chg="modSp new mod modAnim">
        <pc:chgData name="Marijn Jongerden" userId="881cb181-bfdc-47c7-aee9-4640f42ef279" providerId="ADAL" clId="{7E978BDF-58FE-4264-878A-B96EFF2A88A4}" dt="2024-03-18T10:41:39.015" v="1037"/>
        <pc:sldMkLst>
          <pc:docMk/>
          <pc:sldMk cId="2840190174" sldId="310"/>
        </pc:sldMkLst>
        <pc:spChg chg="mod">
          <ac:chgData name="Marijn Jongerden" userId="881cb181-bfdc-47c7-aee9-4640f42ef279" providerId="ADAL" clId="{7E978BDF-58FE-4264-878A-B96EFF2A88A4}" dt="2024-03-18T10:35:09.264" v="491" actId="20577"/>
          <ac:spMkLst>
            <pc:docMk/>
            <pc:sldMk cId="2840190174" sldId="310"/>
            <ac:spMk id="2" creationId="{ABF08FD4-6856-CE90-11E6-CA977D94504D}"/>
          </ac:spMkLst>
        </pc:spChg>
        <pc:spChg chg="mod">
          <ac:chgData name="Marijn Jongerden" userId="881cb181-bfdc-47c7-aee9-4640f42ef279" providerId="ADAL" clId="{7E978BDF-58FE-4264-878A-B96EFF2A88A4}" dt="2024-03-18T10:41:11.181" v="1036" actId="20577"/>
          <ac:spMkLst>
            <pc:docMk/>
            <pc:sldMk cId="2840190174" sldId="310"/>
            <ac:spMk id="3" creationId="{FD0B8FC0-796D-E156-BD27-977B165D8A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02002-5514-420D-8A2C-CC953B4FBA5D}" type="datetimeFigureOut">
              <a:rPr lang="en-NL" smtClean="0"/>
              <a:t>03/18/2024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5661-A167-4F92-A6B6-2A79C223667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497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availability of teachers, and changing ordering of topics it is not the case that HTE1 is all in first term and HTE2 is all in second term.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2842B-896A-4C0F-9780-6BFECA16DC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problems with your code ask questions!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2842B-896A-4C0F-9780-6BFECA16DC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79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In case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 </a:t>
            </a:r>
            <a:r>
              <a:rPr lang="nl-NL" baseline="0" dirty="0" err="1"/>
              <a:t>inspiration</a:t>
            </a:r>
            <a:r>
              <a:rPr lang="nl-NL" baseline="0" dirty="0"/>
              <a:t> of a piece of code </a:t>
            </a:r>
            <a:r>
              <a:rPr lang="nl-NL" baseline="0" dirty="0" err="1"/>
              <a:t>you</a:t>
            </a:r>
            <a:r>
              <a:rPr lang="nl-NL" baseline="0" dirty="0"/>
              <a:t> found </a:t>
            </a:r>
            <a:r>
              <a:rPr lang="nl-NL" baseline="0" dirty="0" err="1"/>
              <a:t>somewhere</a:t>
            </a:r>
            <a:r>
              <a:rPr lang="nl-NL" baseline="0" dirty="0"/>
              <a:t>, </a:t>
            </a:r>
            <a:r>
              <a:rPr lang="nl-NL" baseline="0" dirty="0" err="1"/>
              <a:t>give</a:t>
            </a:r>
            <a:r>
              <a:rPr lang="nl-NL" baseline="0" dirty="0"/>
              <a:t> a </a:t>
            </a:r>
            <a:r>
              <a:rPr lang="nl-NL" baseline="0" dirty="0" err="1"/>
              <a:t>reference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as well! Make </a:t>
            </a:r>
            <a:r>
              <a:rPr lang="nl-NL" baseline="0" dirty="0" err="1"/>
              <a:t>sure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understand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, </a:t>
            </a:r>
            <a:r>
              <a:rPr lang="nl-NL" baseline="0" dirty="0" err="1"/>
              <a:t>and</a:t>
            </a:r>
            <a:r>
              <a:rPr lang="nl-NL" baseline="0" dirty="0"/>
              <a:t> show </a:t>
            </a:r>
            <a:r>
              <a:rPr lang="nl-NL" baseline="0" dirty="0" err="1"/>
              <a:t>this</a:t>
            </a:r>
            <a:r>
              <a:rPr lang="nl-NL" baseline="0" dirty="0"/>
              <a:t> in </a:t>
            </a:r>
            <a:r>
              <a:rPr lang="nl-NL" baseline="0" dirty="0" err="1"/>
              <a:t>the</a:t>
            </a:r>
            <a:r>
              <a:rPr lang="nl-NL" baseline="0" dirty="0"/>
              <a:t> report.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2842B-896A-4C0F-9780-6BFECA16DC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57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limit: 4 pages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2842B-896A-4C0F-9780-6BFECA16DC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649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2842B-896A-4C0F-9780-6BFECA16DC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93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B2842B-896A-4C0F-9780-6BFECA16DC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1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825625"/>
            <a:ext cx="7886699" cy="4351338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66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6" y="6227762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71446" indent="-171446" algn="l" defTabSz="685783" rtl="0" eaLnBrk="1" latinLnBrk="0" hangingPunct="1">
        <a:lnSpc>
          <a:spcPct val="8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rwijsonline.han.nl/manage/content/lesson/pNWJOWL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HTE-1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C2E3E6-AB1E-45D8-90C3-E88EB54C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886699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Assignment is available on </a:t>
            </a:r>
            <a:r>
              <a:rPr lang="en-US" sz="2000" dirty="0" err="1">
                <a:hlinkClick r:id="rId3"/>
              </a:rPr>
              <a:t>onderwijsonline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 assignments</a:t>
            </a:r>
          </a:p>
          <a:p>
            <a:pPr marL="800087" lvl="1" indent="-285750"/>
            <a:r>
              <a:rPr lang="en-US" sz="2100" dirty="0"/>
              <a:t>linear regression</a:t>
            </a:r>
          </a:p>
          <a:p>
            <a:pPr marL="1142978" lvl="2" indent="-285750"/>
            <a:r>
              <a:rPr lang="en-US" sz="1800" dirty="0"/>
              <a:t>prediction of heating demand of a house</a:t>
            </a:r>
          </a:p>
          <a:p>
            <a:pPr marL="800087" lvl="1" indent="-285750"/>
            <a:r>
              <a:rPr lang="en-US" sz="2100" dirty="0"/>
              <a:t>neural networks</a:t>
            </a:r>
          </a:p>
          <a:p>
            <a:pPr marL="1142978" lvl="2" indent="-285750"/>
            <a:r>
              <a:rPr lang="en-US" sz="1800" dirty="0"/>
              <a:t>prediction of drive failures</a:t>
            </a:r>
          </a:p>
          <a:p>
            <a:pPr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032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280A-906D-4A7C-A754-B01B30F7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assignment 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C18D-0362-41EB-AC30-C9168E0B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Matlab</a:t>
            </a:r>
            <a:r>
              <a:rPr lang="en-US" sz="2000" dirty="0"/>
              <a:t> programming</a:t>
            </a:r>
          </a:p>
          <a:p>
            <a:pPr marL="800087" lvl="1" indent="-285750"/>
            <a:r>
              <a:rPr lang="en-US" sz="2000" dirty="0"/>
              <a:t>Implementation of basic algorithm </a:t>
            </a:r>
          </a:p>
          <a:p>
            <a:pPr marL="800087" lvl="1" indent="-285750"/>
            <a:r>
              <a:rPr lang="en-US" sz="2000" dirty="0"/>
              <a:t>Apply the algorithm to a given data set</a:t>
            </a:r>
          </a:p>
          <a:p>
            <a:pPr marL="800087" lvl="1" indent="-285750"/>
            <a:r>
              <a:rPr lang="en-US" sz="2000" dirty="0"/>
              <a:t>Make choices to create a model (regularization, learning rate, model complexity)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Report </a:t>
            </a:r>
          </a:p>
          <a:p>
            <a:pPr marL="800087" lvl="1" indent="-285750"/>
            <a:r>
              <a:rPr lang="en-US" sz="2000" dirty="0"/>
              <a:t>Description what you did in </a:t>
            </a:r>
            <a:r>
              <a:rPr lang="en-US" sz="2000" dirty="0" err="1"/>
              <a:t>Matlab</a:t>
            </a:r>
            <a:endParaRPr lang="en-US" sz="2000" dirty="0"/>
          </a:p>
          <a:p>
            <a:pPr marL="800087" lvl="1" indent="-285750"/>
            <a:r>
              <a:rPr lang="en-US" sz="2000" dirty="0"/>
              <a:t>Justify your choices</a:t>
            </a:r>
          </a:p>
          <a:p>
            <a:pPr marL="800087" lvl="1" indent="-285750"/>
            <a:r>
              <a:rPr lang="en-US" sz="2000" dirty="0"/>
              <a:t>Evaluate your results </a:t>
            </a:r>
          </a:p>
          <a:p>
            <a:pPr marL="800087" lvl="1" indent="-285750"/>
            <a:r>
              <a:rPr lang="en-US" sz="2000" dirty="0"/>
              <a:t>Discussion of the questions</a:t>
            </a:r>
          </a:p>
        </p:txBody>
      </p:sp>
    </p:spTree>
    <p:extLst>
      <p:ext uri="{BB962C8B-B14F-4D97-AF65-F5344CB8AC3E}">
        <p14:creationId xmlns:p14="http://schemas.microsoft.com/office/powerpoint/2010/main" val="7144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General </a:t>
            </a:r>
            <a:r>
              <a:rPr lang="nl-NL" sz="3200" dirty="0" err="1"/>
              <a:t>coding</a:t>
            </a:r>
            <a:r>
              <a:rPr lang="nl-NL" sz="3200" dirty="0"/>
              <a:t> </a:t>
            </a:r>
            <a:r>
              <a:rPr lang="nl-NL" sz="3200" dirty="0" err="1"/>
              <a:t>practice</a:t>
            </a:r>
            <a:endParaRPr lang="nl-NL" sz="3200" dirty="0"/>
          </a:p>
        </p:txBody>
      </p:sp>
      <p:sp>
        <p:nvSpPr>
          <p:cNvPr id="4" name="Tekstvak 3"/>
          <p:cNvSpPr txBox="1"/>
          <p:nvPr/>
        </p:nvSpPr>
        <p:spPr>
          <a:xfrm>
            <a:off x="628649" y="1825625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clear variable names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Preferably full words, not abbreviations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 letters	(except for indexing)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comments to clarify the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of sub-functions can help to keep the structure of the code clear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7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Assignments</a:t>
            </a:r>
            <a:r>
              <a:rPr lang="nl-NL" dirty="0"/>
              <a:t> are </a:t>
            </a:r>
            <a:r>
              <a:rPr lang="nl-NL" dirty="0" err="1"/>
              <a:t>individual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628649" y="1825625"/>
            <a:ext cx="82703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Discussion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on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things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fine, but…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own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code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comments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yourself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scratch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Changing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enough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NN part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code, but start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blank script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 of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nl-NL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Draw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own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6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Report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800100" y="1768836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18016" y="1825625"/>
            <a:ext cx="77258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Keep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concise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Discussion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implementation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do? 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Why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Look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critically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have?</a:t>
            </a: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expected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explain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expected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argumentation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complete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logical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argumentation</a:t>
            </a:r>
            <a:r>
              <a:rPr lang="nl-NL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cover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questions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assignment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sources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proper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citations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Write in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own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words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source!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4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658-08EA-4447-A57C-A6B168AB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Handing in assignments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2D89-3856-4EF5-8C83-07C2871B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131"/>
            <a:ext cx="7886699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deadline, April 5</a:t>
            </a:r>
            <a:r>
              <a:rPr lang="en-US" sz="2000" baseline="30000" dirty="0"/>
              <a:t>th</a:t>
            </a:r>
            <a:r>
              <a:rPr lang="en-US" sz="2000" dirty="0"/>
              <a:t>, 23:59:59 CEST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Hand in through the application </a:t>
            </a:r>
            <a:r>
              <a:rPr lang="en-US" sz="2000" dirty="0" err="1"/>
              <a:t>HANDin</a:t>
            </a:r>
            <a:r>
              <a:rPr lang="en-US" sz="2000" dirty="0"/>
              <a:t> </a:t>
            </a:r>
            <a:r>
              <a:rPr lang="en-US" sz="2000" u="sng" dirty="0"/>
              <a:t>zip-file</a:t>
            </a:r>
            <a:r>
              <a:rPr lang="en-US" sz="2000" dirty="0"/>
              <a:t> containing: </a:t>
            </a:r>
          </a:p>
          <a:p>
            <a:pPr marL="800087" lvl="1" indent="-285750"/>
            <a:r>
              <a:rPr lang="en-US" dirty="0"/>
              <a:t>separate folder for the 2 parts</a:t>
            </a:r>
          </a:p>
          <a:p>
            <a:pPr marL="800087" lvl="1" indent="-285750"/>
            <a:r>
              <a:rPr lang="en-US" dirty="0" err="1"/>
              <a:t>Matlab</a:t>
            </a:r>
            <a:r>
              <a:rPr lang="en-US" dirty="0"/>
              <a:t> code	 and provided data	</a:t>
            </a:r>
          </a:p>
          <a:p>
            <a:pPr marL="800087" lvl="1" indent="-285750"/>
            <a:r>
              <a:rPr lang="en-US" dirty="0"/>
              <a:t>Word or pdf document with your results and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examiners: Marijn Jongerden and Dixon Devasia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case of problems with the </a:t>
            </a:r>
            <a:r>
              <a:rPr lang="en-US" sz="2000" dirty="0" err="1"/>
              <a:t>HANDin</a:t>
            </a:r>
            <a:r>
              <a:rPr lang="en-US" sz="2000" dirty="0"/>
              <a:t> notify the teacher </a:t>
            </a:r>
            <a:r>
              <a:rPr lang="en-US" sz="2000" i="1" dirty="0"/>
              <a:t>before </a:t>
            </a:r>
            <a:r>
              <a:rPr lang="en-US" sz="2000" dirty="0"/>
              <a:t>the deadline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everything fails, do not panic, mail your solution </a:t>
            </a:r>
            <a:r>
              <a:rPr lang="en-US" sz="2000" i="1" dirty="0"/>
              <a:t>before </a:t>
            </a:r>
            <a:r>
              <a:rPr lang="en-US" sz="2000" dirty="0"/>
              <a:t>the deadline</a:t>
            </a:r>
            <a:r>
              <a:rPr lang="en-US" sz="2000" i="1" dirty="0"/>
              <a:t> </a:t>
            </a:r>
            <a:r>
              <a:rPr lang="en-US" sz="2000" dirty="0"/>
              <a:t>to</a:t>
            </a:r>
            <a:r>
              <a:rPr lang="en-US" sz="2000" i="1" dirty="0"/>
              <a:t> </a:t>
            </a:r>
            <a:r>
              <a:rPr lang="en-US" sz="2000" dirty="0"/>
              <a:t>marijn.jongerden@han.nl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67536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08FD4-6856-CE90-11E6-CA977D9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Grading</a:t>
            </a:r>
            <a:r>
              <a:rPr lang="nl-NL" dirty="0"/>
              <a:t> </a:t>
            </a:r>
            <a:r>
              <a:rPr lang="nl-NL" dirty="0" err="1"/>
              <a:t>exam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0B8FC0-796D-E156-BD27-977B165D8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 assignments</a:t>
            </a:r>
          </a:p>
          <a:p>
            <a:pPr marL="800087" lvl="1" indent="-285750"/>
            <a:r>
              <a:rPr lang="en-US" sz="2100" dirty="0"/>
              <a:t>linear regression (40%)</a:t>
            </a:r>
          </a:p>
          <a:p>
            <a:pPr marL="1142978" lvl="2" indent="-285750"/>
            <a:r>
              <a:rPr lang="en-US" sz="1800" dirty="0"/>
              <a:t>prediction of heating demand of a house</a:t>
            </a:r>
          </a:p>
          <a:p>
            <a:pPr marL="800087" lvl="1" indent="-285750"/>
            <a:r>
              <a:rPr lang="en-US" sz="2100" dirty="0"/>
              <a:t>neural networks (60%)</a:t>
            </a:r>
          </a:p>
          <a:p>
            <a:pPr marL="1142978" lvl="2" indent="-285750"/>
            <a:r>
              <a:rPr lang="en-US" sz="1800" dirty="0"/>
              <a:t>prediction of drive failures</a:t>
            </a:r>
          </a:p>
          <a:p>
            <a:endParaRPr lang="en-US" dirty="0"/>
          </a:p>
          <a:p>
            <a:r>
              <a:rPr lang="en-US" dirty="0"/>
              <a:t>Both assignments graded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and understanding: </a:t>
            </a:r>
          </a:p>
          <a:p>
            <a:pPr marL="800087" lvl="1" indent="-285750"/>
            <a:r>
              <a:rPr lang="en-US" dirty="0"/>
              <a:t>show the theoretical knowledge and understanding of the relevant machine learning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knowledge and understanding:</a:t>
            </a:r>
          </a:p>
          <a:p>
            <a:pPr marL="800087" lvl="1" indent="-285750"/>
            <a:r>
              <a:rPr lang="en-US" dirty="0"/>
              <a:t>Correct practical implementation and correct methods used in finding the best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Judgement:</a:t>
            </a:r>
          </a:p>
          <a:p>
            <a:pPr marL="800087" lvl="1" indent="-285750"/>
            <a:r>
              <a:rPr lang="en-US" dirty="0"/>
              <a:t>Correct analysis of result </a:t>
            </a:r>
          </a:p>
          <a:p>
            <a:pPr marL="800087" lvl="1" indent="-285750"/>
            <a:r>
              <a:rPr lang="en-US" dirty="0"/>
              <a:t>Correct and complete reasoning</a:t>
            </a:r>
          </a:p>
          <a:p>
            <a:pPr marL="800087" lvl="1" indent="-285750"/>
            <a:r>
              <a:rPr lang="en-US" dirty="0"/>
              <a:t>Supporting results are 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aspects are graded 1-10, and have equal weight. </a:t>
            </a:r>
          </a:p>
        </p:txBody>
      </p:sp>
    </p:spTree>
    <p:extLst>
      <p:ext uri="{BB962C8B-B14F-4D97-AF65-F5344CB8AC3E}">
        <p14:creationId xmlns:p14="http://schemas.microsoft.com/office/powerpoint/2010/main" val="28401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DAD1-2D31-487E-848E-ED163562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for the course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CD611-CFC1-434E-9D31-786A8CA72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ctr"/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𝐻𝑇𝐸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: machine learning period 1</a:t>
                </a:r>
              </a:p>
              <a:p>
                <a:pPr algn="ctr"/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𝐻𝑇𝐸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2:</m:t>
                    </m:r>
                  </m:oMath>
                </a14:m>
                <a:r>
                  <a:rPr lang="en-US" sz="3200" dirty="0"/>
                  <a:t> system identification </a:t>
                </a:r>
                <a:r>
                  <a:rPr lang="en-US" sz="3200"/>
                  <a:t>period 2</a:t>
                </a:r>
                <a:endParaRPr lang="en-US" sz="3200" dirty="0"/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𝐺𝑟𝑎𝑑𝑒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𝐻𝑇𝐸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𝐻𝑇𝐸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NL" sz="3200" dirty="0"/>
              </a:p>
              <a:p>
                <a:endParaRPr lang="en-US" sz="2000" dirty="0"/>
              </a:p>
              <a:p>
                <a:r>
                  <a:rPr lang="en-US" sz="2000" dirty="0"/>
                  <a:t>if (HTE1&gt;=4.5 &amp;  HTE2&gt;=4.5 &amp; Final Grade &gt;=5.5)</a:t>
                </a:r>
              </a:p>
              <a:p>
                <a:r>
                  <a:rPr lang="en-US" sz="2000" dirty="0"/>
                  <a:t>	pass;</a:t>
                </a:r>
              </a:p>
              <a:p>
                <a:r>
                  <a:rPr lang="en-US" sz="2000" dirty="0"/>
                  <a:t>else</a:t>
                </a:r>
              </a:p>
              <a:p>
                <a:r>
                  <a:rPr lang="en-US" sz="2000" dirty="0"/>
                  <a:t>	fail;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CD611-CFC1-434E-9D31-786A8CA72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9915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_smal" id="{D9AF72F1-AA87-C74E-8CBE-B9B4D5EB5D6E}" vid="{6819BA04-48DB-D74C-AC29-099C64014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B3ACF866A4C94398F9ED2368D90192" ma:contentTypeVersion="17" ma:contentTypeDescription="Een nieuw document maken." ma:contentTypeScope="" ma:versionID="ed10a100db126e016f85b20a556a9981">
  <xsd:schema xmlns:xsd="http://www.w3.org/2001/XMLSchema" xmlns:xs="http://www.w3.org/2001/XMLSchema" xmlns:p="http://schemas.microsoft.com/office/2006/metadata/properties" xmlns:ns2="c941c24e-4a68-45d5-a4d6-2459022c5277" xmlns:ns3="c677b17d-cd7b-48ed-8f6b-3997d98dcf51" targetNamespace="http://schemas.microsoft.com/office/2006/metadata/properties" ma:root="true" ma:fieldsID="3f84b298a666d7afd56d73f6140268fa" ns2:_="" ns3:_="">
    <xsd:import namespace="c941c24e-4a68-45d5-a4d6-2459022c5277"/>
    <xsd:import namespace="c677b17d-cd7b-48ed-8f6b-3997d98dc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c24e-4a68-45d5-a4d6-2459022c5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f6aa0a0a-ab1b-4084-9454-0fab04725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7b17d-cd7b-48ed-8f6b-3997d98dc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f04de9d-d970-4259-a7ac-cd1532a8682d}" ma:internalName="TaxCatchAll" ma:showField="CatchAllData" ma:web="c677b17d-cd7b-48ed-8f6b-3997d98dcf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77b17d-cd7b-48ed-8f6b-3997d98dcf51" xsi:nil="true"/>
    <lcf76f155ced4ddcb4097134ff3c332f xmlns="c941c24e-4a68-45d5-a4d6-2459022c52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233950-A62C-4758-AFC0-6B6BD3C17D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E76052-383F-4EC8-8928-0C7D163FA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1c24e-4a68-45d5-a4d6-2459022c5277"/>
    <ds:schemaRef ds:uri="c677b17d-cd7b-48ed-8f6b-3997d98dcf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DE9C56-EA92-4CBF-BA66-9BC0E43D6834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c677b17d-cd7b-48ed-8f6b-3997d98dcf51"/>
    <ds:schemaRef ds:uri="c941c24e-4a68-45d5-a4d6-2459022c52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587</Words>
  <Application>Microsoft Office PowerPoint</Application>
  <PresentationFormat>Diavoorstelling (4:3)</PresentationFormat>
  <Paragraphs>102</Paragraphs>
  <Slides>8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Avenir Next Condensed</vt:lpstr>
      <vt:lpstr>Calibri</vt:lpstr>
      <vt:lpstr>Cambria Math</vt:lpstr>
      <vt:lpstr>Times</vt:lpstr>
      <vt:lpstr>Presentatie_smal</vt:lpstr>
      <vt:lpstr>HTE-1</vt:lpstr>
      <vt:lpstr>General assignment structure</vt:lpstr>
      <vt:lpstr>General coding practice</vt:lpstr>
      <vt:lpstr>Assignments are individual</vt:lpstr>
      <vt:lpstr>Report</vt:lpstr>
      <vt:lpstr>Handing in assignments</vt:lpstr>
      <vt:lpstr>Grading exam</vt:lpstr>
      <vt:lpstr>grading for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Jongerden Marijn</dc:creator>
  <cp:lastModifiedBy>Marijn Jongerden</cp:lastModifiedBy>
  <cp:revision>4</cp:revision>
  <dcterms:created xsi:type="dcterms:W3CDTF">2020-08-28T08:36:34Z</dcterms:created>
  <dcterms:modified xsi:type="dcterms:W3CDTF">2024-03-18T10:41:48Z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0x01010054B3ACF866A4C94398F9ED2368D90192</vt:lpwstr>
  </property>
</Properties>
</file>