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สินค้าหายาก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 </a:t>
            </a:r>
            <a:r>
              <a:rPr lang="en-US" dirty="0"/>
              <a:t>65315413 </a:t>
            </a:r>
            <a:r>
              <a:rPr lang="th-TH" dirty="0"/>
              <a:t>อนุชา เปรมทอง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61" y="-37721"/>
            <a:ext cx="10515600" cy="1325563"/>
          </a:xfrm>
        </p:spPr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042147"/>
              </p:ext>
            </p:extLst>
          </p:nvPr>
        </p:nvGraphicFramePr>
        <p:xfrm>
          <a:off x="730074" y="1722089"/>
          <a:ext cx="1051560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เสื้อวง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 Maiden The Book Of Souls Japan Tour </a:t>
                      </a:r>
                      <a:r>
                        <a:rPr lang="th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ปี 2016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L </a:t>
                      </a:r>
                      <a:r>
                        <a:rPr lang="th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เสื้อทัวร์หน้างาน ลิขสิทธิ์แท้ 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634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Iron Maiden The Book Of Souls Japan Tour </a:t>
                      </a:r>
                      <a:r>
                        <a:rPr lang="th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ปี 2016 เสื้อทัวร์หน้างาน 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L </a:t>
                      </a:r>
                      <a:r>
                        <a:rPr lang="th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อก 21.5 ยาว 30 ผ้า 100 เข</a:t>
                      </a:r>
                      <a:r>
                        <a:rPr lang="th-TH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็บ</a:t>
                      </a:r>
                      <a:r>
                        <a:rPr lang="th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คู่ ไม่มีข้าง สภาพ 100%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H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778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730074" y="988909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</a:t>
            </a:r>
            <a:r>
              <a:rPr lang="th-TH" dirty="0"/>
              <a:t>สินค้า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377-B50C-4DA9-9853-FE9F59C9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ส่วนที่เพิ่มเติมจาก </a:t>
            </a:r>
            <a:r>
              <a:rPr lang="en-US" dirty="0"/>
              <a:t>Project </a:t>
            </a:r>
            <a:r>
              <a:rPr lang="th-TH" dirty="0"/>
              <a:t>ตั้งต้น (ถ้ามี)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9DAC-ADA3-428C-833D-65C329A5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แสดงรูปเพิ่มเติม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เรียงข้อมูล จากล่าสุดไปเก่าสุด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</a:t>
            </a:r>
            <a:r>
              <a:rPr lang="th-TH" dirty="0"/>
              <a:t>ที่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88930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123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สินค้าหายาก</vt:lpstr>
      <vt:lpstr>DataDictionary</vt:lpstr>
      <vt:lpstr>ส่วนที่เพิ่มเติมจาก Project ตั้งต้น (ถ้ามี)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ANUCHA PEAMTHONG</cp:lastModifiedBy>
  <cp:revision>3</cp:revision>
  <dcterms:created xsi:type="dcterms:W3CDTF">2024-10-08T09:35:04Z</dcterms:created>
  <dcterms:modified xsi:type="dcterms:W3CDTF">2024-10-12T14:11:03Z</dcterms:modified>
</cp:coreProperties>
</file>