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>
        <p:scale>
          <a:sx n="125" d="100"/>
          <a:sy n="125" d="100"/>
        </p:scale>
        <p:origin x="703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816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281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275A-B99F-44A8-80CB-DA867ACC881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A16D87-7638-45AD-B761-387B1CFC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DD400-B486-471F-959A-4603E346FB69}"/>
              </a:ext>
            </a:extLst>
          </p:cNvPr>
          <p:cNvSpPr txBox="1"/>
          <p:nvPr/>
        </p:nvSpPr>
        <p:spPr>
          <a:xfrm>
            <a:off x="2395884" y="451815"/>
            <a:ext cx="400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[Helium leak test machine (WGR)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6E91B-CBED-436E-BDA3-D93EFBC7B836}"/>
              </a:ext>
            </a:extLst>
          </p:cNvPr>
          <p:cNvSpPr txBox="1"/>
          <p:nvPr/>
        </p:nvSpPr>
        <p:spPr>
          <a:xfrm>
            <a:off x="8637006" y="152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940FC-DB08-4975-A5E2-50B2BA6E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9" y="1537340"/>
            <a:ext cx="3714706" cy="2197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F08598C-2EC3-4BDB-9FB6-388B7A8781BB}"/>
              </a:ext>
            </a:extLst>
          </p:cNvPr>
          <p:cNvSpPr/>
          <p:nvPr/>
        </p:nvSpPr>
        <p:spPr>
          <a:xfrm>
            <a:off x="2068714" y="2090745"/>
            <a:ext cx="654341" cy="686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4A567B7-F246-4226-816A-10BFE9ABB95A}"/>
              </a:ext>
            </a:extLst>
          </p:cNvPr>
          <p:cNvSpPr/>
          <p:nvPr/>
        </p:nvSpPr>
        <p:spPr>
          <a:xfrm rot="16200000">
            <a:off x="5259899" y="1643720"/>
            <a:ext cx="251670" cy="343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87E6E9B-F07B-4596-B48B-45E056E0B9BA}"/>
              </a:ext>
            </a:extLst>
          </p:cNvPr>
          <p:cNvSpPr/>
          <p:nvPr/>
        </p:nvSpPr>
        <p:spPr>
          <a:xfrm rot="16200000">
            <a:off x="5291622" y="3128484"/>
            <a:ext cx="251670" cy="343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2AD10-7607-44E6-AC98-1241A75C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0" y="1003283"/>
            <a:ext cx="1535183" cy="1683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054392-1A37-4C84-B853-BDCDB2F8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0" y="3084789"/>
            <a:ext cx="1535183" cy="1683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7055F-5DC6-47A0-B5B5-2C25C983878D}"/>
              </a:ext>
            </a:extLst>
          </p:cNvPr>
          <p:cNvSpPr txBox="1"/>
          <p:nvPr/>
        </p:nvSpPr>
        <p:spPr>
          <a:xfrm>
            <a:off x="6608428" y="726393"/>
            <a:ext cx="1673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Consolas" panose="020B0609020204030204" pitchFamily="49" charset="0"/>
              </a:rPr>
              <a:t>Chamber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77B59-175F-4832-AF1C-27A4E1772865}"/>
              </a:ext>
            </a:extLst>
          </p:cNvPr>
          <p:cNvSpPr txBox="1"/>
          <p:nvPr/>
        </p:nvSpPr>
        <p:spPr>
          <a:xfrm>
            <a:off x="6677640" y="2777012"/>
            <a:ext cx="1673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Consolas" panose="020B0609020204030204" pitchFamily="49" charset="0"/>
              </a:rPr>
              <a:t>Chamber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91BB9-FB32-42BB-B204-4447EB8AE2C2}"/>
              </a:ext>
            </a:extLst>
          </p:cNvPr>
          <p:cNvSpPr txBox="1"/>
          <p:nvPr/>
        </p:nvSpPr>
        <p:spPr>
          <a:xfrm>
            <a:off x="4600314" y="2202131"/>
            <a:ext cx="2008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Trigger recording time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8:00 AM and                 20:00PM every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C987E-01EE-4888-BDD5-73FE12AEA1BA}"/>
              </a:ext>
            </a:extLst>
          </p:cNvPr>
          <p:cNvSpPr txBox="1"/>
          <p:nvPr/>
        </p:nvSpPr>
        <p:spPr>
          <a:xfrm>
            <a:off x="1164671" y="5678277"/>
            <a:ext cx="6216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latin typeface="Consolas" panose="020B0609020204030204" pitchFamily="49" charset="0"/>
                <a:cs typeface="Arial" panose="020B0604020202020204" pitchFamily="34" charset="0"/>
              </a:rPr>
              <a:t>Feature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Arial" panose="020B0604020202020204" pitchFamily="34" charset="0"/>
              </a:rPr>
              <a:t>Transfer data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cs typeface="Arial" panose="020B0604020202020204" pitchFamily="34" charset="0"/>
              </a:rPr>
              <a:t> DB to Excel file which using form designed </a:t>
            </a:r>
          </a:p>
          <a:p>
            <a:r>
              <a:rPr lang="en-US" sz="1200" dirty="0">
                <a:latin typeface="Consolas" panose="020B0609020204030204" pitchFamily="49" charset="0"/>
                <a:cs typeface="Arial" panose="020B0604020202020204" pitchFamily="34" charset="0"/>
              </a:rPr>
              <a:t>    in c:\radiator\master\Calibratehelium.xlsx (depend on setting)</a:t>
            </a:r>
          </a:p>
          <a:p>
            <a:r>
              <a:rPr lang="en-US" sz="1200" dirty="0">
                <a:latin typeface="Consolas" panose="020B0609020204030204" pitchFamily="49" charset="0"/>
                <a:cs typeface="Arial" panose="020B0604020202020204" pitchFamily="34" charset="0"/>
              </a:rPr>
              <a:t>2.  File is created on section-name if system has more one section-code</a:t>
            </a:r>
            <a:endParaRPr lang="th-TH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Arial" panose="020B0604020202020204" pitchFamily="34" charset="0"/>
              </a:rPr>
              <a:t>3.  Provide Function re-update on datetime by individual.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1083F-9619-4E4B-A3AA-1FF58057B496}"/>
              </a:ext>
            </a:extLst>
          </p:cNvPr>
          <p:cNvSpPr txBox="1"/>
          <p:nvPr/>
        </p:nvSpPr>
        <p:spPr>
          <a:xfrm>
            <a:off x="112592" y="792110"/>
            <a:ext cx="24641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Outline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3ACB2-06A8-404D-ADC6-0805401E177B}"/>
              </a:ext>
            </a:extLst>
          </p:cNvPr>
          <p:cNvSpPr txBox="1"/>
          <p:nvPr/>
        </p:nvSpPr>
        <p:spPr>
          <a:xfrm>
            <a:off x="1131635" y="4853715"/>
            <a:ext cx="7984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Calibration time is 23:00 PM yesterday - 08:00 AM today  =&gt; Shift = Day (D)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Calibration time is 11:00 AM today - 20:00 PM today =&gt; Shift = Night (N)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Using latest only. One day has 2 times.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1DE56-47ED-44A2-B287-B4EED333E8A1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D605D-335C-4E64-A4B4-E0BACB565135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46545-EFA7-4469-9DF0-8F4C99ED02EE}"/>
              </a:ext>
            </a:extLst>
          </p:cNvPr>
          <p:cNvSpPr txBox="1"/>
          <p:nvPr/>
        </p:nvSpPr>
        <p:spPr>
          <a:xfrm>
            <a:off x="4658263" y="348976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Make sure software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running all time.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C5D73-3DAC-4E81-96DF-908B33DEF3F9}"/>
              </a:ext>
            </a:extLst>
          </p:cNvPr>
          <p:cNvSpPr txBox="1"/>
          <p:nvPr/>
        </p:nvSpPr>
        <p:spPr>
          <a:xfrm>
            <a:off x="152986" y="4441434"/>
            <a:ext cx="27174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Condition</a:t>
            </a:r>
          </a:p>
        </p:txBody>
      </p:sp>
    </p:spTree>
    <p:extLst>
      <p:ext uri="{BB962C8B-B14F-4D97-AF65-F5344CB8AC3E}">
        <p14:creationId xmlns:p14="http://schemas.microsoft.com/office/powerpoint/2010/main" val="191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D253D-5D4C-4687-9011-A359C2EE5FD6}"/>
              </a:ext>
            </a:extLst>
          </p:cNvPr>
          <p:cNvSpPr txBox="1"/>
          <p:nvPr/>
        </p:nvSpPr>
        <p:spPr>
          <a:xfrm>
            <a:off x="112592" y="792110"/>
            <a:ext cx="28440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Flow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FBF9-F24C-44F5-B0CC-CF503EE7CA8C}"/>
              </a:ext>
            </a:extLst>
          </p:cNvPr>
          <p:cNvSpPr txBox="1"/>
          <p:nvPr/>
        </p:nvSpPr>
        <p:spPr>
          <a:xfrm>
            <a:off x="8637006" y="15283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9EB36-3657-4DBE-AC56-704551AF8633}"/>
              </a:ext>
            </a:extLst>
          </p:cNvPr>
          <p:cNvSpPr/>
          <p:nvPr/>
        </p:nvSpPr>
        <p:spPr>
          <a:xfrm>
            <a:off x="935372" y="3179428"/>
            <a:ext cx="1115736" cy="520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Raw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2ECAE-1B28-44D4-AA42-D79C5F932AEF}"/>
              </a:ext>
            </a:extLst>
          </p:cNvPr>
          <p:cNvSpPr/>
          <p:nvPr/>
        </p:nvSpPr>
        <p:spPr>
          <a:xfrm>
            <a:off x="3007453" y="3179428"/>
            <a:ext cx="1115736" cy="520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Normal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FB71E-219E-4AE8-8CED-AAA0FD1B3C96}"/>
              </a:ext>
            </a:extLst>
          </p:cNvPr>
          <p:cNvCxnSpPr>
            <a:cxnSpLocks/>
          </p:cNvCxnSpPr>
          <p:nvPr/>
        </p:nvCxnSpPr>
        <p:spPr>
          <a:xfrm flipV="1">
            <a:off x="2021747" y="2726423"/>
            <a:ext cx="335560" cy="3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8C1DA1-C35F-4B21-A343-D44B0489989B}"/>
              </a:ext>
            </a:extLst>
          </p:cNvPr>
          <p:cNvCxnSpPr>
            <a:cxnSpLocks/>
          </p:cNvCxnSpPr>
          <p:nvPr/>
        </p:nvCxnSpPr>
        <p:spPr>
          <a:xfrm>
            <a:off x="2785144" y="2726423"/>
            <a:ext cx="293615" cy="3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FE31BC-2342-40F7-A355-CC9E77CEB97C}"/>
              </a:ext>
            </a:extLst>
          </p:cNvPr>
          <p:cNvSpPr/>
          <p:nvPr/>
        </p:nvSpPr>
        <p:spPr>
          <a:xfrm>
            <a:off x="1644242" y="1773839"/>
            <a:ext cx="1696416" cy="8519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Service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Software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B8683-7FE6-41A3-BA5E-ADD17DBE9F46}"/>
              </a:ext>
            </a:extLst>
          </p:cNvPr>
          <p:cNvSpPr/>
          <p:nvPr/>
        </p:nvSpPr>
        <p:spPr>
          <a:xfrm>
            <a:off x="5073243" y="1736522"/>
            <a:ext cx="1839286" cy="889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Service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Software 2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46FAF-DDB3-4B3D-AD23-BD679967E851}"/>
              </a:ext>
            </a:extLst>
          </p:cNvPr>
          <p:cNvSpPr/>
          <p:nvPr/>
        </p:nvSpPr>
        <p:spPr>
          <a:xfrm>
            <a:off x="7223968" y="2879305"/>
            <a:ext cx="1373698" cy="85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Master File (Excel)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DDBA1-C1BF-4B0E-9CB6-E6C096ED6A1D}"/>
              </a:ext>
            </a:extLst>
          </p:cNvPr>
          <p:cNvCxnSpPr>
            <a:cxnSpLocks/>
          </p:cNvCxnSpPr>
          <p:nvPr/>
        </p:nvCxnSpPr>
        <p:spPr>
          <a:xfrm flipV="1">
            <a:off x="4200167" y="2701256"/>
            <a:ext cx="1269696" cy="72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4B587-D5E0-423E-8F9B-DFC66AE577E3}"/>
              </a:ext>
            </a:extLst>
          </p:cNvPr>
          <p:cNvCxnSpPr>
            <a:cxnSpLocks/>
          </p:cNvCxnSpPr>
          <p:nvPr/>
        </p:nvCxnSpPr>
        <p:spPr>
          <a:xfrm flipH="1" flipV="1">
            <a:off x="5903229" y="2701256"/>
            <a:ext cx="1235803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14FE7-C786-4006-96FE-29B399C63571}"/>
              </a:ext>
            </a:extLst>
          </p:cNvPr>
          <p:cNvCxnSpPr>
            <a:cxnSpLocks/>
          </p:cNvCxnSpPr>
          <p:nvPr/>
        </p:nvCxnSpPr>
        <p:spPr>
          <a:xfrm flipH="1">
            <a:off x="5734924" y="2726423"/>
            <a:ext cx="72162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BEBA6-2CFA-4F6D-B930-CACF36DF1045}"/>
              </a:ext>
            </a:extLst>
          </p:cNvPr>
          <p:cNvSpPr/>
          <p:nvPr/>
        </p:nvSpPr>
        <p:spPr>
          <a:xfrm>
            <a:off x="5073243" y="4420999"/>
            <a:ext cx="1712403" cy="972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Excel Files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670C9-94BC-4B59-9E39-4FCAFEC31537}"/>
              </a:ext>
            </a:extLst>
          </p:cNvPr>
          <p:cNvSpPr/>
          <p:nvPr/>
        </p:nvSpPr>
        <p:spPr>
          <a:xfrm>
            <a:off x="2927099" y="1799006"/>
            <a:ext cx="352865" cy="3273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4CF9B-49D3-4577-8B50-45EBDF625A06}"/>
              </a:ext>
            </a:extLst>
          </p:cNvPr>
          <p:cNvSpPr txBox="1"/>
          <p:nvPr/>
        </p:nvSpPr>
        <p:spPr>
          <a:xfrm>
            <a:off x="2927099" y="6558479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: Schedule Trigger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5B0F95-0419-40B7-A7BC-DB09DEA6B489}"/>
              </a:ext>
            </a:extLst>
          </p:cNvPr>
          <p:cNvSpPr txBox="1"/>
          <p:nvPr/>
        </p:nvSpPr>
        <p:spPr>
          <a:xfrm>
            <a:off x="2875615" y="1761689"/>
            <a:ext cx="6890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22C3D6-AD73-46BC-B1CD-4DAC159C5C8E}"/>
              </a:ext>
            </a:extLst>
          </p:cNvPr>
          <p:cNvGrpSpPr/>
          <p:nvPr/>
        </p:nvGrpSpPr>
        <p:grpSpPr>
          <a:xfrm>
            <a:off x="6487042" y="1752867"/>
            <a:ext cx="437940" cy="369332"/>
            <a:chOff x="5631364" y="1752867"/>
            <a:chExt cx="437940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4A222C-851C-4031-B07C-F0E9FFE9A59B}"/>
                </a:ext>
              </a:extLst>
            </p:cNvPr>
            <p:cNvSpPr/>
            <p:nvPr/>
          </p:nvSpPr>
          <p:spPr>
            <a:xfrm>
              <a:off x="5662569" y="1773839"/>
              <a:ext cx="352865" cy="3273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073DB1-71FD-4B19-B0C9-966FAEE72A5F}"/>
                </a:ext>
              </a:extLst>
            </p:cNvPr>
            <p:cNvSpPr txBox="1"/>
            <p:nvPr/>
          </p:nvSpPr>
          <p:spPr>
            <a:xfrm>
              <a:off x="5631364" y="1752867"/>
              <a:ext cx="437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98820E-447C-4032-9ED3-7DD9653EB9E8}"/>
              </a:ext>
            </a:extLst>
          </p:cNvPr>
          <p:cNvSpPr txBox="1"/>
          <p:nvPr/>
        </p:nvSpPr>
        <p:spPr>
          <a:xfrm>
            <a:off x="1012222" y="3945443"/>
            <a:ext cx="398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Run all</a:t>
            </a:r>
            <a:r>
              <a:rPr lang="en-US" sz="1400" dirty="0">
                <a:latin typeface="Consolas" panose="020B0609020204030204" pitchFamily="49" charset="0"/>
              </a:rPr>
              <a:t> time on BPK. Server.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205CD3-C778-42E3-8B9F-CBA8B500A9B1}"/>
              </a:ext>
            </a:extLst>
          </p:cNvPr>
          <p:cNvSpPr/>
          <p:nvPr/>
        </p:nvSpPr>
        <p:spPr>
          <a:xfrm>
            <a:off x="613785" y="3943096"/>
            <a:ext cx="420308" cy="3693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0B4FF8-D4CE-4787-A8CD-0660C512EA35}"/>
              </a:ext>
            </a:extLst>
          </p:cNvPr>
          <p:cNvSpPr/>
          <p:nvPr/>
        </p:nvSpPr>
        <p:spPr>
          <a:xfrm>
            <a:off x="5180726" y="5522496"/>
            <a:ext cx="420308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1B9C90-274A-4458-BDD9-120876FE8DC4}"/>
              </a:ext>
            </a:extLst>
          </p:cNvPr>
          <p:cNvGrpSpPr/>
          <p:nvPr/>
        </p:nvGrpSpPr>
        <p:grpSpPr>
          <a:xfrm>
            <a:off x="2560244" y="6504057"/>
            <a:ext cx="437940" cy="369332"/>
            <a:chOff x="5631364" y="1752867"/>
            <a:chExt cx="437940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E1D7EA-470E-4D0F-8EAD-E9DDFB7135BA}"/>
                </a:ext>
              </a:extLst>
            </p:cNvPr>
            <p:cNvSpPr/>
            <p:nvPr/>
          </p:nvSpPr>
          <p:spPr>
            <a:xfrm>
              <a:off x="5662569" y="1773839"/>
              <a:ext cx="352865" cy="3273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72B90F-4573-4D4F-8BD1-BF5CEB3212B5}"/>
                </a:ext>
              </a:extLst>
            </p:cNvPr>
            <p:cNvSpPr txBox="1"/>
            <p:nvPr/>
          </p:nvSpPr>
          <p:spPr>
            <a:xfrm>
              <a:off x="5631364" y="1752867"/>
              <a:ext cx="437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CF20D7-A528-4CF4-BAED-867AD796B075}"/>
              </a:ext>
            </a:extLst>
          </p:cNvPr>
          <p:cNvSpPr txBox="1"/>
          <p:nvPr/>
        </p:nvSpPr>
        <p:spPr>
          <a:xfrm>
            <a:off x="1600858" y="17884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8:00 AM,20:00PM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C152A4-3E92-467A-B006-79058B9316F7}"/>
              </a:ext>
            </a:extLst>
          </p:cNvPr>
          <p:cNvSpPr txBox="1"/>
          <p:nvPr/>
        </p:nvSpPr>
        <p:spPr>
          <a:xfrm>
            <a:off x="5073243" y="172669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8:02 AM,20:02PM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CBCB4-A2FA-4395-9E74-EEEF0A02EBC9}"/>
              </a:ext>
            </a:extLst>
          </p:cNvPr>
          <p:cNvSpPr txBox="1"/>
          <p:nvPr/>
        </p:nvSpPr>
        <p:spPr>
          <a:xfrm>
            <a:off x="1668933" y="2709645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124999-E601-4D23-BF86-93CA4E315DB3}"/>
              </a:ext>
            </a:extLst>
          </p:cNvPr>
          <p:cNvSpPr txBox="1"/>
          <p:nvPr/>
        </p:nvSpPr>
        <p:spPr>
          <a:xfrm>
            <a:off x="2869086" y="2715783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B7CC8E-AF61-49FD-A42A-F7ED460BD3F4}"/>
              </a:ext>
            </a:extLst>
          </p:cNvPr>
          <p:cNvSpPr txBox="1"/>
          <p:nvPr/>
        </p:nvSpPr>
        <p:spPr>
          <a:xfrm>
            <a:off x="4954992" y="2917667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C14B98-BAD6-46A1-82B1-2A73537D25D6}"/>
              </a:ext>
            </a:extLst>
          </p:cNvPr>
          <p:cNvSpPr txBox="1"/>
          <p:nvPr/>
        </p:nvSpPr>
        <p:spPr>
          <a:xfrm>
            <a:off x="6470297" y="2709646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copy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819666-49A7-4961-90EB-D227B7C16576}"/>
              </a:ext>
            </a:extLst>
          </p:cNvPr>
          <p:cNvSpPr txBox="1"/>
          <p:nvPr/>
        </p:nvSpPr>
        <p:spPr>
          <a:xfrm>
            <a:off x="5742657" y="3448069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write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48EC9C-6C46-46AA-A914-4F4AA00BFC69}"/>
              </a:ext>
            </a:extLst>
          </p:cNvPr>
          <p:cNvSpPr txBox="1"/>
          <p:nvPr/>
        </p:nvSpPr>
        <p:spPr>
          <a:xfrm>
            <a:off x="5556658" y="5497871"/>
            <a:ext cx="39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Run all </a:t>
            </a:r>
            <a:r>
              <a:rPr lang="en-US" sz="1400" dirty="0">
                <a:latin typeface="Consolas" panose="020B0609020204030204" pitchFamily="49" charset="0"/>
              </a:rPr>
              <a:t>time on each individual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or on demand.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B9FC01-2947-4D8A-AFBE-A8E004FCEF5B}"/>
              </a:ext>
            </a:extLst>
          </p:cNvPr>
          <p:cNvCxnSpPr/>
          <p:nvPr/>
        </p:nvCxnSpPr>
        <p:spPr>
          <a:xfrm>
            <a:off x="4572000" y="1161442"/>
            <a:ext cx="0" cy="505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C9DDD8-8CDF-4967-BFFD-7A7B2D6449A9}"/>
              </a:ext>
            </a:extLst>
          </p:cNvPr>
          <p:cNvCxnSpPr/>
          <p:nvPr/>
        </p:nvCxnSpPr>
        <p:spPr>
          <a:xfrm>
            <a:off x="4664279" y="1233182"/>
            <a:ext cx="6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4412BC-EDDF-4354-BE42-5E67B9D9149A}"/>
              </a:ext>
            </a:extLst>
          </p:cNvPr>
          <p:cNvSpPr txBox="1"/>
          <p:nvPr/>
        </p:nvSpPr>
        <p:spPr>
          <a:xfrm>
            <a:off x="5329120" y="103371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Individual section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EE7024-03E3-441B-8E28-C2EC129113F0}"/>
              </a:ext>
            </a:extLst>
          </p:cNvPr>
          <p:cNvSpPr txBox="1"/>
          <p:nvPr/>
        </p:nvSpPr>
        <p:spPr>
          <a:xfrm>
            <a:off x="6785646" y="481485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Setup directory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27C128-6AE1-4A2F-AEE6-1811B4D6E63A}"/>
              </a:ext>
            </a:extLst>
          </p:cNvPr>
          <p:cNvSpPr txBox="1"/>
          <p:nvPr/>
        </p:nvSpPr>
        <p:spPr>
          <a:xfrm>
            <a:off x="7223968" y="376311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Setup directory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A63E5-7B5A-4A17-A154-15AC4224BD7E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D9836-D317-499D-889F-4CC421AD53BC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</p:spTree>
    <p:extLst>
      <p:ext uri="{BB962C8B-B14F-4D97-AF65-F5344CB8AC3E}">
        <p14:creationId xmlns:p14="http://schemas.microsoft.com/office/powerpoint/2010/main" val="4321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9DDF0-2128-49FF-B88D-26082ECEAA33}"/>
              </a:ext>
            </a:extLst>
          </p:cNvPr>
          <p:cNvSpPr txBox="1"/>
          <p:nvPr/>
        </p:nvSpPr>
        <p:spPr>
          <a:xfrm>
            <a:off x="112592" y="792110"/>
            <a:ext cx="36038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Folder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018EE-B2E2-4872-AD96-371459C959A2}"/>
              </a:ext>
            </a:extLst>
          </p:cNvPr>
          <p:cNvSpPr txBox="1"/>
          <p:nvPr/>
        </p:nvSpPr>
        <p:spPr>
          <a:xfrm>
            <a:off x="1097158" y="286099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C:\Radiator\Assy1\Calibratehelium_1_June’21.xlsx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19CFC-1CA9-4C87-97B9-27308669B98E}"/>
              </a:ext>
            </a:extLst>
          </p:cNvPr>
          <p:cNvSpPr txBox="1"/>
          <p:nvPr/>
        </p:nvSpPr>
        <p:spPr>
          <a:xfrm>
            <a:off x="1129543" y="15948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C:\Radiator\master\Calibratehelium.xlsx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EC706-B32E-4E21-8795-AEABCC4C7FDF}"/>
              </a:ext>
            </a:extLst>
          </p:cNvPr>
          <p:cNvSpPr txBox="1"/>
          <p:nvPr/>
        </p:nvSpPr>
        <p:spPr>
          <a:xfrm>
            <a:off x="5693404" y="216619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File Master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51CC7-FDB1-4DED-BB55-6E20546963DE}"/>
              </a:ext>
            </a:extLst>
          </p:cNvPr>
          <p:cNvCxnSpPr>
            <a:stCxn id="11" idx="2"/>
          </p:cNvCxnSpPr>
          <p:nvPr/>
        </p:nvCxnSpPr>
        <p:spPr>
          <a:xfrm>
            <a:off x="3691302" y="1964159"/>
            <a:ext cx="2385648" cy="134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D7ED22-EC8B-4E37-A3BF-62125065E36B}"/>
              </a:ext>
            </a:extLst>
          </p:cNvPr>
          <p:cNvSpPr/>
          <p:nvPr/>
        </p:nvSpPr>
        <p:spPr>
          <a:xfrm>
            <a:off x="4781550" y="1994219"/>
            <a:ext cx="876300" cy="414720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DA2A8E-C933-4DE5-85D2-ADAB1F444639}"/>
              </a:ext>
            </a:extLst>
          </p:cNvPr>
          <p:cNvCxnSpPr/>
          <p:nvPr/>
        </p:nvCxnSpPr>
        <p:spPr>
          <a:xfrm>
            <a:off x="1218023" y="1994219"/>
            <a:ext cx="22395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C866B6-EDD4-482A-89B1-BC1EE06DC2E5}"/>
              </a:ext>
            </a:extLst>
          </p:cNvPr>
          <p:cNvSpPr/>
          <p:nvPr/>
        </p:nvSpPr>
        <p:spPr>
          <a:xfrm>
            <a:off x="1576136" y="1994219"/>
            <a:ext cx="876300" cy="414720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8C7D9-5296-467C-931E-DC514A823796}"/>
              </a:ext>
            </a:extLst>
          </p:cNvPr>
          <p:cNvSpPr txBox="1"/>
          <p:nvPr/>
        </p:nvSpPr>
        <p:spPr>
          <a:xfrm>
            <a:off x="2456791" y="22150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Fixed folder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DFBEA2-20DE-4CAF-9DC7-AD31E918EE61}"/>
              </a:ext>
            </a:extLst>
          </p:cNvPr>
          <p:cNvCxnSpPr>
            <a:cxnSpLocks/>
          </p:cNvCxnSpPr>
          <p:nvPr/>
        </p:nvCxnSpPr>
        <p:spPr>
          <a:xfrm>
            <a:off x="3541395" y="3233788"/>
            <a:ext cx="1678305" cy="94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C5935A-887F-4ACA-90C8-72749DCC5490}"/>
              </a:ext>
            </a:extLst>
          </p:cNvPr>
          <p:cNvCxnSpPr>
            <a:cxnSpLocks/>
          </p:cNvCxnSpPr>
          <p:nvPr/>
        </p:nvCxnSpPr>
        <p:spPr>
          <a:xfrm>
            <a:off x="5450902" y="3233788"/>
            <a:ext cx="20694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3612EC-2C00-4D18-99B4-E2635CAFE1AA}"/>
              </a:ext>
            </a:extLst>
          </p:cNvPr>
          <p:cNvCxnSpPr>
            <a:cxnSpLocks/>
          </p:cNvCxnSpPr>
          <p:nvPr/>
        </p:nvCxnSpPr>
        <p:spPr>
          <a:xfrm>
            <a:off x="5755702" y="3230322"/>
            <a:ext cx="4088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9E958C-BF48-4714-A9C4-7CBFA9D8813F}"/>
              </a:ext>
            </a:extLst>
          </p:cNvPr>
          <p:cNvCxnSpPr>
            <a:cxnSpLocks/>
          </p:cNvCxnSpPr>
          <p:nvPr/>
        </p:nvCxnSpPr>
        <p:spPr>
          <a:xfrm>
            <a:off x="6374039" y="3238519"/>
            <a:ext cx="20443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419814-C6B2-497C-98A8-9E7154F0FF88}"/>
              </a:ext>
            </a:extLst>
          </p:cNvPr>
          <p:cNvSpPr/>
          <p:nvPr/>
        </p:nvSpPr>
        <p:spPr>
          <a:xfrm>
            <a:off x="6484111" y="3236674"/>
            <a:ext cx="304668" cy="270231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1160D4-15A8-42C1-A90C-A69CB4CE875A}"/>
              </a:ext>
            </a:extLst>
          </p:cNvPr>
          <p:cNvSpPr/>
          <p:nvPr/>
        </p:nvSpPr>
        <p:spPr>
          <a:xfrm>
            <a:off x="5948392" y="3236674"/>
            <a:ext cx="836067" cy="615175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534C6B0-1CFF-4D7C-9A94-0AF81148F09C}"/>
              </a:ext>
            </a:extLst>
          </p:cNvPr>
          <p:cNvSpPr/>
          <p:nvPr/>
        </p:nvSpPr>
        <p:spPr>
          <a:xfrm>
            <a:off x="5563929" y="3237942"/>
            <a:ext cx="1220529" cy="992393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DB337F1-191F-41B3-A238-E0E17520D258}"/>
              </a:ext>
            </a:extLst>
          </p:cNvPr>
          <p:cNvSpPr/>
          <p:nvPr/>
        </p:nvSpPr>
        <p:spPr>
          <a:xfrm>
            <a:off x="4343399" y="3254814"/>
            <a:ext cx="2485403" cy="1306688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A65106-D86D-431B-81BD-5ED93DA87C29}"/>
              </a:ext>
            </a:extLst>
          </p:cNvPr>
          <p:cNvSpPr txBox="1"/>
          <p:nvPr/>
        </p:nvSpPr>
        <p:spPr>
          <a:xfrm>
            <a:off x="6784458" y="33100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19A52-2338-4F85-A474-7849B9D63E9E}"/>
              </a:ext>
            </a:extLst>
          </p:cNvPr>
          <p:cNvSpPr txBox="1"/>
          <p:nvPr/>
        </p:nvSpPr>
        <p:spPr>
          <a:xfrm>
            <a:off x="6740113" y="36506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Month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0172C8-B455-41FA-A53E-64F705281138}"/>
              </a:ext>
            </a:extLst>
          </p:cNvPr>
          <p:cNvSpPr txBox="1"/>
          <p:nvPr/>
        </p:nvSpPr>
        <p:spPr>
          <a:xfrm>
            <a:off x="6740113" y="40027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Chamber no.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6227AD-2E88-476E-8B10-9B58B87B9F9D}"/>
              </a:ext>
            </a:extLst>
          </p:cNvPr>
          <p:cNvSpPr txBox="1"/>
          <p:nvPr/>
        </p:nvSpPr>
        <p:spPr>
          <a:xfrm>
            <a:off x="6784458" y="43606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Filename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BBDD3D-8DA0-4A52-81BF-F14CD8524140}"/>
              </a:ext>
            </a:extLst>
          </p:cNvPr>
          <p:cNvSpPr/>
          <p:nvPr/>
        </p:nvSpPr>
        <p:spPr>
          <a:xfrm>
            <a:off x="2089949" y="3236657"/>
            <a:ext cx="4279770" cy="2186243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5DBF04-41E0-4D18-BB54-84CBCA037F6B}"/>
              </a:ext>
            </a:extLst>
          </p:cNvPr>
          <p:cNvCxnSpPr>
            <a:cxnSpLocks/>
          </p:cNvCxnSpPr>
          <p:nvPr/>
        </p:nvCxnSpPr>
        <p:spPr>
          <a:xfrm>
            <a:off x="2810069" y="3252382"/>
            <a:ext cx="61747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AD63064-E537-480A-9A90-DF186E43F4E0}"/>
              </a:ext>
            </a:extLst>
          </p:cNvPr>
          <p:cNvSpPr/>
          <p:nvPr/>
        </p:nvSpPr>
        <p:spPr>
          <a:xfrm>
            <a:off x="3156613" y="3240466"/>
            <a:ext cx="3627844" cy="1757341"/>
          </a:xfrm>
          <a:custGeom>
            <a:avLst/>
            <a:gdLst>
              <a:gd name="connsiteX0" fmla="*/ 0 w 876300"/>
              <a:gd name="connsiteY0" fmla="*/ 0 h 666750"/>
              <a:gd name="connsiteX1" fmla="*/ 0 w 876300"/>
              <a:gd name="connsiteY1" fmla="*/ 666750 h 666750"/>
              <a:gd name="connsiteX2" fmla="*/ 876300 w 876300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666750">
                <a:moveTo>
                  <a:pt x="0" y="0"/>
                </a:moveTo>
                <a:lnTo>
                  <a:pt x="0" y="666750"/>
                </a:lnTo>
                <a:lnTo>
                  <a:pt x="876300" y="6667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94C49-C69A-40EF-98BF-AE2C0E5AE18B}"/>
              </a:ext>
            </a:extLst>
          </p:cNvPr>
          <p:cNvSpPr txBox="1"/>
          <p:nvPr/>
        </p:nvSpPr>
        <p:spPr>
          <a:xfrm>
            <a:off x="6784458" y="47271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Section name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3A8BC7-11C5-43BA-9D31-D7697C29C9EE}"/>
              </a:ext>
            </a:extLst>
          </p:cNvPr>
          <p:cNvCxnSpPr>
            <a:cxnSpLocks/>
          </p:cNvCxnSpPr>
          <p:nvPr/>
        </p:nvCxnSpPr>
        <p:spPr>
          <a:xfrm>
            <a:off x="1576136" y="3230322"/>
            <a:ext cx="9860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9AEDD3-0B70-41EB-922B-B829C47DB1AC}"/>
              </a:ext>
            </a:extLst>
          </p:cNvPr>
          <p:cNvSpPr txBox="1"/>
          <p:nvPr/>
        </p:nvSpPr>
        <p:spPr>
          <a:xfrm>
            <a:off x="6484111" y="51455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Auto Record folder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29CEC2-402D-4672-A996-6EA6E3D38C20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0C03E-B44B-4880-AC89-AC5D304CFC09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0B01FF-3604-4356-B4CA-25182EF462F6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</p:spTree>
    <p:extLst>
      <p:ext uri="{BB962C8B-B14F-4D97-AF65-F5344CB8AC3E}">
        <p14:creationId xmlns:p14="http://schemas.microsoft.com/office/powerpoint/2010/main" val="27788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601A8-9261-4F99-880C-370588671D8B}"/>
              </a:ext>
            </a:extLst>
          </p:cNvPr>
          <p:cNvSpPr txBox="1"/>
          <p:nvPr/>
        </p:nvSpPr>
        <p:spPr>
          <a:xfrm>
            <a:off x="112592" y="792110"/>
            <a:ext cx="29706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File 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D211F-F50B-41F2-8B54-7C09A5EF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9" y="1411669"/>
            <a:ext cx="3984139" cy="5230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A7B8F-2D7A-4543-A09F-D91C9AEC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58" y="1411669"/>
            <a:ext cx="3013666" cy="52304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3C3A547-2BDF-4103-8C2F-3424CCC2551C}"/>
              </a:ext>
            </a:extLst>
          </p:cNvPr>
          <p:cNvSpPr/>
          <p:nvPr/>
        </p:nvSpPr>
        <p:spPr>
          <a:xfrm>
            <a:off x="2019300" y="6311900"/>
            <a:ext cx="577850" cy="400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06814-D1A8-4569-A854-101A39283159}"/>
              </a:ext>
            </a:extLst>
          </p:cNvPr>
          <p:cNvSpPr txBox="1"/>
          <p:nvPr/>
        </p:nvSpPr>
        <p:spPr>
          <a:xfrm>
            <a:off x="1485307" y="60349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Do NOT change sheet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5D17A-98E8-45EA-AC3F-EE3031BCC987}"/>
              </a:ext>
            </a:extLst>
          </p:cNvPr>
          <p:cNvSpPr/>
          <p:nvPr/>
        </p:nvSpPr>
        <p:spPr>
          <a:xfrm>
            <a:off x="2470150" y="2959100"/>
            <a:ext cx="5245100" cy="1130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3C64-D8DD-43AE-9FB0-B5605602B924}"/>
              </a:ext>
            </a:extLst>
          </p:cNvPr>
          <p:cNvSpPr txBox="1"/>
          <p:nvPr/>
        </p:nvSpPr>
        <p:spPr>
          <a:xfrm rot="801881">
            <a:off x="3679413" y="3293417"/>
            <a:ext cx="21387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Auto filling.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Do NOT touch this area.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A8AF-5569-4263-BC5E-45A5D4B23232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7A88C-43E0-43F4-A0B9-48BFCCBEB1A7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A91CF-3253-491F-8107-57C2C5E011FB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</p:spTree>
    <p:extLst>
      <p:ext uri="{BB962C8B-B14F-4D97-AF65-F5344CB8AC3E}">
        <p14:creationId xmlns:p14="http://schemas.microsoft.com/office/powerpoint/2010/main" val="3147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79DD4-977A-4510-BB0B-3358F43E8E57}"/>
              </a:ext>
            </a:extLst>
          </p:cNvPr>
          <p:cNvSpPr txBox="1"/>
          <p:nvPr/>
        </p:nvSpPr>
        <p:spPr>
          <a:xfrm>
            <a:off x="112592" y="792110"/>
            <a:ext cx="32239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File recorded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EB3-B429-4E13-BCC6-A13506FB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87" y="2198740"/>
            <a:ext cx="4971689" cy="46592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00449-DFDC-4229-BC7D-8A9612B7609C}"/>
              </a:ext>
            </a:extLst>
          </p:cNvPr>
          <p:cNvSpPr/>
          <p:nvPr/>
        </p:nvSpPr>
        <p:spPr>
          <a:xfrm>
            <a:off x="6103195" y="2122540"/>
            <a:ext cx="1171575" cy="23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350B5-BFBB-4EA0-99A9-66102D0BA843}"/>
              </a:ext>
            </a:extLst>
          </p:cNvPr>
          <p:cNvSpPr txBox="1"/>
          <p:nvPr/>
        </p:nvSpPr>
        <p:spPr>
          <a:xfrm>
            <a:off x="6066089" y="184113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File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52B00-021B-4F30-9756-1885FADF8440}"/>
              </a:ext>
            </a:extLst>
          </p:cNvPr>
          <p:cNvSpPr txBox="1"/>
          <p:nvPr/>
        </p:nvSpPr>
        <p:spPr>
          <a:xfrm>
            <a:off x="2226453" y="1233300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Recorded data : data is transferred 2 Chamber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On Day-shift and Night-shift twice.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5C220-86F6-4F58-BC46-0D8598E1C1F3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94A5B-DA58-4419-B485-28B2135106FF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01453-5331-4637-AA36-3E61A25232E1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</p:spTree>
    <p:extLst>
      <p:ext uri="{BB962C8B-B14F-4D97-AF65-F5344CB8AC3E}">
        <p14:creationId xmlns:p14="http://schemas.microsoft.com/office/powerpoint/2010/main" val="291159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FCBE3-132C-49D5-9AA1-B80F9141ABD8}"/>
              </a:ext>
            </a:extLst>
          </p:cNvPr>
          <p:cNvSpPr txBox="1"/>
          <p:nvPr/>
        </p:nvSpPr>
        <p:spPr>
          <a:xfrm>
            <a:off x="112592" y="792110"/>
            <a:ext cx="36038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Service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6623C-F0BD-4A2A-9997-B1827157B14E}"/>
              </a:ext>
            </a:extLst>
          </p:cNvPr>
          <p:cNvSpPr txBox="1"/>
          <p:nvPr/>
        </p:nvSpPr>
        <p:spPr>
          <a:xfrm>
            <a:off x="1502279" y="1387221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Run file Service.exe</a:t>
            </a:r>
          </a:p>
          <a:p>
            <a:r>
              <a:rPr lang="en-US" dirty="0">
                <a:latin typeface="Consolas" panose="020B0609020204030204" pitchFamily="49" charset="0"/>
              </a:rPr>
              <a:t>   Program create file C:\KPi\Login\Connection.dat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8148F-8907-44C0-B01F-1CF31DE77B23}"/>
              </a:ext>
            </a:extLst>
          </p:cNvPr>
          <p:cNvSpPr txBox="1"/>
          <p:nvPr/>
        </p:nvSpPr>
        <p:spPr>
          <a:xfrm>
            <a:off x="4426786" y="2315474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Network 3G/4G/5G :4G,Local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E9A20-A774-4BE4-A343-89F2C377171C}"/>
              </a:ext>
            </a:extLst>
          </p:cNvPr>
          <p:cNvSpPr txBox="1"/>
          <p:nvPr/>
        </p:nvSpPr>
        <p:spPr>
          <a:xfrm>
            <a:off x="4426786" y="2751285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Network Local : Local,4G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10B7A-C8AC-4A9D-ADDA-DBDBF7C9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3" y="2577940"/>
            <a:ext cx="215265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FD0DF-BA73-4722-8771-963AB99DCDA4}"/>
              </a:ext>
            </a:extLst>
          </p:cNvPr>
          <p:cNvSpPr txBox="1"/>
          <p:nvPr/>
        </p:nvSpPr>
        <p:spPr>
          <a:xfrm>
            <a:off x="371379" y="2161586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You should select connection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5B46-5E1C-4659-AC88-BB40D8CE0D92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3835789" y="2315475"/>
            <a:ext cx="59099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E62F80-6800-46F9-840E-4FC25BF6795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35789" y="2392418"/>
            <a:ext cx="590997" cy="51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D440F3-B4BB-4CA3-B341-335BA330ED90}"/>
              </a:ext>
            </a:extLst>
          </p:cNvPr>
          <p:cNvSpPr txBox="1"/>
          <p:nvPr/>
        </p:nvSpPr>
        <p:spPr>
          <a:xfrm>
            <a:off x="1867649" y="3552119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And Program create file C:\KPi\AutoRecord\Recording.txt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2B962-165B-4A08-898E-163E03E9BD23}"/>
              </a:ext>
            </a:extLst>
          </p:cNvPr>
          <p:cNvSpPr txBox="1"/>
          <p:nvPr/>
        </p:nvSpPr>
        <p:spPr>
          <a:xfrm>
            <a:off x="331838" y="3963815"/>
            <a:ext cx="714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You make sure subdirectory to keep file. You can change by yourselves.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FB8397-E7DA-4A4C-A86C-0E953558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23" y="4399626"/>
            <a:ext cx="2524125" cy="11525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535EFC-0F56-44D9-8AB0-A924F8AB6AF4}"/>
              </a:ext>
            </a:extLst>
          </p:cNvPr>
          <p:cNvSpPr txBox="1"/>
          <p:nvPr/>
        </p:nvSpPr>
        <p:spPr>
          <a:xfrm>
            <a:off x="3979548" y="431395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Such as “D:\</a:t>
            </a:r>
            <a:r>
              <a:rPr lang="en-US" sz="1400" dirty="0" err="1">
                <a:latin typeface="Consolas" panose="020B0609020204030204" pitchFamily="49" charset="0"/>
              </a:rPr>
              <a:t>RadiatorAssy</a:t>
            </a:r>
            <a:r>
              <a:rPr lang="en-US" sz="1400" dirty="0">
                <a:latin typeface="Consolas" panose="020B0609020204030204" pitchFamily="49" charset="0"/>
              </a:rPr>
              <a:t>” instead. And SAVE File.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CDAEB2-00B4-4192-B58C-DB5FEB869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347" y="4806690"/>
            <a:ext cx="2009775" cy="8953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F4E28-3481-4836-A801-992B7857AA52}"/>
              </a:ext>
            </a:extLst>
          </p:cNvPr>
          <p:cNvCxnSpPr/>
          <p:nvPr/>
        </p:nvCxnSpPr>
        <p:spPr>
          <a:xfrm>
            <a:off x="2480085" y="5024781"/>
            <a:ext cx="1796640" cy="40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20BF24-81C4-4B53-BB92-60222C2904E4}"/>
              </a:ext>
            </a:extLst>
          </p:cNvPr>
          <p:cNvSpPr txBox="1"/>
          <p:nvPr/>
        </p:nvSpPr>
        <p:spPr>
          <a:xfrm>
            <a:off x="1296121" y="5784351"/>
            <a:ext cx="783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If you edit file, you should restart this program again to create new folder.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E3170-78A4-461C-B11C-076A00EAF26D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E55BB-C657-4715-9A1C-2138773D8210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D0948-846C-457D-BC2C-AC504D9F29E5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</p:spTree>
    <p:extLst>
      <p:ext uri="{BB962C8B-B14F-4D97-AF65-F5344CB8AC3E}">
        <p14:creationId xmlns:p14="http://schemas.microsoft.com/office/powerpoint/2010/main" val="217832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20D16-21E1-46D8-A2AB-DE85DB9D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83" y="1465927"/>
            <a:ext cx="1273430" cy="900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248B7-13C9-4D70-9B74-5FF36763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73" y="1339499"/>
            <a:ext cx="1215092" cy="1460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87B93-167B-4FFA-857D-CE9B0323BDFB}"/>
              </a:ext>
            </a:extLst>
          </p:cNvPr>
          <p:cNvSpPr txBox="1"/>
          <p:nvPr/>
        </p:nvSpPr>
        <p:spPr>
          <a:xfrm>
            <a:off x="4071936" y="791312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 the case: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Don’t edit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74891-FEE4-4976-BAB7-F88C8151E94B}"/>
              </a:ext>
            </a:extLst>
          </p:cNvPr>
          <p:cNvSpPr txBox="1"/>
          <p:nvPr/>
        </p:nvSpPr>
        <p:spPr>
          <a:xfrm>
            <a:off x="6232162" y="942707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 the case: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Change to D:\RadiatorAssy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1058F-C3CA-4B20-B154-DB6DFB391F89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F1F27-50A7-4A7B-BF12-84961C0872D7}"/>
              </a:ext>
            </a:extLst>
          </p:cNvPr>
          <p:cNvSpPr txBox="1"/>
          <p:nvPr/>
        </p:nvSpPr>
        <p:spPr>
          <a:xfrm>
            <a:off x="1498081" y="2791480"/>
            <a:ext cx="614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Bring Calibratehelium.xlsx file to place at “Master” folder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of “Radiator” folder or “</a:t>
            </a:r>
            <a:r>
              <a:rPr lang="en-US" sz="1400" dirty="0" err="1">
                <a:latin typeface="Consolas" panose="020B0609020204030204" pitchFamily="49" charset="0"/>
              </a:rPr>
              <a:t>RadiatorAssy</a:t>
            </a:r>
            <a:r>
              <a:rPr lang="en-US" sz="1400" dirty="0">
                <a:latin typeface="Consolas" panose="020B0609020204030204" pitchFamily="49" charset="0"/>
              </a:rPr>
              <a:t>” folder.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A81B-26F8-489B-9945-C52F8B27EE89}"/>
              </a:ext>
            </a:extLst>
          </p:cNvPr>
          <p:cNvSpPr txBox="1"/>
          <p:nvPr/>
        </p:nvSpPr>
        <p:spPr>
          <a:xfrm>
            <a:off x="942208" y="3295156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2. Run file Service.exe again. (In the case : </a:t>
            </a:r>
            <a:r>
              <a:rPr lang="en-US" dirty="0" err="1">
                <a:latin typeface="Consolas" panose="020B0609020204030204" pitchFamily="49" charset="0"/>
              </a:rPr>
              <a:t>RadiatorAssy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F090F-719F-4B32-B41F-4F7756C8563E}"/>
              </a:ext>
            </a:extLst>
          </p:cNvPr>
          <p:cNvSpPr txBox="1"/>
          <p:nvPr/>
        </p:nvSpPr>
        <p:spPr>
          <a:xfrm>
            <a:off x="4383899" y="3629704"/>
            <a:ext cx="4517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Trial save transfer data by individua.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Step I: select start &amp; stop date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Step II: push Helium start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Step III: Excel file and section-name folder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is created at Radiator directory . It has 2 files.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5539F-3B62-4DFB-AA16-58E1ABC7CE5A}"/>
              </a:ext>
            </a:extLst>
          </p:cNvPr>
          <p:cNvSpPr txBox="1"/>
          <p:nvPr/>
        </p:nvSpPr>
        <p:spPr>
          <a:xfrm>
            <a:off x="4368916" y="4645367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these files lost. It created after trigger running.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But data is NOT full, should update by self.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78A6-F802-42DF-8F6D-9A39EB8C6F7A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E5170-801A-45F0-BBC1-DD77D39BD79A}"/>
              </a:ext>
            </a:extLst>
          </p:cNvPr>
          <p:cNvSpPr txBox="1"/>
          <p:nvPr/>
        </p:nvSpPr>
        <p:spPr>
          <a:xfrm>
            <a:off x="7514442" y="654064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1D75B-F3F3-4BD9-957D-3D7EC2F1DD51}"/>
              </a:ext>
            </a:extLst>
          </p:cNvPr>
          <p:cNvSpPr txBox="1"/>
          <p:nvPr/>
        </p:nvSpPr>
        <p:spPr>
          <a:xfrm>
            <a:off x="112592" y="792110"/>
            <a:ext cx="36038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Service software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AD123-562B-4CC1-90DD-14752BF04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8" y="3740141"/>
            <a:ext cx="3420107" cy="307869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31EFBFB-946C-42AC-B31B-627A9C30F6C0}"/>
              </a:ext>
            </a:extLst>
          </p:cNvPr>
          <p:cNvSpPr/>
          <p:nvPr/>
        </p:nvSpPr>
        <p:spPr>
          <a:xfrm>
            <a:off x="647700" y="5059680"/>
            <a:ext cx="3619500" cy="1714500"/>
          </a:xfrm>
          <a:custGeom>
            <a:avLst/>
            <a:gdLst>
              <a:gd name="connsiteX0" fmla="*/ 0 w 3619500"/>
              <a:gd name="connsiteY0" fmla="*/ 30480 h 1714500"/>
              <a:gd name="connsiteX1" fmla="*/ 3619500 w 3619500"/>
              <a:gd name="connsiteY1" fmla="*/ 0 h 1714500"/>
              <a:gd name="connsiteX2" fmla="*/ 3596640 w 3619500"/>
              <a:gd name="connsiteY2" fmla="*/ 236220 h 1714500"/>
              <a:gd name="connsiteX3" fmla="*/ 2697480 w 3619500"/>
              <a:gd name="connsiteY3" fmla="*/ 236220 h 1714500"/>
              <a:gd name="connsiteX4" fmla="*/ 2697480 w 3619500"/>
              <a:gd name="connsiteY4" fmla="*/ 1211580 h 1714500"/>
              <a:gd name="connsiteX5" fmla="*/ 2209800 w 3619500"/>
              <a:gd name="connsiteY5" fmla="*/ 1226820 h 1714500"/>
              <a:gd name="connsiteX6" fmla="*/ 2209800 w 3619500"/>
              <a:gd name="connsiteY6" fmla="*/ 1706880 h 1714500"/>
              <a:gd name="connsiteX7" fmla="*/ 76200 w 3619500"/>
              <a:gd name="connsiteY7" fmla="*/ 1714500 h 1714500"/>
              <a:gd name="connsiteX8" fmla="*/ 114300 w 3619500"/>
              <a:gd name="connsiteY8" fmla="*/ 1341120 h 1714500"/>
              <a:gd name="connsiteX9" fmla="*/ 998220 w 3619500"/>
              <a:gd name="connsiteY9" fmla="*/ 1348740 h 1714500"/>
              <a:gd name="connsiteX10" fmla="*/ 1013460 w 3619500"/>
              <a:gd name="connsiteY10" fmla="*/ 190500 h 1714500"/>
              <a:gd name="connsiteX11" fmla="*/ 53340 w 3619500"/>
              <a:gd name="connsiteY11" fmla="*/ 198120 h 1714500"/>
              <a:gd name="connsiteX12" fmla="*/ 0 w 3619500"/>
              <a:gd name="connsiteY12" fmla="*/ 3048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0" h="1714500">
                <a:moveTo>
                  <a:pt x="0" y="30480"/>
                </a:moveTo>
                <a:lnTo>
                  <a:pt x="3619500" y="0"/>
                </a:lnTo>
                <a:lnTo>
                  <a:pt x="3596640" y="236220"/>
                </a:lnTo>
                <a:lnTo>
                  <a:pt x="2697480" y="236220"/>
                </a:lnTo>
                <a:lnTo>
                  <a:pt x="2697480" y="1211580"/>
                </a:lnTo>
                <a:lnTo>
                  <a:pt x="2209800" y="1226820"/>
                </a:lnTo>
                <a:lnTo>
                  <a:pt x="2209800" y="1706880"/>
                </a:lnTo>
                <a:lnTo>
                  <a:pt x="76200" y="1714500"/>
                </a:lnTo>
                <a:lnTo>
                  <a:pt x="114300" y="1341120"/>
                </a:lnTo>
                <a:lnTo>
                  <a:pt x="998220" y="1348740"/>
                </a:lnTo>
                <a:lnTo>
                  <a:pt x="1013460" y="190500"/>
                </a:lnTo>
                <a:lnTo>
                  <a:pt x="53340" y="198120"/>
                </a:lnTo>
                <a:lnTo>
                  <a:pt x="0" y="3048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9281-206E-40BD-825E-5D77522EF7EF}"/>
              </a:ext>
            </a:extLst>
          </p:cNvPr>
          <p:cNvSpPr txBox="1"/>
          <p:nvPr/>
        </p:nvSpPr>
        <p:spPr>
          <a:xfrm>
            <a:off x="8637006" y="671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CCF72-B65C-4057-9B97-036433AB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29" y="4298972"/>
            <a:ext cx="2955896" cy="200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D31FD-BE9E-476F-AB58-264845C3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78" y="1642068"/>
            <a:ext cx="7269003" cy="190722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2D62809-DE4C-4F2D-9DC4-82A97A45D8AB}"/>
              </a:ext>
            </a:extLst>
          </p:cNvPr>
          <p:cNvSpPr/>
          <p:nvPr/>
        </p:nvSpPr>
        <p:spPr>
          <a:xfrm>
            <a:off x="4773904" y="3737034"/>
            <a:ext cx="457200" cy="27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37E01-7201-4A72-A5CA-1AA96F0AFE98}"/>
              </a:ext>
            </a:extLst>
          </p:cNvPr>
          <p:cNvSpPr txBox="1"/>
          <p:nvPr/>
        </p:nvSpPr>
        <p:spPr>
          <a:xfrm>
            <a:off x="3193707" y="1275056"/>
            <a:ext cx="31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Data in database.</a:t>
            </a:r>
            <a:endParaRPr 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F45DB-0D24-4234-BB87-4A4A501819AF}"/>
              </a:ext>
            </a:extLst>
          </p:cNvPr>
          <p:cNvSpPr txBox="1"/>
          <p:nvPr/>
        </p:nvSpPr>
        <p:spPr>
          <a:xfrm>
            <a:off x="1247155" y="3770898"/>
            <a:ext cx="40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After data was transferred.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61575-FBDF-42FE-93BE-E93349BB19CC}"/>
              </a:ext>
            </a:extLst>
          </p:cNvPr>
          <p:cNvSpPr txBox="1"/>
          <p:nvPr/>
        </p:nvSpPr>
        <p:spPr>
          <a:xfrm>
            <a:off x="1131635" y="-5859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Operation manual Auto Recording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4C876-10E8-4539-8235-E7E9C7696734}"/>
              </a:ext>
            </a:extLst>
          </p:cNvPr>
          <p:cNvSpPr txBox="1"/>
          <p:nvPr/>
        </p:nvSpPr>
        <p:spPr>
          <a:xfrm>
            <a:off x="4715578" y="6307258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B33DD-215C-40EF-BF2E-8A60E6908E8E}"/>
              </a:ext>
            </a:extLst>
          </p:cNvPr>
          <p:cNvSpPr txBox="1"/>
          <p:nvPr/>
        </p:nvSpPr>
        <p:spPr>
          <a:xfrm>
            <a:off x="7514442" y="660160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Collaborate 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F2FE-229A-4EC6-9023-5D7911700534}"/>
              </a:ext>
            </a:extLst>
          </p:cNvPr>
          <p:cNvSpPr txBox="1"/>
          <p:nvPr/>
        </p:nvSpPr>
        <p:spPr>
          <a:xfrm>
            <a:off x="112592" y="792110"/>
            <a:ext cx="36038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 Service software</a:t>
            </a:r>
          </a:p>
        </p:txBody>
      </p:sp>
    </p:spTree>
    <p:extLst>
      <p:ext uri="{BB962C8B-B14F-4D97-AF65-F5344CB8AC3E}">
        <p14:creationId xmlns:p14="http://schemas.microsoft.com/office/powerpoint/2010/main" val="226836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3792D5-09A7-42C9-817B-DD2A3740E35B}"/>
              </a:ext>
            </a:extLst>
          </p:cNvPr>
          <p:cNvSpPr txBox="1"/>
          <p:nvPr/>
        </p:nvSpPr>
        <p:spPr>
          <a:xfrm>
            <a:off x="0" y="76954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Appendix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85570-8D76-41E0-BEAA-64847DA6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31963"/>
            <a:ext cx="8851900" cy="242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6AF03F-FC04-4465-BD96-8215EA17A47A}"/>
              </a:ext>
            </a:extLst>
          </p:cNvPr>
          <p:cNvSpPr txBox="1"/>
          <p:nvPr/>
        </p:nvSpPr>
        <p:spPr>
          <a:xfrm>
            <a:off x="256448" y="3997733"/>
            <a:ext cx="1107996" cy="2616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2021-07-01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03A6F-C4BD-4D63-95C1-1CB2C9FABA14}"/>
              </a:ext>
            </a:extLst>
          </p:cNvPr>
          <p:cNvSpPr/>
          <p:nvPr/>
        </p:nvSpPr>
        <p:spPr>
          <a:xfrm>
            <a:off x="1335684" y="3479800"/>
            <a:ext cx="2163166" cy="1499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D6743-31D0-407C-9EC6-26E45EB3FB47}"/>
              </a:ext>
            </a:extLst>
          </p:cNvPr>
          <p:cNvCxnSpPr>
            <a:cxnSpLocks/>
          </p:cNvCxnSpPr>
          <p:nvPr/>
        </p:nvCxnSpPr>
        <p:spPr>
          <a:xfrm flipV="1">
            <a:off x="1153280" y="3587751"/>
            <a:ext cx="272895" cy="424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3B9A1-A363-4113-B594-EFD28D08016B}"/>
              </a:ext>
            </a:extLst>
          </p:cNvPr>
          <p:cNvSpPr/>
          <p:nvPr/>
        </p:nvSpPr>
        <p:spPr>
          <a:xfrm>
            <a:off x="1424584" y="3313440"/>
            <a:ext cx="2163166" cy="158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5B820-BD9B-4306-9119-FF768191D618}"/>
              </a:ext>
            </a:extLst>
          </p:cNvPr>
          <p:cNvSpPr txBox="1"/>
          <p:nvPr/>
        </p:nvSpPr>
        <p:spPr>
          <a:xfrm>
            <a:off x="101600" y="3479800"/>
            <a:ext cx="1107996" cy="2616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2021-07-01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7DE278-4332-4109-A530-15F500127D01}"/>
              </a:ext>
            </a:extLst>
          </p:cNvPr>
          <p:cNvCxnSpPr>
            <a:cxnSpLocks/>
          </p:cNvCxnSpPr>
          <p:nvPr/>
        </p:nvCxnSpPr>
        <p:spPr>
          <a:xfrm flipV="1">
            <a:off x="1093643" y="3389326"/>
            <a:ext cx="324802" cy="129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27769-3D85-4551-9EA6-06F13481C733}"/>
              </a:ext>
            </a:extLst>
          </p:cNvPr>
          <p:cNvSpPr/>
          <p:nvPr/>
        </p:nvSpPr>
        <p:spPr>
          <a:xfrm>
            <a:off x="1987550" y="3003143"/>
            <a:ext cx="1555750" cy="15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5A444D-12EC-42EA-93F1-E427A7595AF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313038" y="3095904"/>
            <a:ext cx="700044" cy="132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D08009-F44D-4F6C-ACA2-7E1CD9C7005C}"/>
              </a:ext>
            </a:extLst>
          </p:cNvPr>
          <p:cNvSpPr txBox="1"/>
          <p:nvPr/>
        </p:nvSpPr>
        <p:spPr>
          <a:xfrm>
            <a:off x="205042" y="3097477"/>
            <a:ext cx="110799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2021-07-02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714F5B-1524-415E-BED8-DFD825746987}"/>
              </a:ext>
            </a:extLst>
          </p:cNvPr>
          <p:cNvSpPr/>
          <p:nvPr/>
        </p:nvSpPr>
        <p:spPr>
          <a:xfrm>
            <a:off x="1929752" y="2821260"/>
            <a:ext cx="1555750" cy="168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038C2C-F67E-4822-8ED4-C7F103DA2E2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225015" y="2715839"/>
            <a:ext cx="836424" cy="164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59AAEE-A873-433D-883C-36D836903258}"/>
              </a:ext>
            </a:extLst>
          </p:cNvPr>
          <p:cNvSpPr txBox="1"/>
          <p:nvPr/>
        </p:nvSpPr>
        <p:spPr>
          <a:xfrm>
            <a:off x="117019" y="2585034"/>
            <a:ext cx="1107996" cy="2616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2021-07-02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7795B-86DF-40C2-ABD0-8236A9F1BD2B}"/>
              </a:ext>
            </a:extLst>
          </p:cNvPr>
          <p:cNvSpPr/>
          <p:nvPr/>
        </p:nvSpPr>
        <p:spPr>
          <a:xfrm>
            <a:off x="1396820" y="2498540"/>
            <a:ext cx="2045506" cy="159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21EBCE-3DF1-4599-B093-8C8ABFD32F03}"/>
              </a:ext>
            </a:extLst>
          </p:cNvPr>
          <p:cNvSpPr txBox="1"/>
          <p:nvPr/>
        </p:nvSpPr>
        <p:spPr>
          <a:xfrm>
            <a:off x="117019" y="2188093"/>
            <a:ext cx="1107996" cy="2616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2021-07-05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C3674-B5E6-4F3C-98C2-D28DD760D0CB}"/>
              </a:ext>
            </a:extLst>
          </p:cNvPr>
          <p:cNvCxnSpPr>
            <a:cxnSpLocks/>
          </p:cNvCxnSpPr>
          <p:nvPr/>
        </p:nvCxnSpPr>
        <p:spPr>
          <a:xfrm>
            <a:off x="1153280" y="2416831"/>
            <a:ext cx="272895" cy="183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29C49-9F84-412E-A214-8796430BC9CD}"/>
              </a:ext>
            </a:extLst>
          </p:cNvPr>
          <p:cNvSpPr/>
          <p:nvPr/>
        </p:nvSpPr>
        <p:spPr>
          <a:xfrm>
            <a:off x="1364444" y="2130412"/>
            <a:ext cx="2045506" cy="1590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73D202-D69F-41CF-9CB2-62B0FA3D488A}"/>
              </a:ext>
            </a:extLst>
          </p:cNvPr>
          <p:cNvSpPr txBox="1"/>
          <p:nvPr/>
        </p:nvSpPr>
        <p:spPr>
          <a:xfrm>
            <a:off x="170194" y="1791152"/>
            <a:ext cx="1107996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2021-07-06 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68DB32-2548-4463-8D4A-C70412C80B95}"/>
              </a:ext>
            </a:extLst>
          </p:cNvPr>
          <p:cNvCxnSpPr>
            <a:cxnSpLocks/>
          </p:cNvCxnSpPr>
          <p:nvPr/>
        </p:nvCxnSpPr>
        <p:spPr>
          <a:xfrm>
            <a:off x="1162048" y="2010754"/>
            <a:ext cx="272895" cy="18359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D9B8FC-03C2-41D4-B644-2FAE658A4581}"/>
              </a:ext>
            </a:extLst>
          </p:cNvPr>
          <p:cNvSpPr txBox="1"/>
          <p:nvPr/>
        </p:nvSpPr>
        <p:spPr>
          <a:xfrm>
            <a:off x="1929752" y="1485399"/>
            <a:ext cx="392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WGR]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RD_HL_CalibrationTable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(Before)</a:t>
            </a:r>
            <a:endParaRPr lang="en-US" sz="1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2363D41-8CD7-4E30-A01E-7B66DEED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8" y="5107625"/>
            <a:ext cx="8341181" cy="1517754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B93028A-3529-47D4-BF45-9017109B37DF}"/>
              </a:ext>
            </a:extLst>
          </p:cNvPr>
          <p:cNvSpPr/>
          <p:nvPr/>
        </p:nvSpPr>
        <p:spPr>
          <a:xfrm>
            <a:off x="6921500" y="3587750"/>
            <a:ext cx="292100" cy="1822450"/>
          </a:xfrm>
          <a:custGeom>
            <a:avLst/>
            <a:gdLst>
              <a:gd name="connsiteX0" fmla="*/ 0 w 292100"/>
              <a:gd name="connsiteY0" fmla="*/ 0 h 1822450"/>
              <a:gd name="connsiteX1" fmla="*/ 228600 w 292100"/>
              <a:gd name="connsiteY1" fmla="*/ 317500 h 1822450"/>
              <a:gd name="connsiteX2" fmla="*/ 292100 w 292100"/>
              <a:gd name="connsiteY2" fmla="*/ 1568450 h 1822450"/>
              <a:gd name="connsiteX3" fmla="*/ 139700 w 292100"/>
              <a:gd name="connsiteY3" fmla="*/ 182245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00" h="1822450">
                <a:moveTo>
                  <a:pt x="0" y="0"/>
                </a:moveTo>
                <a:lnTo>
                  <a:pt x="228600" y="317500"/>
                </a:lnTo>
                <a:lnTo>
                  <a:pt x="292100" y="1568450"/>
                </a:lnTo>
                <a:lnTo>
                  <a:pt x="139700" y="182245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BC9CC90-F8B0-49BA-B847-084A6FCE6E9A}"/>
              </a:ext>
            </a:extLst>
          </p:cNvPr>
          <p:cNvSpPr/>
          <p:nvPr/>
        </p:nvSpPr>
        <p:spPr>
          <a:xfrm>
            <a:off x="6965950" y="3067050"/>
            <a:ext cx="577850" cy="2692400"/>
          </a:xfrm>
          <a:custGeom>
            <a:avLst/>
            <a:gdLst>
              <a:gd name="connsiteX0" fmla="*/ 0 w 577850"/>
              <a:gd name="connsiteY0" fmla="*/ 0 h 2692400"/>
              <a:gd name="connsiteX1" fmla="*/ 546100 w 577850"/>
              <a:gd name="connsiteY1" fmla="*/ 508000 h 2692400"/>
              <a:gd name="connsiteX2" fmla="*/ 577850 w 577850"/>
              <a:gd name="connsiteY2" fmla="*/ 2286000 h 2692400"/>
              <a:gd name="connsiteX3" fmla="*/ 120650 w 577850"/>
              <a:gd name="connsiteY3" fmla="*/ 269240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" h="2692400">
                <a:moveTo>
                  <a:pt x="0" y="0"/>
                </a:moveTo>
                <a:lnTo>
                  <a:pt x="546100" y="508000"/>
                </a:lnTo>
                <a:lnTo>
                  <a:pt x="577850" y="2286000"/>
                </a:lnTo>
                <a:lnTo>
                  <a:pt x="120650" y="269240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CF7AF5-6D8F-4D3C-BB7E-82EF13070901}"/>
              </a:ext>
            </a:extLst>
          </p:cNvPr>
          <p:cNvSpPr/>
          <p:nvPr/>
        </p:nvSpPr>
        <p:spPr>
          <a:xfrm>
            <a:off x="6769100" y="3313440"/>
            <a:ext cx="196850" cy="31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0FE088-EED5-496F-93DE-C6E9535F7D23}"/>
              </a:ext>
            </a:extLst>
          </p:cNvPr>
          <p:cNvSpPr/>
          <p:nvPr/>
        </p:nvSpPr>
        <p:spPr>
          <a:xfrm>
            <a:off x="6769100" y="2821260"/>
            <a:ext cx="196850" cy="31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D41CBB-2B25-4D9B-9A4F-29E210F36011}"/>
              </a:ext>
            </a:extLst>
          </p:cNvPr>
          <p:cNvSpPr/>
          <p:nvPr/>
        </p:nvSpPr>
        <p:spPr>
          <a:xfrm>
            <a:off x="6864350" y="5339711"/>
            <a:ext cx="196850" cy="31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02DA6C-AEC7-45A4-8340-3FF316B5B714}"/>
              </a:ext>
            </a:extLst>
          </p:cNvPr>
          <p:cNvSpPr/>
          <p:nvPr/>
        </p:nvSpPr>
        <p:spPr>
          <a:xfrm>
            <a:off x="6880225" y="5688961"/>
            <a:ext cx="196850" cy="31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B6F91E-1170-4CE4-99ED-3A36CEF6E9B1}"/>
              </a:ext>
            </a:extLst>
          </p:cNvPr>
          <p:cNvSpPr/>
          <p:nvPr/>
        </p:nvSpPr>
        <p:spPr>
          <a:xfrm>
            <a:off x="6765925" y="2465158"/>
            <a:ext cx="196850" cy="18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B652B8-B882-432C-BE55-5CCDDEA9D99E}"/>
              </a:ext>
            </a:extLst>
          </p:cNvPr>
          <p:cNvSpPr/>
          <p:nvPr/>
        </p:nvSpPr>
        <p:spPr>
          <a:xfrm>
            <a:off x="6765925" y="2138697"/>
            <a:ext cx="196850" cy="18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80B1D4-6875-4CA4-8AFF-CF286AA4432F}"/>
              </a:ext>
            </a:extLst>
          </p:cNvPr>
          <p:cNvSpPr/>
          <p:nvPr/>
        </p:nvSpPr>
        <p:spPr>
          <a:xfrm>
            <a:off x="6877050" y="6031263"/>
            <a:ext cx="196850" cy="18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237E66-F1A8-4933-BCE0-EF8E3121EA00}"/>
              </a:ext>
            </a:extLst>
          </p:cNvPr>
          <p:cNvSpPr/>
          <p:nvPr/>
        </p:nvSpPr>
        <p:spPr>
          <a:xfrm>
            <a:off x="6877050" y="6235061"/>
            <a:ext cx="196850" cy="18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75653A6-3156-4D1F-BD30-3DED4018C21A}"/>
              </a:ext>
            </a:extLst>
          </p:cNvPr>
          <p:cNvSpPr/>
          <p:nvPr/>
        </p:nvSpPr>
        <p:spPr>
          <a:xfrm>
            <a:off x="6940550" y="2552700"/>
            <a:ext cx="806450" cy="3562350"/>
          </a:xfrm>
          <a:custGeom>
            <a:avLst/>
            <a:gdLst>
              <a:gd name="connsiteX0" fmla="*/ 0 w 806450"/>
              <a:gd name="connsiteY0" fmla="*/ 0 h 3562350"/>
              <a:gd name="connsiteX1" fmla="*/ 774700 w 806450"/>
              <a:gd name="connsiteY1" fmla="*/ 654050 h 3562350"/>
              <a:gd name="connsiteX2" fmla="*/ 806450 w 806450"/>
              <a:gd name="connsiteY2" fmla="*/ 2851150 h 3562350"/>
              <a:gd name="connsiteX3" fmla="*/ 139700 w 806450"/>
              <a:gd name="connsiteY3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450" h="3562350">
                <a:moveTo>
                  <a:pt x="0" y="0"/>
                </a:moveTo>
                <a:lnTo>
                  <a:pt x="774700" y="654050"/>
                </a:lnTo>
                <a:lnTo>
                  <a:pt x="806450" y="2851150"/>
                </a:lnTo>
                <a:lnTo>
                  <a:pt x="139700" y="356235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F1DA9AA-8AE7-43C6-9E7F-FD8C6424F0BE}"/>
              </a:ext>
            </a:extLst>
          </p:cNvPr>
          <p:cNvSpPr/>
          <p:nvPr/>
        </p:nvSpPr>
        <p:spPr>
          <a:xfrm>
            <a:off x="6985000" y="2209800"/>
            <a:ext cx="1041400" cy="4127500"/>
          </a:xfrm>
          <a:custGeom>
            <a:avLst/>
            <a:gdLst>
              <a:gd name="connsiteX0" fmla="*/ 0 w 1041400"/>
              <a:gd name="connsiteY0" fmla="*/ 0 h 4127500"/>
              <a:gd name="connsiteX1" fmla="*/ 1003300 w 1041400"/>
              <a:gd name="connsiteY1" fmla="*/ 882650 h 4127500"/>
              <a:gd name="connsiteX2" fmla="*/ 1041400 w 1041400"/>
              <a:gd name="connsiteY2" fmla="*/ 3244850 h 4127500"/>
              <a:gd name="connsiteX3" fmla="*/ 114300 w 1041400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" h="4127500">
                <a:moveTo>
                  <a:pt x="0" y="0"/>
                </a:moveTo>
                <a:lnTo>
                  <a:pt x="1003300" y="882650"/>
                </a:lnTo>
                <a:lnTo>
                  <a:pt x="1041400" y="3244850"/>
                </a:lnTo>
                <a:lnTo>
                  <a:pt x="114300" y="412750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A75B5B-618B-40EB-8901-A40C8BCC3F67}"/>
              </a:ext>
            </a:extLst>
          </p:cNvPr>
          <p:cNvSpPr txBox="1"/>
          <p:nvPr/>
        </p:nvSpPr>
        <p:spPr>
          <a:xfrm>
            <a:off x="2001681" y="4819130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WGR]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RD_HL_Calibration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(After)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9C2502-7AFC-4F93-B0DD-37251185487F}"/>
              </a:ext>
            </a:extLst>
          </p:cNvPr>
          <p:cNvSpPr txBox="1"/>
          <p:nvPr/>
        </p:nvSpPr>
        <p:spPr>
          <a:xfrm>
            <a:off x="1494596" y="161687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Consolas" panose="020B0609020204030204" pitchFamily="49" charset="0"/>
              </a:rPr>
              <a:t>Calibration time is 23:00 PM yesterday - 08:00 AM today  =&gt; Shift = Day (D)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onsolas" panose="020B0609020204030204" pitchFamily="49" charset="0"/>
              </a:rPr>
              <a:t>Calibration time is 11:00 AM today - 20:00 PM today =&gt; Shift = Night (N)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3CF2D7-CFD0-46EE-9E0E-8C8A582B0310}"/>
              </a:ext>
            </a:extLst>
          </p:cNvPr>
          <p:cNvSpPr txBox="1"/>
          <p:nvPr/>
        </p:nvSpPr>
        <p:spPr>
          <a:xfrm>
            <a:off x="170194" y="912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71953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447</TotalTime>
  <Words>646</Words>
  <Application>Microsoft Office PowerPoint</Application>
  <PresentationFormat>On-screen Show (4:3)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Anuchit Aree</dc:creator>
  <cp:lastModifiedBy>Anuchit Aree</cp:lastModifiedBy>
  <cp:revision>98</cp:revision>
  <cp:lastPrinted>2021-07-06T01:58:34Z</cp:lastPrinted>
  <dcterms:created xsi:type="dcterms:W3CDTF">2021-07-05T02:28:35Z</dcterms:created>
  <dcterms:modified xsi:type="dcterms:W3CDTF">2021-07-08T02:34:25Z</dcterms:modified>
</cp:coreProperties>
</file>