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55C8-6B55-BFE4-6196-6B44B4BA4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1C4A-A348-61E2-C19F-3A56ECAA3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3840F-A2D3-9352-A2D3-09593199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17B-B1BE-41AB-B47E-16606733E3D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60747-1C2E-6ED0-391D-25BD9FC5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A0F56-907D-1786-1BA5-35465088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5B42-3E8B-4E10-9717-1D4E80523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6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B57E-506C-D71C-94D6-1A8B96A7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1B7B6-6CDA-73C8-17C6-30118627C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3C8A8-1469-BB7C-ED53-F60D5F66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17B-B1BE-41AB-B47E-16606733E3D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3EB58-24F0-E451-7FB5-987FFEAD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0084E-9801-524F-FE9E-620815F7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5B42-3E8B-4E10-9717-1D4E80523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3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13A01-62BE-9ADE-B3D6-BEF721405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3DEC3-58B9-100E-63EA-759A14CF4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AFCA9-528B-6383-3183-8302B45D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17B-B1BE-41AB-B47E-16606733E3D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F768-3D98-3DB7-8C0F-E2EE3348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E088A-052D-C16D-CBBB-A5903620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5B42-3E8B-4E10-9717-1D4E80523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5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B0BE-FF6A-6126-9A70-1D492DF8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E12D5-B913-056E-BDB4-54FD13DA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A4F8-1A69-D1EE-627B-C4CE54FC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17B-B1BE-41AB-B47E-16606733E3D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B6E5D-40BC-78B7-12D9-81F0357A8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BCC81-BED2-E99C-562E-928AB02B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5B42-3E8B-4E10-9717-1D4E80523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2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64B9-5641-92B8-C538-E189B1AD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3B573-73D1-CEB4-ED87-CFE8C2C12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1396F-F265-521B-2898-AD37AA11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17B-B1BE-41AB-B47E-16606733E3D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5378-5498-60DD-3EAB-333AFA35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C5CD7-258D-9FD2-3126-164CD4D5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5B42-3E8B-4E10-9717-1D4E80523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DE4B-E106-798A-D2DF-E48100CD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67441-84EA-2E5E-4141-6B6461E80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A32E4-BF1D-55F9-E493-37953498F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5F42F-5121-185F-D1F8-70A2FC05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17B-B1BE-41AB-B47E-16606733E3D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D414D-E95F-8244-61B5-BC9C6F9D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D317C-3E18-920E-FE7E-68A7F5CB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5B42-3E8B-4E10-9717-1D4E80523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0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AEE9-0D09-8C45-4449-6FC56254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B8F4B-74F0-1FEE-6422-82DF4C193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5CD64-3C36-B89A-3BF2-2E15F74D8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A978E-E153-5903-5325-0E80FA21C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787485-879D-940B-DCCA-0557C5DE6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7555D-020D-9FE4-1513-41F28089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17B-B1BE-41AB-B47E-16606733E3D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113D9-BD0B-30CA-4272-B6455118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4A7B2-4B2D-7153-ADED-6EE07001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5B42-3E8B-4E10-9717-1D4E80523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6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AA29-D8D8-A6CA-0DE2-BEEB4585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CC40A-6680-8A9F-0584-D7824A0D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17B-B1BE-41AB-B47E-16606733E3D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0A7CC-E7D9-13F2-3D9B-7511D5D5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59BA3-B803-EAC8-ED48-B44500D0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5B42-3E8B-4E10-9717-1D4E80523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2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1B242-AA40-A1B3-BEFE-0BF34D6E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17B-B1BE-41AB-B47E-16606733E3D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08A2A-299D-CD9F-5BED-7A98215A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D50E8-C7B3-C3F3-96CC-85963777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5B42-3E8B-4E10-9717-1D4E80523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8DCA-0C9A-458A-7DFC-16CEF951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4E1E5-24CA-9D46-D45C-567CF199A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E4443-92FF-FE7A-1D09-7DCA5CF1F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E2268-69A3-DC74-595A-A0058EE8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17B-B1BE-41AB-B47E-16606733E3D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A46C4-DD74-DD8C-8BF8-E028073E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C6A2C-4E38-3E70-AE64-228DE79D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5B42-3E8B-4E10-9717-1D4E80523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8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9D95-9E9F-CFAB-8904-9AC3396C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59F3F-CC68-B426-3300-816573CE6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81CFB-A4E4-D741-F0D8-72281EC86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F3E29-557D-AFF2-88BD-35012DC2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17B-B1BE-41AB-B47E-16606733E3D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BDC7B-AAF9-65C0-8DEE-8CC6A18A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CC6B9-7A97-CEEB-DC26-E9F230E4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5B42-3E8B-4E10-9717-1D4E80523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9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81E00-DCFF-7794-B163-55B456C66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CF8D7-D379-694D-4B2B-B64096EAF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11BE8-0F77-8114-CFE9-91CBC962D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17B-B1BE-41AB-B47E-16606733E3D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657E6-0CE1-A5C9-BA04-A99A7B66A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4A01B-1ED5-AD7C-3C83-2372F2C01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85B42-3E8B-4E10-9717-1D4E80523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8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A43CBE-14BE-9367-74C8-8F66170D46BD}"/>
              </a:ext>
            </a:extLst>
          </p:cNvPr>
          <p:cNvSpPr/>
          <p:nvPr/>
        </p:nvSpPr>
        <p:spPr>
          <a:xfrm>
            <a:off x="50802" y="76199"/>
            <a:ext cx="12056533" cy="41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Smart Card Tool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B76CC6-0515-3AC6-CDC2-EE9D4DBE7E20}"/>
              </a:ext>
            </a:extLst>
          </p:cNvPr>
          <p:cNvSpPr txBox="1"/>
          <p:nvPr/>
        </p:nvSpPr>
        <p:spPr>
          <a:xfrm>
            <a:off x="728135" y="638509"/>
            <a:ext cx="11118878" cy="1358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sz="1400"/>
              <a:t>	</a:t>
            </a:r>
            <a:r>
              <a:rPr lang="en-US" sz="1400"/>
              <a:t>Smart card tool </a:t>
            </a:r>
            <a:r>
              <a:rPr lang="th-TH" sz="1400"/>
              <a:t>คือ </a:t>
            </a:r>
            <a:r>
              <a:rPr lang="en-US" sz="1400"/>
              <a:t>software </a:t>
            </a:r>
            <a:r>
              <a:rPr lang="th-TH" sz="1400"/>
              <a:t>ที่ใช้เขียนข้อมูลลงบน </a:t>
            </a:r>
            <a:r>
              <a:rPr lang="en-US" sz="1400"/>
              <a:t>smart card 2.9inch </a:t>
            </a:r>
            <a:r>
              <a:rPr lang="th-TH" sz="1400"/>
              <a:t>ของ บริษัท </a:t>
            </a:r>
            <a:r>
              <a:rPr lang="en-US" sz="1400"/>
              <a:t>AIOI-SYSTEMS CO.,LTD. </a:t>
            </a:r>
            <a:r>
              <a:rPr lang="th-TH" sz="1400"/>
              <a:t>เท่านั้น  ซึ่งการ เขียนข้อมูลทำได้ 3 วิธี</a:t>
            </a:r>
          </a:p>
          <a:p>
            <a:pPr>
              <a:lnSpc>
                <a:spcPct val="150000"/>
              </a:lnSpc>
            </a:pPr>
            <a:r>
              <a:rPr lang="th-TH" sz="1400"/>
              <a:t> คือ  1. เขียน อัตโนมัติ ผ่านการ ใช้ </a:t>
            </a:r>
            <a:r>
              <a:rPr lang="en-US" sz="1400"/>
              <a:t>scanner </a:t>
            </a:r>
            <a:r>
              <a:rPr lang="th-TH" sz="1400"/>
              <a:t>อ่านรุ่นบน </a:t>
            </a:r>
            <a:r>
              <a:rPr lang="en-US" sz="1400"/>
              <a:t>Tag </a:t>
            </a:r>
            <a:r>
              <a:rPr lang="th-TH" sz="1400"/>
              <a:t>โดยสามารถกำหนดตำแหน่งของข้อมูลได้ จาก </a:t>
            </a:r>
            <a:r>
              <a:rPr lang="en-US" sz="1400"/>
              <a:t>Tool</a:t>
            </a:r>
            <a:r>
              <a:rPr lang="en-US" sz="1400">
                <a:sym typeface="Wingdings" panose="05000000000000000000" pitchFamily="2" charset="2"/>
              </a:rPr>
              <a:t> </a:t>
            </a:r>
            <a:r>
              <a:rPr lang="en-US" sz="1400"/>
              <a:t>pattern , </a:t>
            </a:r>
            <a:r>
              <a:rPr lang="th-TH" sz="1400"/>
              <a:t>กำหนดวิธีการผ่าน  </a:t>
            </a:r>
            <a:r>
              <a:rPr lang="en-US" sz="1400"/>
              <a:t> Tool</a:t>
            </a:r>
            <a:r>
              <a:rPr lang="en-US" sz="1400">
                <a:sym typeface="Wingdings" panose="05000000000000000000" pitchFamily="2" charset="2"/>
              </a:rPr>
              <a:t>Comport </a:t>
            </a:r>
            <a:r>
              <a:rPr lang="th-TH" sz="1400">
                <a:sym typeface="Wingdings" panose="05000000000000000000" pitchFamily="2" charset="2"/>
              </a:rPr>
              <a:t>และกำหนดค่าใน </a:t>
            </a:r>
            <a:r>
              <a:rPr lang="en-US" sz="1400">
                <a:sym typeface="Wingdings" panose="05000000000000000000" pitchFamily="2" charset="2"/>
              </a:rPr>
              <a:t>ToolRegistration</a:t>
            </a:r>
          </a:p>
          <a:p>
            <a:pPr>
              <a:lnSpc>
                <a:spcPct val="150000"/>
              </a:lnSpc>
            </a:pPr>
            <a:r>
              <a:rPr lang="en-US" sz="1400">
                <a:sym typeface="Wingdings" panose="05000000000000000000" pitchFamily="2" charset="2"/>
              </a:rPr>
              <a:t>       </a:t>
            </a:r>
            <a:r>
              <a:rPr lang="th-TH" sz="1400">
                <a:sym typeface="Wingdings" panose="05000000000000000000" pitchFamily="2" charset="2"/>
              </a:rPr>
              <a:t>2. เขียนจาก การเลือกข้อมูลที่จัดเก็บไว้ในฐานข้อมูล โดยต้อง</a:t>
            </a:r>
            <a:r>
              <a:rPr lang="en-US" sz="1400">
                <a:sym typeface="Wingdings" panose="05000000000000000000" pitchFamily="2" charset="2"/>
              </a:rPr>
              <a:t> </a:t>
            </a:r>
            <a:r>
              <a:rPr lang="th-TH" sz="1400">
                <a:sym typeface="Wingdings" panose="05000000000000000000" pitchFamily="2" charset="2"/>
              </a:rPr>
              <a:t>กำหนดค่าใน </a:t>
            </a:r>
            <a:r>
              <a:rPr lang="en-US" sz="1400">
                <a:sym typeface="Wingdings" panose="05000000000000000000" pitchFamily="2" charset="2"/>
              </a:rPr>
              <a:t>ToolRegistration </a:t>
            </a:r>
            <a:r>
              <a:rPr lang="th-TH" sz="1400">
                <a:sym typeface="Wingdings" panose="05000000000000000000" pitchFamily="2" charset="2"/>
              </a:rPr>
              <a:t>ก่อน</a:t>
            </a:r>
          </a:p>
          <a:p>
            <a:pPr>
              <a:lnSpc>
                <a:spcPct val="150000"/>
              </a:lnSpc>
            </a:pPr>
            <a:r>
              <a:rPr lang="th-TH" sz="1400">
                <a:sym typeface="Wingdings" panose="05000000000000000000" pitchFamily="2" charset="2"/>
              </a:rPr>
              <a:t>         3. เขียนจากการกำหนด บน </a:t>
            </a:r>
            <a:r>
              <a:rPr lang="en-US" sz="1400">
                <a:sym typeface="Wingdings" panose="05000000000000000000" pitchFamily="2" charset="2"/>
              </a:rPr>
              <a:t>user interface </a:t>
            </a:r>
            <a:r>
              <a:rPr lang="th-TH" sz="1400">
                <a:sym typeface="Wingdings" panose="05000000000000000000" pitchFamily="2" charset="2"/>
              </a:rPr>
              <a:t>โดยตรง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0655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E7FE28-91B0-3C2D-FFFD-7D4DF2F64140}"/>
              </a:ext>
            </a:extLst>
          </p:cNvPr>
          <p:cNvSpPr/>
          <p:nvPr/>
        </p:nvSpPr>
        <p:spPr>
          <a:xfrm>
            <a:off x="50802" y="76199"/>
            <a:ext cx="12056533" cy="41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Help </a:t>
            </a:r>
            <a:r>
              <a:rPr lang="en-US">
                <a:sym typeface="Wingdings" panose="05000000000000000000" pitchFamily="2" charset="2"/>
              </a:rPr>
              <a:t> Instruction manual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7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E7FE28-91B0-3C2D-FFFD-7D4DF2F64140}"/>
              </a:ext>
            </a:extLst>
          </p:cNvPr>
          <p:cNvSpPr/>
          <p:nvPr/>
        </p:nvSpPr>
        <p:spPr>
          <a:xfrm>
            <a:off x="50802" y="76199"/>
            <a:ext cx="12056533" cy="41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Help </a:t>
            </a:r>
            <a:r>
              <a:rPr lang="en-US">
                <a:sym typeface="Wingdings" panose="05000000000000000000" pitchFamily="2" charset="2"/>
              </a:rPr>
              <a:t> About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5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F39100-DFCF-8596-301E-57678CF62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99" y="1780143"/>
            <a:ext cx="545427" cy="5458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D3DE5F7-945C-79C4-059A-7A4CB9934277}"/>
              </a:ext>
            </a:extLst>
          </p:cNvPr>
          <p:cNvSpPr/>
          <p:nvPr/>
        </p:nvSpPr>
        <p:spPr>
          <a:xfrm>
            <a:off x="50802" y="76199"/>
            <a:ext cx="12056533" cy="41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Connection outline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FB6F05-DAD2-A82E-3C6C-98B03C41D028}"/>
              </a:ext>
            </a:extLst>
          </p:cNvPr>
          <p:cNvSpPr txBox="1"/>
          <p:nvPr/>
        </p:nvSpPr>
        <p:spPr>
          <a:xfrm>
            <a:off x="1258358" y="1372381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Scanner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1A2D35-F6FD-FF8E-5F5D-96B8B1C95711}"/>
              </a:ext>
            </a:extLst>
          </p:cNvPr>
          <p:cNvSpPr/>
          <p:nvPr/>
        </p:nvSpPr>
        <p:spPr>
          <a:xfrm>
            <a:off x="1050925" y="1432984"/>
            <a:ext cx="1422400" cy="1048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B408C2-B2E3-9B68-A802-F82ED265E848}"/>
              </a:ext>
            </a:extLst>
          </p:cNvPr>
          <p:cNvSpPr/>
          <p:nvPr/>
        </p:nvSpPr>
        <p:spPr>
          <a:xfrm>
            <a:off x="1076325" y="2889250"/>
            <a:ext cx="1422400" cy="1048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Direct Input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AF3063-5EBF-CB71-840D-D0208CBF646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473325" y="1957457"/>
            <a:ext cx="59237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A6FB40F-7BD5-C8B2-935D-C46D3FECBDB8}"/>
              </a:ext>
            </a:extLst>
          </p:cNvPr>
          <p:cNvSpPr/>
          <p:nvPr/>
        </p:nvSpPr>
        <p:spPr>
          <a:xfrm>
            <a:off x="3530880" y="1406249"/>
            <a:ext cx="1422400" cy="1048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FB2D54-7515-458C-5516-171B0F21F1B5}"/>
              </a:ext>
            </a:extLst>
          </p:cNvPr>
          <p:cNvSpPr/>
          <p:nvPr/>
        </p:nvSpPr>
        <p:spPr>
          <a:xfrm>
            <a:off x="6010835" y="1380847"/>
            <a:ext cx="1422400" cy="1048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BC24E2-BB64-425C-1FFA-78D40F6B887B}"/>
              </a:ext>
            </a:extLst>
          </p:cNvPr>
          <p:cNvSpPr/>
          <p:nvPr/>
        </p:nvSpPr>
        <p:spPr>
          <a:xfrm>
            <a:off x="8344369" y="1372381"/>
            <a:ext cx="1422400" cy="1048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DA7F7B-102D-DC2D-E0D3-DDE8D61C6522}"/>
              </a:ext>
            </a:extLst>
          </p:cNvPr>
          <p:cNvCxnSpPr>
            <a:cxnSpLocks/>
          </p:cNvCxnSpPr>
          <p:nvPr/>
        </p:nvCxnSpPr>
        <p:spPr>
          <a:xfrm flipV="1">
            <a:off x="3116791" y="1954570"/>
            <a:ext cx="0" cy="14499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FEA3B8C-B7E0-0BE1-7E59-020A05C29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78625" y="1440894"/>
            <a:ext cx="886819" cy="911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4372A6-D776-4758-875F-37DC555C1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790" y="1578779"/>
            <a:ext cx="1093908" cy="6530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4E44D4B-C299-FFF6-5ECB-E77264ACC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3098" y="1612645"/>
            <a:ext cx="768451" cy="68385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D56004-8DBF-E4A0-2C62-169B402FD817}"/>
              </a:ext>
            </a:extLst>
          </p:cNvPr>
          <p:cNvCxnSpPr>
            <a:cxnSpLocks/>
          </p:cNvCxnSpPr>
          <p:nvPr/>
        </p:nvCxnSpPr>
        <p:spPr>
          <a:xfrm>
            <a:off x="2498725" y="3413723"/>
            <a:ext cx="6265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5C4F57-B227-0B7E-A9DB-7693E0337190}"/>
              </a:ext>
            </a:extLst>
          </p:cNvPr>
          <p:cNvSpPr txBox="1"/>
          <p:nvPr/>
        </p:nvSpPr>
        <p:spPr>
          <a:xfrm>
            <a:off x="3490211" y="2452475"/>
            <a:ext cx="2282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Windows 7,10,11 32bit,64bit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RAM 8GB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HDD 250GB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NET Framework 4.8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9BFD36-1C03-28D2-456D-5B03FA66CC68}"/>
              </a:ext>
            </a:extLst>
          </p:cNvPr>
          <p:cNvSpPr txBox="1"/>
          <p:nvPr/>
        </p:nvSpPr>
        <p:spPr>
          <a:xfrm>
            <a:off x="6010835" y="2480469"/>
            <a:ext cx="19861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Smart card reader/writer</a:t>
            </a:r>
          </a:p>
          <a:p>
            <a:r>
              <a:rPr lang="en-US" sz="1200"/>
              <a:t>ACR1252</a:t>
            </a:r>
          </a:p>
          <a:p>
            <a:r>
              <a:rPr lang="en-US" sz="1200"/>
              <a:t>P/N:ACR1252U-M1</a:t>
            </a:r>
          </a:p>
          <a:p>
            <a:r>
              <a:rPr lang="en-US" sz="1200"/>
              <a:t>5VDC 200mA</a:t>
            </a:r>
          </a:p>
          <a:p>
            <a:r>
              <a:rPr lang="en-US" sz="1200"/>
              <a:t>(Advanced Card System LTD.)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83580B-3DF1-4CCC-B7C9-78DA47AC3916}"/>
              </a:ext>
            </a:extLst>
          </p:cNvPr>
          <p:cNvSpPr txBox="1"/>
          <p:nvPr/>
        </p:nvSpPr>
        <p:spPr>
          <a:xfrm>
            <a:off x="8293511" y="2429792"/>
            <a:ext cx="2185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Smart card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Smart card 2.9inch (SC1029L)</a:t>
            </a:r>
          </a:p>
          <a:p>
            <a:r>
              <a:rPr lang="en-US" sz="1200"/>
              <a:t>AIOI-SYSTEM CO.,LTD.</a:t>
            </a:r>
          </a:p>
        </p:txBody>
      </p:sp>
    </p:spTree>
    <p:extLst>
      <p:ext uri="{BB962C8B-B14F-4D97-AF65-F5344CB8AC3E}">
        <p14:creationId xmlns:p14="http://schemas.microsoft.com/office/powerpoint/2010/main" val="62878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E7FE28-91B0-3C2D-FFFD-7D4DF2F64140}"/>
              </a:ext>
            </a:extLst>
          </p:cNvPr>
          <p:cNvSpPr/>
          <p:nvPr/>
        </p:nvSpPr>
        <p:spPr>
          <a:xfrm>
            <a:off x="50802" y="76199"/>
            <a:ext cx="12056533" cy="41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Software installation</a:t>
            </a:r>
          </a:p>
        </p:txBody>
      </p:sp>
    </p:spTree>
    <p:extLst>
      <p:ext uri="{BB962C8B-B14F-4D97-AF65-F5344CB8AC3E}">
        <p14:creationId xmlns:p14="http://schemas.microsoft.com/office/powerpoint/2010/main" val="301797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E7FE28-91B0-3C2D-FFFD-7D4DF2F64140}"/>
              </a:ext>
            </a:extLst>
          </p:cNvPr>
          <p:cNvSpPr/>
          <p:nvPr/>
        </p:nvSpPr>
        <p:spPr>
          <a:xfrm>
            <a:off x="50802" y="76199"/>
            <a:ext cx="12056533" cy="41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Software outline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0E3BA-1070-6A0A-E091-93686C1BC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45" y="1066800"/>
            <a:ext cx="7509415" cy="41622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77AF9D-32DB-20D9-7F05-5BA6A7DAF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538" y="1294811"/>
            <a:ext cx="1495634" cy="847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54C8FA-06F8-FD21-011C-B87739343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538" y="2380654"/>
            <a:ext cx="1524213" cy="962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C557DA-34DC-93D2-BD98-ADEE6038E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538" y="3679768"/>
            <a:ext cx="1819529" cy="70494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2C534C-49B4-9282-584E-B1B657C4C618}"/>
              </a:ext>
            </a:extLst>
          </p:cNvPr>
          <p:cNvSpPr/>
          <p:nvPr/>
        </p:nvSpPr>
        <p:spPr>
          <a:xfrm>
            <a:off x="8497783" y="1066800"/>
            <a:ext cx="2110950" cy="3640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539A2-B38F-F4C4-E0B0-8836E2581AAE}"/>
              </a:ext>
            </a:extLst>
          </p:cNvPr>
          <p:cNvSpPr txBox="1"/>
          <p:nvPr/>
        </p:nvSpPr>
        <p:spPr>
          <a:xfrm>
            <a:off x="8497783" y="77319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Menu bar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471ACC-2F92-3591-1A79-F6EB23DFA7ED}"/>
              </a:ext>
            </a:extLst>
          </p:cNvPr>
          <p:cNvSpPr/>
          <p:nvPr/>
        </p:nvSpPr>
        <p:spPr>
          <a:xfrm>
            <a:off x="934345" y="1311747"/>
            <a:ext cx="6121400" cy="18626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F75A6E-DCBB-82FE-CFE2-591ABCAFC19E}"/>
              </a:ext>
            </a:extLst>
          </p:cNvPr>
          <p:cNvSpPr/>
          <p:nvPr/>
        </p:nvSpPr>
        <p:spPr>
          <a:xfrm>
            <a:off x="908946" y="1549399"/>
            <a:ext cx="6121400" cy="33957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27FF41-0281-29A1-7802-D876ED66EA32}"/>
              </a:ext>
            </a:extLst>
          </p:cNvPr>
          <p:cNvSpPr/>
          <p:nvPr/>
        </p:nvSpPr>
        <p:spPr>
          <a:xfrm>
            <a:off x="900477" y="4974487"/>
            <a:ext cx="6121400" cy="1862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C40A0A-C423-C65C-8869-1237F6F88600}"/>
              </a:ext>
            </a:extLst>
          </p:cNvPr>
          <p:cNvSpPr txBox="1"/>
          <p:nvPr/>
        </p:nvSpPr>
        <p:spPr>
          <a:xfrm>
            <a:off x="3056467" y="1237148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B0F0"/>
                </a:solidFill>
              </a:rPr>
              <a:t>Menu bar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685B10-0F1A-5DA6-B516-37BD559DB73F}"/>
              </a:ext>
            </a:extLst>
          </p:cNvPr>
          <p:cNvSpPr txBox="1"/>
          <p:nvPr/>
        </p:nvSpPr>
        <p:spPr>
          <a:xfrm>
            <a:off x="4148668" y="2788080"/>
            <a:ext cx="1297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C000"/>
                </a:solidFill>
              </a:rPr>
              <a:t>Working area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AEFABA-6500-A185-4F0D-592FFEA3F1DC}"/>
              </a:ext>
            </a:extLst>
          </p:cNvPr>
          <p:cNvSpPr txBox="1"/>
          <p:nvPr/>
        </p:nvSpPr>
        <p:spPr>
          <a:xfrm>
            <a:off x="3290366" y="4916218"/>
            <a:ext cx="1021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B050"/>
                </a:solidFill>
              </a:rPr>
              <a:t>Status bar</a:t>
            </a:r>
          </a:p>
        </p:txBody>
      </p:sp>
    </p:spTree>
    <p:extLst>
      <p:ext uri="{BB962C8B-B14F-4D97-AF65-F5344CB8AC3E}">
        <p14:creationId xmlns:p14="http://schemas.microsoft.com/office/powerpoint/2010/main" val="379312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566E78-54DD-A543-D9AF-4B5DDCCF875D}"/>
              </a:ext>
            </a:extLst>
          </p:cNvPr>
          <p:cNvSpPr/>
          <p:nvPr/>
        </p:nvSpPr>
        <p:spPr>
          <a:xfrm>
            <a:off x="50802" y="76199"/>
            <a:ext cx="12056533" cy="41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How to operate. (Scanner)  File</a:t>
            </a:r>
            <a:r>
              <a:rPr lang="en-US">
                <a:sym typeface="Wingdings" panose="05000000000000000000" pitchFamily="2" charset="2"/>
              </a:rPr>
              <a:t>start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FEA6F-88FA-0F29-D919-1288AB19973C}"/>
              </a:ext>
            </a:extLst>
          </p:cNvPr>
          <p:cNvSpPr txBox="1"/>
          <p:nvPr/>
        </p:nvSpPr>
        <p:spPr>
          <a:xfrm>
            <a:off x="135467" y="635000"/>
            <a:ext cx="5664628" cy="6199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1.) Click “File”</a:t>
            </a:r>
            <a:r>
              <a:rPr lang="en-US" sz="1400">
                <a:sym typeface="Wingdings" panose="05000000000000000000" pitchFamily="2" charset="2"/>
              </a:rPr>
              <a:t> and Select “Start”</a:t>
            </a:r>
          </a:p>
          <a:p>
            <a:pPr>
              <a:lnSpc>
                <a:spcPct val="150000"/>
              </a:lnSpc>
            </a:pPr>
            <a:endParaRPr lang="en-US" sz="14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sz="14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sz="14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sz="14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sz="14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1400">
                <a:sym typeface="Wingdings" panose="05000000000000000000" pitchFamily="2" charset="2"/>
              </a:rPr>
              <a:t>2.) Use  scanner scan tag that you registed.</a:t>
            </a:r>
          </a:p>
          <a:p>
            <a:pPr>
              <a:lnSpc>
                <a:spcPct val="150000"/>
              </a:lnSpc>
            </a:pPr>
            <a:r>
              <a:rPr lang="en-US" sz="1400"/>
              <a:t>3.) Data is selected from DB and show on screen. If it is not found ,it show</a:t>
            </a:r>
          </a:p>
          <a:p>
            <a:pPr>
              <a:lnSpc>
                <a:spcPct val="150000"/>
              </a:lnSpc>
            </a:pPr>
            <a:r>
              <a:rPr lang="en-US" sz="1400"/>
              <a:t>                                                                          “ Not registration Part number !!!”</a:t>
            </a:r>
          </a:p>
          <a:p>
            <a:pPr>
              <a:lnSpc>
                <a:spcPct val="150000"/>
              </a:lnSpc>
            </a:pPr>
            <a:r>
              <a:rPr lang="en-US" sz="1400"/>
              <a:t>                                                                            and has a beep sound.</a:t>
            </a:r>
          </a:p>
          <a:p>
            <a:pPr>
              <a:lnSpc>
                <a:spcPct val="150000"/>
              </a:lnSpc>
            </a:pPr>
            <a:endParaRPr lang="en-US" sz="1400"/>
          </a:p>
          <a:p>
            <a:pPr>
              <a:lnSpc>
                <a:spcPct val="150000"/>
              </a:lnSpc>
            </a:pPr>
            <a:endParaRPr lang="en-US" sz="1400"/>
          </a:p>
          <a:p>
            <a:pPr>
              <a:lnSpc>
                <a:spcPct val="150000"/>
              </a:lnSpc>
            </a:pPr>
            <a:endParaRPr lang="en-US" sz="1400"/>
          </a:p>
          <a:p>
            <a:pPr>
              <a:lnSpc>
                <a:spcPct val="150000"/>
              </a:lnSpc>
            </a:pPr>
            <a:r>
              <a:rPr lang="en-US" sz="1400"/>
              <a:t>4.) After finished “Completed” show on status bar and beep sound.</a:t>
            </a:r>
          </a:p>
          <a:p>
            <a:pPr>
              <a:lnSpc>
                <a:spcPct val="150000"/>
              </a:lnSpc>
            </a:pPr>
            <a:endParaRPr lang="en-US" sz="1400"/>
          </a:p>
          <a:p>
            <a:pPr>
              <a:lnSpc>
                <a:spcPct val="150000"/>
              </a:lnSpc>
            </a:pPr>
            <a:endParaRPr lang="en-US" sz="1400"/>
          </a:p>
          <a:p>
            <a:pPr>
              <a:lnSpc>
                <a:spcPct val="150000"/>
              </a:lnSpc>
            </a:pPr>
            <a:endParaRPr lang="en-US" sz="1400"/>
          </a:p>
          <a:p>
            <a:pPr>
              <a:lnSpc>
                <a:spcPct val="150000"/>
              </a:lnSpc>
            </a:pPr>
            <a:endParaRPr lang="en-US" sz="1400"/>
          </a:p>
          <a:p>
            <a:pPr>
              <a:lnSpc>
                <a:spcPct val="150000"/>
              </a:lnSpc>
            </a:pP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CF9ED-ED97-248B-E70F-8BAF47D2D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46" y="1167149"/>
            <a:ext cx="2606070" cy="1444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65C3BF-5C2E-6B7B-4FD8-962EA1259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0" y="5263017"/>
            <a:ext cx="2627211" cy="14476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4937EB-6D4B-8B46-57B6-31CFFAD7D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33" y="3286389"/>
            <a:ext cx="2621739" cy="144447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851EA6-7195-1749-5923-4CFABF5AEE94}"/>
              </a:ext>
            </a:extLst>
          </p:cNvPr>
          <p:cNvCxnSpPr/>
          <p:nvPr/>
        </p:nvCxnSpPr>
        <p:spPr>
          <a:xfrm>
            <a:off x="6079068" y="635000"/>
            <a:ext cx="0" cy="6075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F960169-4F21-6313-8785-A116BFBDA1BA}"/>
              </a:ext>
            </a:extLst>
          </p:cNvPr>
          <p:cNvSpPr txBox="1"/>
          <p:nvPr/>
        </p:nvSpPr>
        <p:spPr>
          <a:xfrm>
            <a:off x="6434669" y="635000"/>
            <a:ext cx="129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Status bar : 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A677878E-657A-AAF3-6E5B-E58F4A6FF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80408"/>
              </p:ext>
            </p:extLst>
          </p:nvPr>
        </p:nvGraphicFramePr>
        <p:xfrm>
          <a:off x="6426200" y="1004332"/>
          <a:ext cx="5503332" cy="416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067">
                  <a:extLst>
                    <a:ext uri="{9D8B030D-6E8A-4147-A177-3AD203B41FA5}">
                      <a16:colId xmlns:a16="http://schemas.microsoft.com/office/drawing/2014/main" val="24985694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148562751"/>
                    </a:ext>
                  </a:extLst>
                </a:gridCol>
                <a:gridCol w="3107265">
                  <a:extLst>
                    <a:ext uri="{9D8B030D-6E8A-4147-A177-3AD203B41FA5}">
                      <a16:colId xmlns:a16="http://schemas.microsoft.com/office/drawing/2014/main" val="4127023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3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Ready to 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Machine is working.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92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Already write data to smart card.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586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 1 : Touch Samrt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Place smart card on top smart card R/W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78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 2: Not registration Part number 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 data in database, should Tool</a:t>
                      </a:r>
                      <a:r>
                        <a:rPr lang="en-US" sz="1200">
                          <a:sym typeface="Wingdings" panose="05000000000000000000" pitchFamily="2" charset="2"/>
                        </a:rPr>
                        <a:t> Registration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67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 3: No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Smart card R/W has not yet connected.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9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 4 : 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compatible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compatible adapters found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72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02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“???”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Other error , re-action again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5410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CC2B343-81D4-2D2E-B735-6748B9818D36}"/>
              </a:ext>
            </a:extLst>
          </p:cNvPr>
          <p:cNvSpPr txBox="1"/>
          <p:nvPr/>
        </p:nvSpPr>
        <p:spPr>
          <a:xfrm>
            <a:off x="3006963" y="1211771"/>
            <a:ext cx="3121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check-box  true is select data by scanner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0414B8-C5AF-DDCF-AE3D-D1ABB175F3AA}"/>
              </a:ext>
            </a:extLst>
          </p:cNvPr>
          <p:cNvCxnSpPr>
            <a:cxnSpLocks/>
          </p:cNvCxnSpPr>
          <p:nvPr/>
        </p:nvCxnSpPr>
        <p:spPr>
          <a:xfrm flipH="1" flipV="1">
            <a:off x="905933" y="1337075"/>
            <a:ext cx="2133739" cy="51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6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C38F81-6B26-62AE-00AF-4FEE3733C0F3}"/>
              </a:ext>
            </a:extLst>
          </p:cNvPr>
          <p:cNvSpPr/>
          <p:nvPr/>
        </p:nvSpPr>
        <p:spPr>
          <a:xfrm>
            <a:off x="50802" y="76199"/>
            <a:ext cx="5902323" cy="41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How to operate. (Selecte data) File-&gt;start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1CDC2D-E23B-C830-4E95-653B6C0D9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80" y="1332243"/>
            <a:ext cx="3976459" cy="20935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046C1E-A9BC-3892-FA66-9F3F6D4E522D}"/>
              </a:ext>
            </a:extLst>
          </p:cNvPr>
          <p:cNvSpPr txBox="1"/>
          <p:nvPr/>
        </p:nvSpPr>
        <p:spPr>
          <a:xfrm>
            <a:off x="575734" y="872066"/>
            <a:ext cx="4894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1) use mouse click at “automatic scanner” to reach manual write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C8F0E-0D31-BF3B-AFEE-D98BEB8861CC}"/>
              </a:ext>
            </a:extLst>
          </p:cNvPr>
          <p:cNvSpPr txBox="1"/>
          <p:nvPr/>
        </p:nvSpPr>
        <p:spPr>
          <a:xfrm>
            <a:off x="575734" y="3429193"/>
            <a:ext cx="4252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2 ) push drop down to select number and press “Enter” </a:t>
            </a:r>
          </a:p>
          <a:p>
            <a:r>
              <a:rPr lang="en-US" sz="1400"/>
              <a:t>to Search/Write data to Smart card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F5F93E-B8EF-96F3-B742-AD1BA573C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60" y="4036501"/>
            <a:ext cx="3972779" cy="200023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AF6851-431F-F9E9-AAE0-16E7B5CAE537}"/>
              </a:ext>
            </a:extLst>
          </p:cNvPr>
          <p:cNvCxnSpPr/>
          <p:nvPr/>
        </p:nvCxnSpPr>
        <p:spPr>
          <a:xfrm>
            <a:off x="6096000" y="719666"/>
            <a:ext cx="0" cy="5350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EF830E3-FC65-DBEF-1019-661D72F857EB}"/>
              </a:ext>
            </a:extLst>
          </p:cNvPr>
          <p:cNvSpPr/>
          <p:nvPr/>
        </p:nvSpPr>
        <p:spPr>
          <a:xfrm>
            <a:off x="6315074" y="76199"/>
            <a:ext cx="5686425" cy="41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How to operate. (Manual input) File-&gt;start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2DA1ED-8347-C03D-E03C-97DAFA448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656" y="1366110"/>
            <a:ext cx="3976459" cy="20935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00CA84-FC01-2652-515F-A11874C5FFFF}"/>
              </a:ext>
            </a:extLst>
          </p:cNvPr>
          <p:cNvSpPr txBox="1"/>
          <p:nvPr/>
        </p:nvSpPr>
        <p:spPr>
          <a:xfrm>
            <a:off x="6506910" y="905933"/>
            <a:ext cx="4894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1) use mouse click at “automatic scanner” to reach manual write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B7C13D-7D7A-0252-712A-61D2BF794D67}"/>
              </a:ext>
            </a:extLst>
          </p:cNvPr>
          <p:cNvSpPr txBox="1"/>
          <p:nvPr/>
        </p:nvSpPr>
        <p:spPr>
          <a:xfrm>
            <a:off x="6506910" y="3463060"/>
            <a:ext cx="3809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2 ) Key input in red rectangle and then hit “Write”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C23A2B5-00EC-99FB-6441-197F9CA43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081" y="3923376"/>
            <a:ext cx="3895773" cy="19344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95307F8-5D64-962B-3B81-E4CAF1DCA241}"/>
              </a:ext>
            </a:extLst>
          </p:cNvPr>
          <p:cNvSpPr/>
          <p:nvPr/>
        </p:nvSpPr>
        <p:spPr>
          <a:xfrm>
            <a:off x="7086600" y="4657725"/>
            <a:ext cx="2419350" cy="1200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4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E7FE28-91B0-3C2D-FFFD-7D4DF2F64140}"/>
              </a:ext>
            </a:extLst>
          </p:cNvPr>
          <p:cNvSpPr/>
          <p:nvPr/>
        </p:nvSpPr>
        <p:spPr>
          <a:xfrm>
            <a:off x="50802" y="76199"/>
            <a:ext cx="12056533" cy="41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Tool </a:t>
            </a:r>
            <a:r>
              <a:rPr lang="en-US">
                <a:sym typeface="Wingdings" panose="05000000000000000000" pitchFamily="2" charset="2"/>
              </a:rPr>
              <a:t> Regristation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54C17-D4D2-52C6-F288-425EF21AD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77" y="969098"/>
            <a:ext cx="5372623" cy="26472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847CB8-E14A-00EF-8355-6344B1ED9023}"/>
              </a:ext>
            </a:extLst>
          </p:cNvPr>
          <p:cNvSpPr txBox="1"/>
          <p:nvPr/>
        </p:nvSpPr>
        <p:spPr>
          <a:xfrm>
            <a:off x="464820" y="75310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Candara" panose="020E0502030303020204" pitchFamily="34" charset="0"/>
              </a:rPr>
              <a:t>①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670E8A-1D5B-77EF-932E-D34E8F85C4DB}"/>
              </a:ext>
            </a:extLst>
          </p:cNvPr>
          <p:cNvSpPr txBox="1"/>
          <p:nvPr/>
        </p:nvSpPr>
        <p:spPr>
          <a:xfrm>
            <a:off x="972513" y="75310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Candara" panose="020E0502030303020204" pitchFamily="34" charset="0"/>
              </a:rPr>
              <a:t>②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4A0A7C-6D01-0B3F-DA45-3A0D2E4EFA6F}"/>
              </a:ext>
            </a:extLst>
          </p:cNvPr>
          <p:cNvSpPr txBox="1"/>
          <p:nvPr/>
        </p:nvSpPr>
        <p:spPr>
          <a:xfrm>
            <a:off x="2115245" y="165988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Candara" panose="020E0502030303020204" pitchFamily="34" charset="0"/>
              </a:rPr>
              <a:t>③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7AF6CF-18B2-E3A0-EEE6-4D646F19CA01}"/>
              </a:ext>
            </a:extLst>
          </p:cNvPr>
          <p:cNvSpPr txBox="1"/>
          <p:nvPr/>
        </p:nvSpPr>
        <p:spPr>
          <a:xfrm>
            <a:off x="3605457" y="92482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Candara" panose="020E0502030303020204" pitchFamily="34" charset="0"/>
              </a:rPr>
              <a:t>④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F9FC4A-0886-C970-E32B-8687354A467B}"/>
              </a:ext>
            </a:extLst>
          </p:cNvPr>
          <p:cNvSpPr txBox="1"/>
          <p:nvPr/>
        </p:nvSpPr>
        <p:spPr>
          <a:xfrm>
            <a:off x="5329750" y="113526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Candara" panose="020E0502030303020204" pitchFamily="34" charset="0"/>
              </a:rPr>
              <a:t>⑤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9F1074-4F4D-2C3F-B9B2-2C2E62DB2419}"/>
              </a:ext>
            </a:extLst>
          </p:cNvPr>
          <p:cNvSpPr txBox="1"/>
          <p:nvPr/>
        </p:nvSpPr>
        <p:spPr>
          <a:xfrm>
            <a:off x="3644613" y="146748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Candara" panose="020E0502030303020204" pitchFamily="34" charset="0"/>
              </a:rPr>
              <a:t>⑥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675A13-CB6E-37F1-195D-F41A4742688D}"/>
              </a:ext>
            </a:extLst>
          </p:cNvPr>
          <p:cNvSpPr txBox="1"/>
          <p:nvPr/>
        </p:nvSpPr>
        <p:spPr>
          <a:xfrm>
            <a:off x="4784131" y="173418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Candara" panose="020E0502030303020204" pitchFamily="34" charset="0"/>
              </a:rPr>
              <a:t>⑦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5C3FB-E901-913C-5FF2-DADBD89AF20B}"/>
              </a:ext>
            </a:extLst>
          </p:cNvPr>
          <p:cNvSpPr txBox="1"/>
          <p:nvPr/>
        </p:nvSpPr>
        <p:spPr>
          <a:xfrm>
            <a:off x="4856368" y="196311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Candara" panose="020E0502030303020204" pitchFamily="34" charset="0"/>
              </a:rPr>
              <a:t>⑧</a:t>
            </a: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BFC67C-1E77-EE26-5D83-6DA15A5A2B01}"/>
              </a:ext>
            </a:extLst>
          </p:cNvPr>
          <p:cNvSpPr txBox="1"/>
          <p:nvPr/>
        </p:nvSpPr>
        <p:spPr>
          <a:xfrm>
            <a:off x="4784131" y="22053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Candara" panose="020E0502030303020204" pitchFamily="34" charset="0"/>
              </a:rPr>
              <a:t>⑨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C7BAB6-CAAF-86F0-2A42-30A3A157B3B2}"/>
              </a:ext>
            </a:extLst>
          </p:cNvPr>
          <p:cNvSpPr txBox="1"/>
          <p:nvPr/>
        </p:nvSpPr>
        <p:spPr>
          <a:xfrm>
            <a:off x="4784131" y="26258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Candara" panose="020E0502030303020204" pitchFamily="34" charset="0"/>
              </a:rPr>
              <a:t>⑩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7DF250-263C-882B-0EC2-BBC3FFB4FFAC}"/>
              </a:ext>
            </a:extLst>
          </p:cNvPr>
          <p:cNvSpPr txBox="1"/>
          <p:nvPr/>
        </p:nvSpPr>
        <p:spPr>
          <a:xfrm>
            <a:off x="346977" y="3608165"/>
            <a:ext cx="396775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andara" panose="020E0502030303020204" pitchFamily="34" charset="0"/>
              </a:rPr>
              <a:t>① : list up data in database.</a:t>
            </a:r>
          </a:p>
          <a:p>
            <a:r>
              <a:rPr lang="en-US" sz="1400">
                <a:latin typeface="Candara" panose="020E0502030303020204" pitchFamily="34" charset="0"/>
              </a:rPr>
              <a:t>② : delete data in database.</a:t>
            </a:r>
          </a:p>
          <a:p>
            <a:r>
              <a:rPr lang="en-US" sz="1400">
                <a:latin typeface="Candara" panose="020E0502030303020204" pitchFamily="34" charset="0"/>
              </a:rPr>
              <a:t>③ : double click at a row to edit.</a:t>
            </a:r>
            <a:endParaRPr lang="en-US" sz="1400"/>
          </a:p>
          <a:p>
            <a:r>
              <a:rPr lang="en-US" sz="1400">
                <a:latin typeface="Candara" panose="020E0502030303020204" pitchFamily="34" charset="0"/>
              </a:rPr>
              <a:t>④ : fill up a serch number max 20 charactors.</a:t>
            </a:r>
          </a:p>
          <a:p>
            <a:r>
              <a:rPr lang="en-US" sz="1400">
                <a:latin typeface="Candara" panose="020E0502030303020204" pitchFamily="34" charset="0"/>
              </a:rPr>
              <a:t>⑤: press to seach number for editor.</a:t>
            </a:r>
            <a:endParaRPr lang="en-US" sz="1400"/>
          </a:p>
          <a:p>
            <a:r>
              <a:rPr lang="en-US" sz="1400">
                <a:latin typeface="Candara" panose="020E0502030303020204" pitchFamily="34" charset="0"/>
              </a:rPr>
              <a:t>⑥ : fill up a head number max 13 charactors.</a:t>
            </a:r>
            <a:endParaRPr lang="en-US" sz="1400"/>
          </a:p>
          <a:p>
            <a:r>
              <a:rPr lang="en-US" sz="1400">
                <a:latin typeface="Candara" panose="020E0502030303020204" pitchFamily="34" charset="0"/>
              </a:rPr>
              <a:t>⑦, ⑧, ⑨ : fill up a serch number max 8 charactors.</a:t>
            </a:r>
          </a:p>
          <a:p>
            <a:r>
              <a:rPr lang="en-US" sz="1400">
                <a:latin typeface="Candara" panose="020E0502030303020204" pitchFamily="34" charset="0"/>
              </a:rPr>
              <a:t>⑩: Save all data in database.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4617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E7FE28-91B0-3C2D-FFFD-7D4DF2F64140}"/>
              </a:ext>
            </a:extLst>
          </p:cNvPr>
          <p:cNvSpPr/>
          <p:nvPr/>
        </p:nvSpPr>
        <p:spPr>
          <a:xfrm>
            <a:off x="50802" y="76199"/>
            <a:ext cx="12056533" cy="41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Tool </a:t>
            </a:r>
            <a:r>
              <a:rPr lang="en-US">
                <a:sym typeface="Wingdings" panose="05000000000000000000" pitchFamily="2" charset="2"/>
              </a:rPr>
              <a:t> Comport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8DE94-AC10-E55D-0AAB-9E8B4CF9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2" y="752204"/>
            <a:ext cx="4574110" cy="26101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1FD3DD-F792-4CC0-CA7F-37C56E67B538}"/>
              </a:ext>
            </a:extLst>
          </p:cNvPr>
          <p:cNvSpPr txBox="1"/>
          <p:nvPr/>
        </p:nvSpPr>
        <p:spPr>
          <a:xfrm>
            <a:off x="1007084" y="193062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Candara" panose="020E0502030303020204" pitchFamily="34" charset="0"/>
              </a:rPr>
              <a:t>①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F1AE8-92CE-EA28-1FAB-988DC799B74E}"/>
              </a:ext>
            </a:extLst>
          </p:cNvPr>
          <p:cNvSpPr txBox="1"/>
          <p:nvPr/>
        </p:nvSpPr>
        <p:spPr>
          <a:xfrm>
            <a:off x="2296442" y="93777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Candara" panose="020E0502030303020204" pitchFamily="34" charset="0"/>
              </a:rPr>
              <a:t>②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43703-4A70-DA3C-9E99-1DCF3784ED88}"/>
              </a:ext>
            </a:extLst>
          </p:cNvPr>
          <p:cNvSpPr txBox="1"/>
          <p:nvPr/>
        </p:nvSpPr>
        <p:spPr>
          <a:xfrm>
            <a:off x="2296442" y="172170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Candara" panose="020E0502030303020204" pitchFamily="34" charset="0"/>
              </a:rPr>
              <a:t>③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BA8BB-3120-5993-6040-1AFD63ED2291}"/>
              </a:ext>
            </a:extLst>
          </p:cNvPr>
          <p:cNvSpPr txBox="1"/>
          <p:nvPr/>
        </p:nvSpPr>
        <p:spPr>
          <a:xfrm>
            <a:off x="1413585" y="249247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Candara" panose="020E0502030303020204" pitchFamily="34" charset="0"/>
              </a:rPr>
              <a:t>④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7562E0-709A-41CD-71DB-07C5E37A1868}"/>
              </a:ext>
            </a:extLst>
          </p:cNvPr>
          <p:cNvSpPr/>
          <p:nvPr/>
        </p:nvSpPr>
        <p:spPr>
          <a:xfrm>
            <a:off x="320040" y="1007968"/>
            <a:ext cx="1285046" cy="98886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04DF75-2004-B761-B9C2-7B53E2816E4A}"/>
              </a:ext>
            </a:extLst>
          </p:cNvPr>
          <p:cNvSpPr txBox="1"/>
          <p:nvPr/>
        </p:nvSpPr>
        <p:spPr>
          <a:xfrm>
            <a:off x="346977" y="3608165"/>
            <a:ext cx="41424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andara" panose="020E0502030303020204" pitchFamily="34" charset="0"/>
              </a:rPr>
              <a:t>① : select setting .</a:t>
            </a:r>
          </a:p>
          <a:p>
            <a:r>
              <a:rPr lang="en-US" sz="1400">
                <a:latin typeface="Candara" panose="020E0502030303020204" pitchFamily="34" charset="0"/>
              </a:rPr>
              <a:t>② : save setting.</a:t>
            </a:r>
          </a:p>
          <a:p>
            <a:r>
              <a:rPr lang="en-US" sz="1400">
                <a:latin typeface="Candara" panose="020E0502030303020204" pitchFamily="34" charset="0"/>
              </a:rPr>
              <a:t>③ : hit reload to setting com port</a:t>
            </a:r>
          </a:p>
          <a:p>
            <a:r>
              <a:rPr lang="en-US" sz="1400">
                <a:latin typeface="Candara" panose="020E0502030303020204" pitchFamily="34" charset="0"/>
              </a:rPr>
              <a:t>Comport ready to use if “Reload” is green</a:t>
            </a:r>
          </a:p>
          <a:p>
            <a:r>
              <a:rPr lang="en-US" sz="1400">
                <a:latin typeface="Candara" panose="020E0502030303020204" pitchFamily="34" charset="0"/>
              </a:rPr>
              <a:t>④ : use scanner scan QR Code , data appear on here.</a:t>
            </a:r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4178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56A23B8-CAFA-8214-CA0F-162F7E48D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0" y="934595"/>
            <a:ext cx="4172532" cy="29531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E7FE28-91B0-3C2D-FFFD-7D4DF2F64140}"/>
              </a:ext>
            </a:extLst>
          </p:cNvPr>
          <p:cNvSpPr/>
          <p:nvPr/>
        </p:nvSpPr>
        <p:spPr>
          <a:xfrm>
            <a:off x="50802" y="76199"/>
            <a:ext cx="12056533" cy="41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Tool </a:t>
            </a:r>
            <a:r>
              <a:rPr lang="en-US">
                <a:sym typeface="Wingdings" panose="05000000000000000000" pitchFamily="2" charset="2"/>
              </a:rPr>
              <a:t> Pattern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88D343-4156-2ECC-B7B0-8D784F5A42B6}"/>
              </a:ext>
            </a:extLst>
          </p:cNvPr>
          <p:cNvSpPr txBox="1"/>
          <p:nvPr/>
        </p:nvSpPr>
        <p:spPr>
          <a:xfrm flipH="1">
            <a:off x="4117715" y="2149540"/>
            <a:ext cx="3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Candara" panose="020E0502030303020204" pitchFamily="34" charset="0"/>
              </a:rPr>
              <a:t>①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43103-24D3-AF18-31E1-D3A3074F71B2}"/>
              </a:ext>
            </a:extLst>
          </p:cNvPr>
          <p:cNvSpPr txBox="1"/>
          <p:nvPr/>
        </p:nvSpPr>
        <p:spPr>
          <a:xfrm flipH="1">
            <a:off x="2942078" y="1447651"/>
            <a:ext cx="3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Candara" panose="020E0502030303020204" pitchFamily="34" charset="0"/>
              </a:rPr>
              <a:t>②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115A1-5BC5-0033-32B2-1E0BE5D131AA}"/>
              </a:ext>
            </a:extLst>
          </p:cNvPr>
          <p:cNvSpPr txBox="1"/>
          <p:nvPr/>
        </p:nvSpPr>
        <p:spPr>
          <a:xfrm flipH="1">
            <a:off x="3213530" y="2119060"/>
            <a:ext cx="3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Candara" panose="020E0502030303020204" pitchFamily="34" charset="0"/>
              </a:rPr>
              <a:t>③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9757D2-9B12-3B74-E40A-9780AD5B18ED}"/>
              </a:ext>
            </a:extLst>
          </p:cNvPr>
          <p:cNvSpPr txBox="1"/>
          <p:nvPr/>
        </p:nvSpPr>
        <p:spPr>
          <a:xfrm flipH="1">
            <a:off x="1598884" y="2296876"/>
            <a:ext cx="3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Candara" panose="020E0502030303020204" pitchFamily="34" charset="0"/>
              </a:rPr>
              <a:t>④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AF8AA-BA4C-6963-4F7A-D1C76F9669A6}"/>
              </a:ext>
            </a:extLst>
          </p:cNvPr>
          <p:cNvSpPr txBox="1"/>
          <p:nvPr/>
        </p:nvSpPr>
        <p:spPr>
          <a:xfrm flipH="1">
            <a:off x="1612143" y="2656313"/>
            <a:ext cx="3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Candara" panose="020E0502030303020204" pitchFamily="34" charset="0"/>
              </a:rPr>
              <a:t>⑤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5B1B2-F56D-6AF3-F040-B3C4EBC04BC5}"/>
              </a:ext>
            </a:extLst>
          </p:cNvPr>
          <p:cNvSpPr txBox="1"/>
          <p:nvPr/>
        </p:nvSpPr>
        <p:spPr>
          <a:xfrm flipH="1">
            <a:off x="1584259" y="3069774"/>
            <a:ext cx="3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Candara" panose="020E0502030303020204" pitchFamily="34" charset="0"/>
              </a:rPr>
              <a:t>⑥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890E9D-B2FA-3D6F-362D-A6693E0A1BC2}"/>
              </a:ext>
            </a:extLst>
          </p:cNvPr>
          <p:cNvSpPr txBox="1"/>
          <p:nvPr/>
        </p:nvSpPr>
        <p:spPr>
          <a:xfrm flipH="1">
            <a:off x="3589930" y="2935090"/>
            <a:ext cx="3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Candara" panose="020E0502030303020204" pitchFamily="34" charset="0"/>
              </a:rPr>
              <a:t>⑦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55C026-2E42-58D1-B295-1A6407993612}"/>
              </a:ext>
            </a:extLst>
          </p:cNvPr>
          <p:cNvSpPr txBox="1"/>
          <p:nvPr/>
        </p:nvSpPr>
        <p:spPr>
          <a:xfrm flipH="1">
            <a:off x="3401730" y="3244334"/>
            <a:ext cx="3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Candara" panose="020E0502030303020204" pitchFamily="34" charset="0"/>
              </a:rPr>
              <a:t>⑧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D4261E-FE1E-AE06-FFCF-C3212ABAB8D4}"/>
              </a:ext>
            </a:extLst>
          </p:cNvPr>
          <p:cNvSpPr txBox="1"/>
          <p:nvPr/>
        </p:nvSpPr>
        <p:spPr>
          <a:xfrm flipH="1">
            <a:off x="1909342" y="3509873"/>
            <a:ext cx="3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Candara" panose="020E0502030303020204" pitchFamily="34" charset="0"/>
              </a:rPr>
              <a:t>⑨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D61812-BABB-DD1C-B249-75BADCE5BB30}"/>
              </a:ext>
            </a:extLst>
          </p:cNvPr>
          <p:cNvSpPr txBox="1"/>
          <p:nvPr/>
        </p:nvSpPr>
        <p:spPr>
          <a:xfrm>
            <a:off x="4759549" y="1072348"/>
            <a:ext cx="42082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latin typeface="Candara" panose="020E0502030303020204" pitchFamily="34" charset="0"/>
              </a:rPr>
              <a:t>① : hit paste information on ② </a:t>
            </a:r>
          </a:p>
          <a:p>
            <a:r>
              <a:rPr lang="en-US" sz="1400" b="1">
                <a:latin typeface="Candara" panose="020E0502030303020204" pitchFamily="34" charset="0"/>
              </a:rPr>
              <a:t>and calculate length data on ③ </a:t>
            </a:r>
          </a:p>
          <a:p>
            <a:r>
              <a:rPr lang="en-US" sz="1400" b="1">
                <a:latin typeface="Candara" panose="020E0502030303020204" pitchFamily="34" charset="0"/>
              </a:rPr>
              <a:t>④ : fill up the total character ( advice equal  ③ )</a:t>
            </a:r>
          </a:p>
          <a:p>
            <a:r>
              <a:rPr lang="en-US" sz="1400" b="1">
                <a:latin typeface="Candara" panose="020E0502030303020204" pitchFamily="34" charset="0"/>
              </a:rPr>
              <a:t>⑤ : fill up the start position of search number</a:t>
            </a:r>
          </a:p>
          <a:p>
            <a:r>
              <a:rPr lang="en-US" sz="1400" b="1">
                <a:latin typeface="Candara" panose="020E0502030303020204" pitchFamily="34" charset="0"/>
              </a:rPr>
              <a:t>⑥ : fill up amount of search number.</a:t>
            </a:r>
          </a:p>
          <a:p>
            <a:r>
              <a:rPr lang="en-US" sz="1400" b="1">
                <a:latin typeface="Candara" panose="020E0502030303020204" pitchFamily="34" charset="0"/>
              </a:rPr>
              <a:t>⑦ : Save data</a:t>
            </a:r>
          </a:p>
          <a:p>
            <a:r>
              <a:rPr lang="en-US" sz="1400" b="1">
                <a:latin typeface="Candara" panose="020E0502030303020204" pitchFamily="34" charset="0"/>
              </a:rPr>
              <a:t>You can trial before saving data.</a:t>
            </a:r>
          </a:p>
          <a:p>
            <a:r>
              <a:rPr lang="en-US" sz="1400" b="1">
                <a:latin typeface="Candara" panose="020E0502030303020204" pitchFamily="34" charset="0"/>
              </a:rPr>
              <a:t>You can copy from anywhere and paste on ② </a:t>
            </a:r>
          </a:p>
          <a:p>
            <a:r>
              <a:rPr lang="en-US" sz="1400" b="1">
                <a:latin typeface="Candara" panose="020E0502030303020204" pitchFamily="34" charset="0"/>
              </a:rPr>
              <a:t>after that double click on ③  to see character length.</a:t>
            </a:r>
          </a:p>
          <a:p>
            <a:r>
              <a:rPr lang="en-US" sz="1400" b="1">
                <a:latin typeface="Candara" panose="020E0502030303020204" pitchFamily="34" charset="0"/>
              </a:rPr>
              <a:t>Adjust ④, ⑤, ⑥ fist, then hit ⑧ and see result on ⑨ </a:t>
            </a:r>
          </a:p>
          <a:p>
            <a:r>
              <a:rPr lang="en-US" sz="1400" b="1"/>
              <a:t>hit </a:t>
            </a:r>
            <a:r>
              <a:rPr lang="en-US" sz="1400" b="1">
                <a:latin typeface="Candara" panose="020E0502030303020204" pitchFamily="34" charset="0"/>
              </a:rPr>
              <a:t>⑦  if you sure.</a:t>
            </a:r>
            <a:endParaRPr lang="en-US" sz="1400" b="1"/>
          </a:p>
          <a:p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250601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690</Words>
  <Application>Microsoft Office PowerPoint</Application>
  <PresentationFormat>Widescreen</PresentationFormat>
  <Paragraphs>133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Candara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Anuchit Aree</dc:creator>
  <cp:lastModifiedBy>Anuchit Aree</cp:lastModifiedBy>
  <cp:revision>42</cp:revision>
  <dcterms:created xsi:type="dcterms:W3CDTF">2023-02-15T02:44:18Z</dcterms:created>
  <dcterms:modified xsi:type="dcterms:W3CDTF">2023-02-15T07:56:47Z</dcterms:modified>
</cp:coreProperties>
</file>