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28742"/>
            <a:ext cx="8791575" cy="317583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4400" dirty="0">
                <a:latin typeface="Rockwell" panose="02060603020205020403" pitchFamily="18" charset="0"/>
              </a:rPr>
              <a:t>SMART INDIA HACKATHON 2019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4400" dirty="0">
                <a:latin typeface="Rockwell" panose="02060603020205020403" pitchFamily="18" charset="0"/>
              </a:rPr>
              <a:t>GRAND FINALE</a:t>
            </a: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3100" dirty="0">
                <a:latin typeface="Rockwell" panose="02060603020205020403" pitchFamily="18" charset="0"/>
              </a:rPr>
            </a:br>
            <a:br>
              <a:rPr lang="en-US" sz="31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3100" dirty="0">
                <a:solidFill>
                  <a:srgbClr val="FFFF00"/>
                </a:solidFill>
                <a:latin typeface="Rockwell" panose="02060603020205020403" pitchFamily="18" charset="0"/>
              </a:rPr>
              <a:t>PRESENTATION </a:t>
            </a:r>
            <a:br>
              <a:rPr lang="en-US" sz="3100" dirty="0">
                <a:solidFill>
                  <a:srgbClr val="FFFF00"/>
                </a:solidFill>
                <a:latin typeface="Rockwell" panose="02060603020205020403" pitchFamily="18" charset="0"/>
              </a:rPr>
            </a:br>
            <a:r>
              <a:rPr lang="en-US" sz="3100" dirty="0">
                <a:solidFill>
                  <a:srgbClr val="FFFF00"/>
                </a:solidFill>
                <a:latin typeface="Rockwell" panose="02060603020205020403" pitchFamily="18" charset="0"/>
              </a:rPr>
              <a:t>ON </a:t>
            </a:r>
            <a:br>
              <a:rPr lang="en-US" sz="3100" dirty="0">
                <a:latin typeface="Rockwell" panose="02060603020205020403" pitchFamily="18" charset="0"/>
              </a:rPr>
            </a:br>
            <a:br>
              <a:rPr lang="en-US" sz="3100" dirty="0">
                <a:latin typeface="Rockwell" panose="02060603020205020403" pitchFamily="18" charset="0"/>
              </a:rPr>
            </a:br>
            <a:br>
              <a:rPr lang="en-US" sz="3100" dirty="0">
                <a:latin typeface="Rockwell" panose="02060603020205020403" pitchFamily="18" charset="0"/>
              </a:rPr>
            </a:br>
            <a:r>
              <a:rPr lang="en-US" sz="4400" dirty="0">
                <a:latin typeface="Rockwell" panose="02060603020205020403" pitchFamily="18" charset="0"/>
              </a:rPr>
              <a:t>Smart parking with smart tap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26546"/>
            <a:ext cx="8791575" cy="2034862"/>
          </a:xfrm>
        </p:spPr>
        <p:txBody>
          <a:bodyPr>
            <a:normAutofit/>
          </a:bodyPr>
          <a:lstStyle/>
          <a:p>
            <a:pPr algn="ctr"/>
            <a:r>
              <a:rPr lang="en-US" sz="2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by:-</a:t>
            </a:r>
          </a:p>
          <a:p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Kajal Verma (leader)                                              ANURAG SONI</a:t>
            </a:r>
          </a:p>
          <a:p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ADARSH MEHTA                                                         Richa Vishwakarma</a:t>
            </a:r>
          </a:p>
          <a:p>
            <a:r>
              <a:rPr 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sIMRANJEET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KAUR</a:t>
            </a:r>
          </a:p>
          <a:p>
            <a:endPara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BA12-2CE9-4BBC-89F4-BBA8B45C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23" y="618518"/>
            <a:ext cx="7662931" cy="1478570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2C32-56D8-418C-9DBE-D5264F23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225" y="2249487"/>
            <a:ext cx="7662930" cy="3541714"/>
          </a:xfrm>
          <a:noFill/>
        </p:spPr>
        <p:txBody>
          <a:bodyPr/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individual spend 5-7min for finding parking spots.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 response to users when in need during emergency situation.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2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Workable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05FE-6063-4F86-A595-A1D998A7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000" dirty="0">
                <a:solidFill>
                  <a:schemeClr val="bg2"/>
                </a:solidFill>
              </a:rPr>
              <a:t>Components</a:t>
            </a:r>
            <a:r>
              <a:rPr lang="en-GB" dirty="0">
                <a:solidFill>
                  <a:schemeClr val="bg2"/>
                </a:solidFill>
              </a:rPr>
              <a:t> :</a:t>
            </a:r>
          </a:p>
          <a:p>
            <a:r>
              <a:rPr lang="en-GB" dirty="0">
                <a:solidFill>
                  <a:schemeClr val="bg2"/>
                </a:solidFill>
              </a:rPr>
              <a:t> Raspberry Pi </a:t>
            </a:r>
          </a:p>
          <a:p>
            <a:r>
              <a:rPr lang="en-GB" dirty="0">
                <a:solidFill>
                  <a:schemeClr val="bg2"/>
                </a:solidFill>
              </a:rPr>
              <a:t> IR Sensors </a:t>
            </a:r>
          </a:p>
          <a:p>
            <a:r>
              <a:rPr lang="en-GB" dirty="0">
                <a:solidFill>
                  <a:schemeClr val="bg2"/>
                </a:solidFill>
              </a:rPr>
              <a:t> LEDs </a:t>
            </a:r>
          </a:p>
          <a:p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Survo</a:t>
            </a:r>
            <a:r>
              <a:rPr lang="en-GB" dirty="0">
                <a:solidFill>
                  <a:schemeClr val="bg2"/>
                </a:solidFill>
              </a:rPr>
              <a:t> Motor</a:t>
            </a:r>
          </a:p>
          <a:p>
            <a:r>
              <a:rPr lang="en-GB" dirty="0">
                <a:solidFill>
                  <a:schemeClr val="bg2"/>
                </a:solidFill>
              </a:rPr>
              <a:t> RFID</a:t>
            </a:r>
          </a:p>
          <a:p>
            <a:r>
              <a:rPr lang="en-GB" dirty="0">
                <a:solidFill>
                  <a:schemeClr val="bg2"/>
                </a:solidFill>
              </a:rPr>
              <a:t> Jumpers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C187CA-122A-412F-9887-1BB48EC0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7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GB" sz="2800" dirty="0">
                <a:solidFill>
                  <a:schemeClr val="bg2"/>
                </a:solidFill>
              </a:rPr>
              <a:t>Solutions</a:t>
            </a:r>
            <a:r>
              <a:rPr lang="en-GB" dirty="0">
                <a:solidFill>
                  <a:schemeClr val="bg2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schemeClr val="bg2"/>
                </a:solidFill>
              </a:rPr>
              <a:t>Providing an android app to book parking slot using RFID tags</a:t>
            </a:r>
          </a:p>
          <a:p>
            <a:pPr algn="ctr"/>
            <a:r>
              <a:rPr lang="en-GB" dirty="0">
                <a:solidFill>
                  <a:schemeClr val="bg2"/>
                </a:solidFill>
              </a:rPr>
              <a:t>Ease of parking</a:t>
            </a:r>
          </a:p>
          <a:p>
            <a:pPr algn="ctr"/>
            <a:r>
              <a:rPr lang="en-GB" dirty="0">
                <a:solidFill>
                  <a:schemeClr val="bg2"/>
                </a:solidFill>
              </a:rPr>
              <a:t>Sending last updated location of the user when in trouble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Working theory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F38029-1B72-46FA-9F39-3A37E100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7766" y="2097088"/>
            <a:ext cx="4878389" cy="3541714"/>
          </a:xfrm>
        </p:spPr>
        <p:txBody>
          <a:bodyPr>
            <a:noAutofit/>
          </a:bodyPr>
          <a:lstStyle/>
          <a:p>
            <a:r>
              <a:rPr lang="en-GB" sz="1800" dirty="0"/>
              <a:t>The user will book the slot  of his or her choice and also in case of emergency the user can notify  the desired persons  through offline </a:t>
            </a:r>
            <a:r>
              <a:rPr lang="en-GB" sz="1800" dirty="0" err="1"/>
              <a:t>sms</a:t>
            </a:r>
            <a:r>
              <a:rPr lang="en-GB" sz="1800" dirty="0"/>
              <a:t> service.  </a:t>
            </a:r>
          </a:p>
          <a:p>
            <a:r>
              <a:rPr lang="en-GB" sz="1800" dirty="0"/>
              <a:t>Once the person  reaches the destination the   admin panel will guide the user with the help of </a:t>
            </a:r>
            <a:r>
              <a:rPr lang="en-GB" sz="1800" dirty="0" err="1"/>
              <a:t>rfid</a:t>
            </a:r>
            <a:r>
              <a:rPr lang="en-GB" sz="1800" dirty="0"/>
              <a:t> tag system , once the sensor detects the car the status will be updated in the firebase using </a:t>
            </a:r>
            <a:r>
              <a:rPr lang="en-GB" sz="1800" dirty="0" err="1"/>
              <a:t>raspberrypi</a:t>
            </a:r>
            <a:r>
              <a:rPr lang="en-GB" sz="1800" dirty="0"/>
              <a:t> .</a:t>
            </a:r>
          </a:p>
          <a:p>
            <a:r>
              <a:rPr lang="en-GB" sz="1800" dirty="0"/>
              <a:t>Firebase  is a  real time database of google cloud ,it works as an intermediator between  frontend and backend.</a:t>
            </a:r>
          </a:p>
          <a:p>
            <a:pPr marL="0" indent="0">
              <a:buNone/>
            </a:pPr>
            <a:r>
              <a:rPr lang="en-GB" sz="1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29E8D-FA27-41AE-A830-F6B0CEA77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920" y="2326761"/>
            <a:ext cx="472431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Business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F95CA-961D-41BE-8D48-B2A8EDBEF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951939"/>
              </p:ext>
            </p:extLst>
          </p:nvPr>
        </p:nvGraphicFramePr>
        <p:xfrm>
          <a:off x="1132827" y="2097088"/>
          <a:ext cx="8641724" cy="3953818"/>
        </p:xfrm>
        <a:graphic>
          <a:graphicData uri="http://schemas.openxmlformats.org/drawingml/2006/table">
            <a:tbl>
              <a:tblPr/>
              <a:tblGrid>
                <a:gridCol w="931095">
                  <a:extLst>
                    <a:ext uri="{9D8B030D-6E8A-4147-A177-3AD203B41FA5}">
                      <a16:colId xmlns:a16="http://schemas.microsoft.com/office/drawing/2014/main" val="1940564786"/>
                    </a:ext>
                  </a:extLst>
                </a:gridCol>
                <a:gridCol w="1207514">
                  <a:extLst>
                    <a:ext uri="{9D8B030D-6E8A-4147-A177-3AD203B41FA5}">
                      <a16:colId xmlns:a16="http://schemas.microsoft.com/office/drawing/2014/main" val="1596703222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3640364449"/>
                    </a:ext>
                  </a:extLst>
                </a:gridCol>
                <a:gridCol w="1076578">
                  <a:extLst>
                    <a:ext uri="{9D8B030D-6E8A-4147-A177-3AD203B41FA5}">
                      <a16:colId xmlns:a16="http://schemas.microsoft.com/office/drawing/2014/main" val="95866511"/>
                    </a:ext>
                  </a:extLst>
                </a:gridCol>
                <a:gridCol w="1091126">
                  <a:extLst>
                    <a:ext uri="{9D8B030D-6E8A-4147-A177-3AD203B41FA5}">
                      <a16:colId xmlns:a16="http://schemas.microsoft.com/office/drawing/2014/main" val="2217283922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3417608878"/>
                    </a:ext>
                  </a:extLst>
                </a:gridCol>
                <a:gridCol w="1207514">
                  <a:extLst>
                    <a:ext uri="{9D8B030D-6E8A-4147-A177-3AD203B41FA5}">
                      <a16:colId xmlns:a16="http://schemas.microsoft.com/office/drawing/2014/main" val="3300690824"/>
                    </a:ext>
                  </a:extLst>
                </a:gridCol>
                <a:gridCol w="1265707">
                  <a:extLst>
                    <a:ext uri="{9D8B030D-6E8A-4147-A177-3AD203B41FA5}">
                      <a16:colId xmlns:a16="http://schemas.microsoft.com/office/drawing/2014/main" val="1367791749"/>
                    </a:ext>
                  </a:extLst>
                </a:gridCol>
              </a:tblGrid>
              <a:tr h="32097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ESTIMATION FOR 100 VEHICLES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92704"/>
                  </a:ext>
                </a:extLst>
              </a:tr>
              <a:tr h="3209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Sno.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SMART PARKING SYSTEM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TRADITIONAL PARKING MECHANISM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36060"/>
                  </a:ext>
                </a:extLst>
              </a:tr>
              <a:tr h="3209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ITEMS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PRICE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90211"/>
                  </a:ext>
                </a:extLst>
              </a:tr>
              <a:tr h="306384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Sensors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42949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92373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Servo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54770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Raspberry 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73672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Bulbs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61259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Stationaries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229039"/>
                  </a:ext>
                </a:extLst>
              </a:tr>
              <a:tr h="306384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352111"/>
                  </a:ext>
                </a:extLst>
              </a:tr>
              <a:tr h="32097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8288"/>
                  </a:ext>
                </a:extLst>
              </a:tr>
              <a:tr h="30638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47905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35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Booking facilities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space &amp; time management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robustness &amp; reliability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Panic application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features(panic messages)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 fare charges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A40509-F915-40E7-B79D-4D3C8394E551}"/>
              </a:ext>
            </a:extLst>
          </p:cNvPr>
          <p:cNvSpPr/>
          <p:nvPr/>
        </p:nvSpPr>
        <p:spPr>
          <a:xfrm>
            <a:off x="2822010" y="2271876"/>
            <a:ext cx="67798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61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281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</vt:lpstr>
      <vt:lpstr> SMART INDIA HACKATHON 2019 GRAND FINALE   PRESENTATION  ON    Smart parking with smart tap</vt:lpstr>
      <vt:lpstr>Problem statements</vt:lpstr>
      <vt:lpstr>Workable Solution</vt:lpstr>
      <vt:lpstr>Working theory</vt:lpstr>
      <vt:lpstr>Business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2019-03-02T04:35:44Z</dcterms:created>
  <dcterms:modified xsi:type="dcterms:W3CDTF">2019-04-21T07:29:08Z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