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  <p:embeddedFontLst>
    <p:embeddedFont>
      <p:font typeface="KBDFVR+Calibri-Light"/>
      <p:regular r:id="rId11"/>
    </p:embeddedFont>
    <p:embeddedFont>
      <p:font typeface="PFVGBQ+ArialMT"/>
      <p:regular r:id="rId1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font" Target="fonts/font1.fntdata" /><Relationship Id="rId12" Type="http://schemas.openxmlformats.org/officeDocument/2006/relationships/font" Target="fonts/font2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02943" y="1426768"/>
            <a:ext cx="4157578" cy="80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ed7d31"/>
                </a:solidFill>
                <a:latin typeface="KBDFVR+Calibri-Light"/>
                <a:cs typeface="KBDFVR+Calibri-Light"/>
              </a:rPr>
              <a:t>Python</a:t>
            </a:r>
            <a:r>
              <a:rPr dirty="0" sz="6000">
                <a:solidFill>
                  <a:srgbClr val="ed7d31"/>
                </a:solidFill>
                <a:latin typeface="KBDFVR+Calibri-Light"/>
                <a:cs typeface="KBDFVR+Calibri-Light"/>
              </a:rPr>
              <a:t> </a:t>
            </a:r>
            <a:r>
              <a:rPr dirty="0" sz="6000">
                <a:solidFill>
                  <a:srgbClr val="ed7d31"/>
                </a:solidFill>
                <a:latin typeface="KBDFVR+Calibri-Light"/>
                <a:cs typeface="KBDFVR+Calibri-Light"/>
              </a:rPr>
              <a:t>for</a:t>
            </a:r>
            <a:r>
              <a:rPr dirty="0" sz="6000">
                <a:solidFill>
                  <a:srgbClr val="ed7d31"/>
                </a:solidFill>
                <a:latin typeface="KBDFVR+Calibri-Light"/>
                <a:cs typeface="KBDFVR+Calibri-Light"/>
              </a:rPr>
              <a:t> </a:t>
            </a:r>
            <a:r>
              <a:rPr dirty="0" sz="6000">
                <a:solidFill>
                  <a:srgbClr val="ed7d31"/>
                </a:solidFill>
                <a:latin typeface="KBDFVR+Calibri-Light"/>
                <a:cs typeface="KBDFVR+Calibri-Light"/>
              </a:rPr>
              <a:t>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2825" y="5897219"/>
            <a:ext cx="2040598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Surya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kiran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Reg.no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20BCD7110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463324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KBDFVR+Calibri-Light"/>
                <a:cs typeface="KBDFVR+Calibri-Light"/>
              </a:rPr>
              <a:t>Technologies</a:t>
            </a:r>
            <a:r>
              <a:rPr dirty="0" sz="4400">
                <a:solidFill>
                  <a:srgbClr val="000000"/>
                </a:solidFill>
                <a:latin typeface="KBDFVR+Calibri-Light"/>
                <a:cs typeface="KBDFVR+Calibri-Light"/>
              </a:rPr>
              <a:t> </a:t>
            </a:r>
            <a:r>
              <a:rPr dirty="0" sz="4400">
                <a:solidFill>
                  <a:srgbClr val="000000"/>
                </a:solidFill>
                <a:latin typeface="KBDFVR+Calibri-Light"/>
                <a:cs typeface="KBDFVR+Calibri-Light"/>
              </a:rPr>
              <a:t>Used</a:t>
            </a:r>
            <a:r>
              <a:rPr dirty="0" sz="4400">
                <a:solidFill>
                  <a:srgbClr val="000000"/>
                </a:solidFill>
                <a:latin typeface="KBDFVR+Calibri-Light"/>
                <a:cs typeface="KBDFVR+Calibri-Light"/>
              </a:rPr>
              <a:t> </a:t>
            </a:r>
            <a:r>
              <a:rPr dirty="0" sz="4400">
                <a:solidFill>
                  <a:srgbClr val="000000"/>
                </a:solidFill>
                <a:latin typeface="KBDFVR+Calibri-Light"/>
                <a:cs typeface="KBDFVR+Calibri-Ligh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542206"/>
            <a:ext cx="1428468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Numpy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3949366"/>
            <a:ext cx="2079645" cy="18618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Tensor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flow</a:t>
            </a:r>
          </a:p>
          <a:p>
            <a:pPr marL="0" marR="0">
              <a:lnSpc>
                <a:spcPts val="3183"/>
              </a:lnSpc>
              <a:spcBef>
                <a:spcPts val="7799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Open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2167155"/>
            <a:ext cx="10471387" cy="19298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NumPy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is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general-purpose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array-processing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package.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It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provides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high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-performance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multidimensional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array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object,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and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tools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for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working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with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these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arrays.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It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is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the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fundamental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package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for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scientific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computing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with</a:t>
            </a:r>
          </a:p>
          <a:p>
            <a:pPr marL="0" marR="0">
              <a:lnSpc>
                <a:spcPts val="28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Python.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It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is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open-source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software.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It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contains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various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features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including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these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important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ones: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4471444"/>
            <a:ext cx="8912508" cy="1929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powerful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N-dimensional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array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object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Sophisticated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(broadcasting)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functions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Tools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for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integrating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C/C++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and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Fortran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code</a:t>
            </a:r>
          </a:p>
          <a:p>
            <a:pPr marL="0" marR="0">
              <a:lnSpc>
                <a:spcPts val="2800"/>
              </a:lnSpc>
              <a:spcBef>
                <a:spcPts val="27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Useful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linear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algebra,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Fourier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transform,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and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random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number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KBDFVR+Calibri-Light"/>
                <a:cs typeface="KBDFVR+Calibri-Light"/>
              </a:rPr>
              <a:t>capabilities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8630" y="1849627"/>
            <a:ext cx="11295542" cy="885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TensorFlow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popular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framework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deep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learning.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free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open-source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library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developed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Google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Brain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Team.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entirely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Python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programming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numerical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computation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flow,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makes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faster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easier.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630" y="3200906"/>
            <a:ext cx="11121269" cy="885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TensorFlow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train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run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deep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neural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networks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recognition,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handwritten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digit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classification,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recurrent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neural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network,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word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embedding,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natural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processing,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video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detection,</a:t>
            </a: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more.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TensorFlow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run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CPUs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GPUs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systems.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8630" y="4552186"/>
            <a:ext cx="7175713" cy="33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word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TensorFlow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made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words,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i.e.,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Tensor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Flow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8630" y="5354826"/>
            <a:ext cx="3925223" cy="33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Tensor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multidimensional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630" y="5756146"/>
            <a:ext cx="5705713" cy="33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PFVGBQ+ArialMT"/>
                <a:cs typeface="PFVGBQ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Flow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define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flow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operation.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440" y="2251524"/>
            <a:ext cx="10622842" cy="446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5b9bd5"/>
                </a:solidFill>
                <a:latin typeface="PFVGBQ+ArialMT"/>
                <a:cs typeface="PFVGBQ+ArialMT"/>
              </a:rPr>
              <a:t>•</a:t>
            </a:r>
            <a:r>
              <a:rPr dirty="0" sz="3250" spc="-15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OpenCV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the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huge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open-source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library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for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the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computer</a:t>
            </a:r>
          </a:p>
          <a:p>
            <a:pPr marL="228600" marR="0">
              <a:lnSpc>
                <a:spcPts val="3200"/>
              </a:lnSpc>
              <a:spcBef>
                <a:spcPts val="256"/>
              </a:spcBef>
              <a:spcAft>
                <a:spcPts val="0"/>
              </a:spcAft>
            </a:pP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vision,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machine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learning,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and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image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processing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and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now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it</a:t>
            </a: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plays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major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role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in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real-time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operation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which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very</a:t>
            </a: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important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in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today’s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systems.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By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using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it,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one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can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process</a:t>
            </a: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images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and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videos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to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identify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objects,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faces,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or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even</a:t>
            </a: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handwriting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of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human.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When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it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integrated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with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various</a:t>
            </a: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libraries,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such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NumPy,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python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capable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of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processing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the</a:t>
            </a: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OpenCV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array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structure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for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analysis.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To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Identify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image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pattern</a:t>
            </a:r>
          </a:p>
          <a:p>
            <a:pPr marL="228600" marR="0">
              <a:lnSpc>
                <a:spcPts val="3200"/>
              </a:lnSpc>
              <a:spcBef>
                <a:spcPts val="256"/>
              </a:spcBef>
              <a:spcAft>
                <a:spcPts val="0"/>
              </a:spcAft>
            </a:pP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and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its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various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features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we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use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vector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space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and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perform</a:t>
            </a: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mathematical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operations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on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these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5b9bd5"/>
                </a:solidFill>
                <a:latin typeface="Calibri"/>
                <a:cs typeface="Calibri"/>
              </a:rPr>
              <a:t>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2023-04-16T03:04:04-05:00</dcterms:modified>
</cp:coreProperties>
</file>