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6" r:id="rId1"/>
  </p:sldMasterIdLst>
  <p:notesMasterIdLst>
    <p:notesMasterId r:id="rId27"/>
  </p:notesMasterIdLst>
  <p:handoutMasterIdLst>
    <p:handoutMasterId r:id="rId28"/>
  </p:handoutMasterIdLst>
  <p:sldIdLst>
    <p:sldId id="256" r:id="rId2"/>
    <p:sldId id="268" r:id="rId3"/>
    <p:sldId id="269" r:id="rId4"/>
    <p:sldId id="270" r:id="rId5"/>
    <p:sldId id="259" r:id="rId6"/>
    <p:sldId id="260" r:id="rId7"/>
    <p:sldId id="261" r:id="rId8"/>
    <p:sldId id="262"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5" r:id="rId23"/>
    <p:sldId id="286" r:id="rId24"/>
    <p:sldId id="284" r:id="rId25"/>
    <p:sldId id="287" r:id="rId26"/>
  </p:sldIdLst>
  <p:sldSz cx="9144000" cy="5715000" type="screen16x10"/>
  <p:notesSz cx="7010400" cy="9372600"/>
  <p:custDataLst>
    <p:tags r:id="rId29"/>
  </p:custDataLst>
  <p:defaultTextStyle>
    <a:defPPr>
      <a:defRPr lang="en-US"/>
    </a:defPPr>
    <a:lvl1pPr algn="l" rtl="0" fontAlgn="base">
      <a:spcBef>
        <a:spcPct val="0"/>
      </a:spcBef>
      <a:spcAft>
        <a:spcPct val="0"/>
      </a:spcAft>
      <a:defRPr sz="2400" kern="1200">
        <a:solidFill>
          <a:srgbClr val="CCCCCC"/>
        </a:solidFill>
        <a:latin typeface="Verdana" pitchFamily="34" charset="0"/>
        <a:ea typeface="+mn-ea"/>
        <a:cs typeface="Arial" charset="0"/>
      </a:defRPr>
    </a:lvl1pPr>
    <a:lvl2pPr marL="457200" algn="l" rtl="0" fontAlgn="base">
      <a:spcBef>
        <a:spcPct val="0"/>
      </a:spcBef>
      <a:spcAft>
        <a:spcPct val="0"/>
      </a:spcAft>
      <a:defRPr sz="2400" kern="1200">
        <a:solidFill>
          <a:srgbClr val="CCCCCC"/>
        </a:solidFill>
        <a:latin typeface="Verdana" pitchFamily="34" charset="0"/>
        <a:ea typeface="+mn-ea"/>
        <a:cs typeface="Arial" charset="0"/>
      </a:defRPr>
    </a:lvl2pPr>
    <a:lvl3pPr marL="914400" algn="l" rtl="0" fontAlgn="base">
      <a:spcBef>
        <a:spcPct val="0"/>
      </a:spcBef>
      <a:spcAft>
        <a:spcPct val="0"/>
      </a:spcAft>
      <a:defRPr sz="2400" kern="1200">
        <a:solidFill>
          <a:srgbClr val="CCCCCC"/>
        </a:solidFill>
        <a:latin typeface="Verdana" pitchFamily="34" charset="0"/>
        <a:ea typeface="+mn-ea"/>
        <a:cs typeface="Arial" charset="0"/>
      </a:defRPr>
    </a:lvl3pPr>
    <a:lvl4pPr marL="1371600" algn="l" rtl="0" fontAlgn="base">
      <a:spcBef>
        <a:spcPct val="0"/>
      </a:spcBef>
      <a:spcAft>
        <a:spcPct val="0"/>
      </a:spcAft>
      <a:defRPr sz="2400" kern="1200">
        <a:solidFill>
          <a:srgbClr val="CCCCCC"/>
        </a:solidFill>
        <a:latin typeface="Verdana" pitchFamily="34" charset="0"/>
        <a:ea typeface="+mn-ea"/>
        <a:cs typeface="Arial" charset="0"/>
      </a:defRPr>
    </a:lvl4pPr>
    <a:lvl5pPr marL="1828800" algn="l" rtl="0" fontAlgn="base">
      <a:spcBef>
        <a:spcPct val="0"/>
      </a:spcBef>
      <a:spcAft>
        <a:spcPct val="0"/>
      </a:spcAft>
      <a:defRPr sz="2400" kern="1200">
        <a:solidFill>
          <a:srgbClr val="CCCCCC"/>
        </a:solidFill>
        <a:latin typeface="Verdana" pitchFamily="34" charset="0"/>
        <a:ea typeface="+mn-ea"/>
        <a:cs typeface="Arial" charset="0"/>
      </a:defRPr>
    </a:lvl5pPr>
    <a:lvl6pPr marL="2286000" algn="l" defTabSz="914400" rtl="0" eaLnBrk="1" latinLnBrk="0" hangingPunct="1">
      <a:defRPr sz="2400" kern="1200">
        <a:solidFill>
          <a:srgbClr val="CCCCCC"/>
        </a:solidFill>
        <a:latin typeface="Verdana" pitchFamily="34" charset="0"/>
        <a:ea typeface="+mn-ea"/>
        <a:cs typeface="Arial" charset="0"/>
      </a:defRPr>
    </a:lvl6pPr>
    <a:lvl7pPr marL="2743200" algn="l" defTabSz="914400" rtl="0" eaLnBrk="1" latinLnBrk="0" hangingPunct="1">
      <a:defRPr sz="2400" kern="1200">
        <a:solidFill>
          <a:srgbClr val="CCCCCC"/>
        </a:solidFill>
        <a:latin typeface="Verdana" pitchFamily="34" charset="0"/>
        <a:ea typeface="+mn-ea"/>
        <a:cs typeface="Arial" charset="0"/>
      </a:defRPr>
    </a:lvl7pPr>
    <a:lvl8pPr marL="3200400" algn="l" defTabSz="914400" rtl="0" eaLnBrk="1" latinLnBrk="0" hangingPunct="1">
      <a:defRPr sz="2400" kern="1200">
        <a:solidFill>
          <a:srgbClr val="CCCCCC"/>
        </a:solidFill>
        <a:latin typeface="Verdana" pitchFamily="34" charset="0"/>
        <a:ea typeface="+mn-ea"/>
        <a:cs typeface="Arial" charset="0"/>
      </a:defRPr>
    </a:lvl8pPr>
    <a:lvl9pPr marL="3657600" algn="l" defTabSz="914400" rtl="0" eaLnBrk="1" latinLnBrk="0" hangingPunct="1">
      <a:defRPr sz="2400" kern="1200">
        <a:solidFill>
          <a:srgbClr val="CCCCCC"/>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15:clr>
            <a:srgbClr val="A4A3A4"/>
          </p15:clr>
        </p15:guide>
        <p15:guide id="2" orient="horz" pos="3599">
          <p15:clr>
            <a:srgbClr val="A4A3A4"/>
          </p15:clr>
        </p15:guide>
        <p15:guide id="3" pos="5759">
          <p15:clr>
            <a:srgbClr val="A4A3A4"/>
          </p15:clr>
        </p15:guide>
        <p15:guide id="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y Johnson"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000000"/>
    <a:srgbClr val="FAFAFA"/>
    <a:srgbClr val="FFFFFF"/>
    <a:srgbClr val="484848"/>
    <a:srgbClr val="F0A688"/>
    <a:srgbClr val="AA72D4"/>
    <a:srgbClr val="646464"/>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36" autoAdjust="0"/>
    <p:restoredTop sz="85839" autoAdjust="0"/>
  </p:normalViewPr>
  <p:slideViewPr>
    <p:cSldViewPr snapToGrid="0">
      <p:cViewPr varScale="1">
        <p:scale>
          <a:sx n="78" d="100"/>
          <a:sy n="78" d="100"/>
        </p:scale>
        <p:origin x="1134" y="72"/>
      </p:cViewPr>
      <p:guideLst>
        <p:guide orient="horz"/>
        <p:guide orient="horz" pos="3599"/>
        <p:guide pos="5759"/>
        <p:guide/>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FEB458-5C18-4C7D-B17E-0784DE5DF059}" type="doc">
      <dgm:prSet loTypeId="urn:microsoft.com/office/officeart/2005/8/layout/default#5" loCatId="list" qsTypeId="urn:microsoft.com/office/officeart/2005/8/quickstyle/simple1#1" qsCatId="simple" csTypeId="urn:microsoft.com/office/officeart/2005/8/colors/accent4_1" csCatId="accent4" phldr="1"/>
      <dgm:spPr/>
      <dgm:t>
        <a:bodyPr/>
        <a:lstStyle/>
        <a:p>
          <a:endParaRPr lang="en-US"/>
        </a:p>
      </dgm:t>
    </dgm:pt>
    <dgm:pt modelId="{B57B1031-40D9-4D46-9116-8777E3B0F987}">
      <dgm:prSet custT="1"/>
      <dgm:spPr/>
      <dgm:t>
        <a:bodyPr/>
        <a:lstStyle/>
        <a:p>
          <a:pPr rtl="0"/>
          <a:r>
            <a:rPr lang="en-US" sz="1200" dirty="0" smtClean="0">
              <a:solidFill>
                <a:srgbClr val="000000"/>
              </a:solidFill>
            </a:rPr>
            <a:t>XP – Extreme Programming – commonly used; it is blend of Scrum and Lean. XP focuses on </a:t>
          </a:r>
          <a:r>
            <a:rPr lang="en-US" sz="1200" dirty="0" err="1" smtClean="0">
              <a:solidFill>
                <a:srgbClr val="000000"/>
              </a:solidFill>
            </a:rPr>
            <a:t>Engg</a:t>
          </a:r>
          <a:r>
            <a:rPr lang="en-US" sz="1200" dirty="0" smtClean="0">
              <a:solidFill>
                <a:srgbClr val="000000"/>
              </a:solidFill>
            </a:rPr>
            <a:t> practices.</a:t>
          </a:r>
          <a:endParaRPr lang="en-US" sz="1200" b="1" dirty="0">
            <a:solidFill>
              <a:srgbClr val="000000"/>
            </a:solidFill>
          </a:endParaRPr>
        </a:p>
      </dgm:t>
    </dgm:pt>
    <dgm:pt modelId="{817D3B60-438E-4F41-9AD5-3B5E26F0688E}" type="parTrans" cxnId="{2FA8EA46-90C6-4002-9BD7-C2C3EAC88712}">
      <dgm:prSet/>
      <dgm:spPr/>
      <dgm:t>
        <a:bodyPr/>
        <a:lstStyle/>
        <a:p>
          <a:endParaRPr lang="en-US" sz="1200" b="1">
            <a:solidFill>
              <a:srgbClr val="000000"/>
            </a:solidFill>
          </a:endParaRPr>
        </a:p>
      </dgm:t>
    </dgm:pt>
    <dgm:pt modelId="{59ED7A6F-BB91-446C-96E9-EA5C6962FF69}" type="sibTrans" cxnId="{2FA8EA46-90C6-4002-9BD7-C2C3EAC88712}">
      <dgm:prSet/>
      <dgm:spPr/>
      <dgm:t>
        <a:bodyPr/>
        <a:lstStyle/>
        <a:p>
          <a:endParaRPr lang="en-US" sz="1200" b="1">
            <a:solidFill>
              <a:srgbClr val="000000"/>
            </a:solidFill>
          </a:endParaRPr>
        </a:p>
      </dgm:t>
    </dgm:pt>
    <dgm:pt modelId="{762154BD-AF8F-4584-B4E9-9718C697DB98}">
      <dgm:prSet custT="1"/>
      <dgm:spPr>
        <a:solidFill>
          <a:schemeClr val="tx2">
            <a:lumMod val="40000"/>
            <a:lumOff val="60000"/>
          </a:schemeClr>
        </a:solidFill>
      </dgm:spPr>
      <dgm:t>
        <a:bodyPr/>
        <a:lstStyle/>
        <a:p>
          <a:pPr rtl="0"/>
          <a:r>
            <a:rPr lang="en-US" sz="1200" b="1" dirty="0" smtClean="0">
              <a:solidFill>
                <a:srgbClr val="000000"/>
              </a:solidFill>
            </a:rPr>
            <a:t>Scrum – is one of the most commonly used processes. It is not sufficient by itself but when used with Lean and XP makes a solid set of values and practices for delivering software.</a:t>
          </a:r>
          <a:endParaRPr lang="en-US" sz="1200" b="1" dirty="0">
            <a:solidFill>
              <a:srgbClr val="000000"/>
            </a:solidFill>
          </a:endParaRPr>
        </a:p>
      </dgm:t>
    </dgm:pt>
    <dgm:pt modelId="{8F373313-CB3E-471D-AEB4-31716A7984A9}" type="parTrans" cxnId="{813DDC4C-2D20-49E5-8239-B7535A9E3FF8}">
      <dgm:prSet/>
      <dgm:spPr/>
      <dgm:t>
        <a:bodyPr/>
        <a:lstStyle/>
        <a:p>
          <a:endParaRPr lang="en-US" sz="1200" b="1">
            <a:solidFill>
              <a:srgbClr val="000000"/>
            </a:solidFill>
          </a:endParaRPr>
        </a:p>
      </dgm:t>
    </dgm:pt>
    <dgm:pt modelId="{B07CC84A-35CB-4943-8D6C-38D87D5E0236}" type="sibTrans" cxnId="{813DDC4C-2D20-49E5-8239-B7535A9E3FF8}">
      <dgm:prSet/>
      <dgm:spPr/>
      <dgm:t>
        <a:bodyPr/>
        <a:lstStyle/>
        <a:p>
          <a:endParaRPr lang="en-US" sz="1200" b="1">
            <a:solidFill>
              <a:srgbClr val="000000"/>
            </a:solidFill>
          </a:endParaRPr>
        </a:p>
      </dgm:t>
    </dgm:pt>
    <dgm:pt modelId="{EF7269D0-7840-498D-9956-59B1213F0E9B}">
      <dgm:prSet custT="1"/>
      <dgm:spPr/>
      <dgm:t>
        <a:bodyPr/>
        <a:lstStyle/>
        <a:p>
          <a:pPr rtl="0"/>
          <a:r>
            <a:rPr lang="en-US" sz="1100" dirty="0" smtClean="0">
              <a:solidFill>
                <a:srgbClr val="000000"/>
              </a:solidFill>
            </a:rPr>
            <a:t>Dynamic Systems Development Method (DSDM) – Not common is US, but big in UK.</a:t>
          </a:r>
          <a:endParaRPr lang="en-US" sz="1100" b="1" dirty="0">
            <a:solidFill>
              <a:srgbClr val="000000"/>
            </a:solidFill>
          </a:endParaRPr>
        </a:p>
      </dgm:t>
    </dgm:pt>
    <dgm:pt modelId="{539D375B-44BE-4BD9-B7DE-D6D407820C84}" type="parTrans" cxnId="{95CD36BC-CEE7-49B6-962E-174BF1397BAD}">
      <dgm:prSet/>
      <dgm:spPr/>
      <dgm:t>
        <a:bodyPr/>
        <a:lstStyle/>
        <a:p>
          <a:endParaRPr lang="en-US" sz="1200" b="1">
            <a:solidFill>
              <a:srgbClr val="000000"/>
            </a:solidFill>
          </a:endParaRPr>
        </a:p>
      </dgm:t>
    </dgm:pt>
    <dgm:pt modelId="{9086679F-6BC0-4BCB-AD66-58306B8A0C98}" type="sibTrans" cxnId="{95CD36BC-CEE7-49B6-962E-174BF1397BAD}">
      <dgm:prSet/>
      <dgm:spPr/>
      <dgm:t>
        <a:bodyPr/>
        <a:lstStyle/>
        <a:p>
          <a:endParaRPr lang="en-US" sz="1200" b="1">
            <a:solidFill>
              <a:srgbClr val="000000"/>
            </a:solidFill>
          </a:endParaRPr>
        </a:p>
      </dgm:t>
    </dgm:pt>
    <dgm:pt modelId="{22B59159-8A61-4180-8549-BD5636AB6B94}">
      <dgm:prSet custT="1"/>
      <dgm:spPr/>
      <dgm:t>
        <a:bodyPr/>
        <a:lstStyle/>
        <a:p>
          <a:pPr rtl="0"/>
          <a:r>
            <a:rPr lang="en-US" sz="1200" dirty="0" smtClean="0">
              <a:solidFill>
                <a:srgbClr val="000000"/>
              </a:solidFill>
            </a:rPr>
            <a:t>Lean Development – From Lean Manufacturing and Toyota Production System for software development.</a:t>
          </a:r>
          <a:endParaRPr lang="en-US" sz="1200" b="1" dirty="0">
            <a:solidFill>
              <a:srgbClr val="000000"/>
            </a:solidFill>
          </a:endParaRPr>
        </a:p>
      </dgm:t>
    </dgm:pt>
    <dgm:pt modelId="{A9629E46-952D-4A15-8F46-DAB39043962C}" type="parTrans" cxnId="{31DD5393-BCB0-4909-82EB-58A40F4D7074}">
      <dgm:prSet/>
      <dgm:spPr/>
      <dgm:t>
        <a:bodyPr/>
        <a:lstStyle/>
        <a:p>
          <a:endParaRPr lang="en-US" sz="1200" b="1">
            <a:solidFill>
              <a:srgbClr val="000000"/>
            </a:solidFill>
          </a:endParaRPr>
        </a:p>
      </dgm:t>
    </dgm:pt>
    <dgm:pt modelId="{D87174CF-0824-4C15-8C88-E68A5BB3BE2A}" type="sibTrans" cxnId="{31DD5393-BCB0-4909-82EB-58A40F4D7074}">
      <dgm:prSet/>
      <dgm:spPr/>
      <dgm:t>
        <a:bodyPr/>
        <a:lstStyle/>
        <a:p>
          <a:endParaRPr lang="en-US" sz="1200" b="1">
            <a:solidFill>
              <a:srgbClr val="000000"/>
            </a:solidFill>
          </a:endParaRPr>
        </a:p>
      </dgm:t>
    </dgm:pt>
    <dgm:pt modelId="{DAEF1764-BD5C-4B86-8E21-269D4AB9AF50}">
      <dgm:prSet custT="1"/>
      <dgm:spPr/>
      <dgm:t>
        <a:bodyPr/>
        <a:lstStyle/>
        <a:p>
          <a:pPr algn="l" rtl="0"/>
          <a:r>
            <a:rPr lang="en-US" sz="1200" dirty="0" smtClean="0">
              <a:solidFill>
                <a:srgbClr val="000000"/>
              </a:solidFill>
            </a:rPr>
            <a:t>Unified Process (UP) – Developed primarily for Military/Defense.</a:t>
          </a:r>
          <a:endParaRPr lang="en-US" sz="1200" b="1" dirty="0">
            <a:solidFill>
              <a:srgbClr val="000000"/>
            </a:solidFill>
          </a:endParaRPr>
        </a:p>
      </dgm:t>
    </dgm:pt>
    <dgm:pt modelId="{D757D740-E730-4CDD-B264-BB394029BBC4}" type="parTrans" cxnId="{57140A17-F6E4-4B64-942C-8B98B0C5A060}">
      <dgm:prSet/>
      <dgm:spPr/>
      <dgm:t>
        <a:bodyPr/>
        <a:lstStyle/>
        <a:p>
          <a:endParaRPr lang="en-US" sz="1200" b="1">
            <a:solidFill>
              <a:srgbClr val="000000"/>
            </a:solidFill>
          </a:endParaRPr>
        </a:p>
      </dgm:t>
    </dgm:pt>
    <dgm:pt modelId="{F191E357-C7E7-4C31-8527-4D484FBBF5FF}" type="sibTrans" cxnId="{57140A17-F6E4-4B64-942C-8B98B0C5A060}">
      <dgm:prSet/>
      <dgm:spPr/>
      <dgm:t>
        <a:bodyPr/>
        <a:lstStyle/>
        <a:p>
          <a:endParaRPr lang="en-US" sz="1200" b="1">
            <a:solidFill>
              <a:srgbClr val="000000"/>
            </a:solidFill>
          </a:endParaRPr>
        </a:p>
      </dgm:t>
    </dgm:pt>
    <dgm:pt modelId="{979455E2-6A16-464C-8F61-E5CDB2D8EAE0}">
      <dgm:prSet/>
      <dgm:spPr/>
      <dgm:t>
        <a:bodyPr/>
        <a:lstStyle/>
        <a:p>
          <a:pPr rtl="0"/>
          <a:r>
            <a:rPr lang="en-US" dirty="0" smtClean="0">
              <a:solidFill>
                <a:srgbClr val="000000"/>
              </a:solidFill>
            </a:rPr>
            <a:t>Feature Driven development (FDD)</a:t>
          </a:r>
          <a:endParaRPr lang="en-US" b="1" dirty="0">
            <a:solidFill>
              <a:srgbClr val="000000"/>
            </a:solidFill>
          </a:endParaRPr>
        </a:p>
      </dgm:t>
    </dgm:pt>
    <dgm:pt modelId="{06EE2C11-0CBD-49FA-B2A9-E649A50FAD5C}" type="parTrans" cxnId="{F38BBD32-D148-4B08-8E4F-56C620050513}">
      <dgm:prSet/>
      <dgm:spPr/>
      <dgm:t>
        <a:bodyPr/>
        <a:lstStyle/>
        <a:p>
          <a:endParaRPr lang="en-US"/>
        </a:p>
      </dgm:t>
    </dgm:pt>
    <dgm:pt modelId="{3F383D6B-CDE3-4F93-9F31-C6DC39D1AE73}" type="sibTrans" cxnId="{F38BBD32-D148-4B08-8E4F-56C620050513}">
      <dgm:prSet/>
      <dgm:spPr/>
      <dgm:t>
        <a:bodyPr/>
        <a:lstStyle/>
        <a:p>
          <a:endParaRPr lang="en-US"/>
        </a:p>
      </dgm:t>
    </dgm:pt>
    <dgm:pt modelId="{541DF22D-812E-4AF2-A029-CB4585CB375E}">
      <dgm:prSet/>
      <dgm:spPr/>
      <dgm:t>
        <a:bodyPr/>
        <a:lstStyle/>
        <a:p>
          <a:pPr rtl="0"/>
          <a:r>
            <a:rPr lang="en-US" dirty="0" smtClean="0">
              <a:solidFill>
                <a:srgbClr val="000000"/>
              </a:solidFill>
            </a:rPr>
            <a:t>Crystal Clear – Alistair Cockburn’s treatment.</a:t>
          </a:r>
          <a:endParaRPr lang="en-US" b="1" dirty="0">
            <a:solidFill>
              <a:srgbClr val="000000"/>
            </a:solidFill>
          </a:endParaRPr>
        </a:p>
      </dgm:t>
    </dgm:pt>
    <dgm:pt modelId="{2881FABD-6720-4E6A-B6FF-B2692AAD98B0}" type="sibTrans" cxnId="{19BF2754-9BCC-46F2-99CC-66145AEA2E45}">
      <dgm:prSet/>
      <dgm:spPr/>
      <dgm:t>
        <a:bodyPr/>
        <a:lstStyle/>
        <a:p>
          <a:endParaRPr lang="en-US"/>
        </a:p>
      </dgm:t>
    </dgm:pt>
    <dgm:pt modelId="{A371DB51-C845-4515-8206-7B8A9F0FBD53}" type="parTrans" cxnId="{19BF2754-9BCC-46F2-99CC-66145AEA2E45}">
      <dgm:prSet/>
      <dgm:spPr/>
      <dgm:t>
        <a:bodyPr/>
        <a:lstStyle/>
        <a:p>
          <a:endParaRPr lang="en-US"/>
        </a:p>
      </dgm:t>
    </dgm:pt>
    <dgm:pt modelId="{FF66B8CC-DA2F-4B21-8D5C-EC04D69843A3}">
      <dgm:prSet/>
      <dgm:spPr/>
      <dgm:t>
        <a:bodyPr/>
        <a:lstStyle/>
        <a:p>
          <a:pPr rtl="0"/>
          <a:r>
            <a:rPr lang="en-US" dirty="0" err="1" smtClean="0">
              <a:solidFill>
                <a:srgbClr val="000000"/>
              </a:solidFill>
            </a:rPr>
            <a:t>Kanban</a:t>
          </a:r>
          <a:r>
            <a:rPr lang="en-US" dirty="0" smtClean="0">
              <a:solidFill>
                <a:srgbClr val="000000"/>
              </a:solidFill>
            </a:rPr>
            <a:t> – Less structured then Scrum, apply with processes you are already using. Organize your work on a </a:t>
          </a:r>
          <a:r>
            <a:rPr lang="en-US" dirty="0" err="1" smtClean="0">
              <a:solidFill>
                <a:srgbClr val="000000"/>
              </a:solidFill>
            </a:rPr>
            <a:t>Kanban</a:t>
          </a:r>
          <a:r>
            <a:rPr lang="en-US" dirty="0" smtClean="0">
              <a:solidFill>
                <a:srgbClr val="000000"/>
              </a:solidFill>
            </a:rPr>
            <a:t> board.</a:t>
          </a:r>
          <a:endParaRPr lang="en-US" b="1" dirty="0">
            <a:solidFill>
              <a:srgbClr val="000000"/>
            </a:solidFill>
          </a:endParaRPr>
        </a:p>
      </dgm:t>
    </dgm:pt>
    <dgm:pt modelId="{6419C1D8-B962-4273-A1F6-0D364DCB524F}" type="parTrans" cxnId="{9B1177BA-D1F8-469F-9B10-B388AA979707}">
      <dgm:prSet/>
      <dgm:spPr/>
      <dgm:t>
        <a:bodyPr/>
        <a:lstStyle/>
        <a:p>
          <a:endParaRPr lang="en-US"/>
        </a:p>
      </dgm:t>
    </dgm:pt>
    <dgm:pt modelId="{3F21B0BD-C262-446E-90C0-7564470D724D}" type="sibTrans" cxnId="{9B1177BA-D1F8-469F-9B10-B388AA979707}">
      <dgm:prSet/>
      <dgm:spPr/>
      <dgm:t>
        <a:bodyPr/>
        <a:lstStyle/>
        <a:p>
          <a:endParaRPr lang="en-US"/>
        </a:p>
      </dgm:t>
    </dgm:pt>
    <dgm:pt modelId="{87FD31A5-993B-4C0A-BC9F-E5672756C5BC}" type="pres">
      <dgm:prSet presAssocID="{4CFEB458-5C18-4C7D-B17E-0784DE5DF059}" presName="diagram" presStyleCnt="0">
        <dgm:presLayoutVars>
          <dgm:dir/>
          <dgm:resizeHandles val="exact"/>
        </dgm:presLayoutVars>
      </dgm:prSet>
      <dgm:spPr/>
      <dgm:t>
        <a:bodyPr/>
        <a:lstStyle/>
        <a:p>
          <a:endParaRPr lang="en-US"/>
        </a:p>
      </dgm:t>
    </dgm:pt>
    <dgm:pt modelId="{98104395-FD7F-45BB-91BF-50EA8506F0C7}" type="pres">
      <dgm:prSet presAssocID="{B57B1031-40D9-4D46-9116-8777E3B0F987}" presName="node" presStyleLbl="node1" presStyleIdx="0" presStyleCnt="8" custScaleX="122307" custScaleY="115036" custLinFactNeighborX="-4910" custLinFactNeighborY="4361">
        <dgm:presLayoutVars>
          <dgm:bulletEnabled val="1"/>
        </dgm:presLayoutVars>
      </dgm:prSet>
      <dgm:spPr/>
      <dgm:t>
        <a:bodyPr/>
        <a:lstStyle/>
        <a:p>
          <a:endParaRPr lang="en-US"/>
        </a:p>
      </dgm:t>
    </dgm:pt>
    <dgm:pt modelId="{F87121D5-D9E2-475E-A1F6-0020A72AB855}" type="pres">
      <dgm:prSet presAssocID="{59ED7A6F-BB91-446C-96E9-EA5C6962FF69}" presName="sibTrans" presStyleCnt="0"/>
      <dgm:spPr/>
      <dgm:t>
        <a:bodyPr/>
        <a:lstStyle/>
        <a:p>
          <a:endParaRPr lang="en-US"/>
        </a:p>
      </dgm:t>
    </dgm:pt>
    <dgm:pt modelId="{826D9D74-6130-41DC-94FB-F908D2DDA8CA}" type="pres">
      <dgm:prSet presAssocID="{762154BD-AF8F-4584-B4E9-9718C697DB98}" presName="node" presStyleLbl="node1" presStyleIdx="1" presStyleCnt="8" custScaleX="102109" custScaleY="161602" custLinFactX="11743" custLinFactNeighborX="100000" custLinFactNeighborY="-3306">
        <dgm:presLayoutVars>
          <dgm:bulletEnabled val="1"/>
        </dgm:presLayoutVars>
      </dgm:prSet>
      <dgm:spPr/>
      <dgm:t>
        <a:bodyPr/>
        <a:lstStyle/>
        <a:p>
          <a:endParaRPr lang="en-US"/>
        </a:p>
      </dgm:t>
    </dgm:pt>
    <dgm:pt modelId="{36CC0A15-4AF6-4316-8ED1-859D4D32EB8A}" type="pres">
      <dgm:prSet presAssocID="{B07CC84A-35CB-4943-8D6C-38D87D5E0236}" presName="sibTrans" presStyleCnt="0"/>
      <dgm:spPr/>
      <dgm:t>
        <a:bodyPr/>
        <a:lstStyle/>
        <a:p>
          <a:endParaRPr lang="en-US"/>
        </a:p>
      </dgm:t>
    </dgm:pt>
    <dgm:pt modelId="{B484A1BF-AF74-4FD8-970C-6A5699C94B8B}" type="pres">
      <dgm:prSet presAssocID="{EF7269D0-7840-498D-9956-59B1213F0E9B}" presName="node" presStyleLbl="node1" presStyleIdx="2" presStyleCnt="8" custScaleX="114400" custScaleY="93796" custLinFactX="-100000" custLinFactY="39170" custLinFactNeighborX="-141506" custLinFactNeighborY="100000">
        <dgm:presLayoutVars>
          <dgm:bulletEnabled val="1"/>
        </dgm:presLayoutVars>
      </dgm:prSet>
      <dgm:spPr/>
      <dgm:t>
        <a:bodyPr/>
        <a:lstStyle/>
        <a:p>
          <a:endParaRPr lang="en-US"/>
        </a:p>
      </dgm:t>
    </dgm:pt>
    <dgm:pt modelId="{F65D47E3-CC32-4347-B332-BE7E73637F2E}" type="pres">
      <dgm:prSet presAssocID="{9086679F-6BC0-4BCB-AD66-58306B8A0C98}" presName="sibTrans" presStyleCnt="0"/>
      <dgm:spPr/>
      <dgm:t>
        <a:bodyPr/>
        <a:lstStyle/>
        <a:p>
          <a:endParaRPr lang="en-US"/>
        </a:p>
      </dgm:t>
    </dgm:pt>
    <dgm:pt modelId="{22EFA091-379A-4E75-A081-D17CE2E1C1E8}" type="pres">
      <dgm:prSet presAssocID="{22B59159-8A61-4180-8549-BD5636AB6B94}" presName="node" presStyleLbl="node1" presStyleIdx="3" presStyleCnt="8" custScaleX="101044" custScaleY="151200" custLinFactNeighborX="7902">
        <dgm:presLayoutVars>
          <dgm:bulletEnabled val="1"/>
        </dgm:presLayoutVars>
      </dgm:prSet>
      <dgm:spPr/>
      <dgm:t>
        <a:bodyPr/>
        <a:lstStyle/>
        <a:p>
          <a:endParaRPr lang="en-US"/>
        </a:p>
      </dgm:t>
    </dgm:pt>
    <dgm:pt modelId="{FA0F50E8-87F0-408C-8FF6-BACCB852048C}" type="pres">
      <dgm:prSet presAssocID="{D87174CF-0824-4C15-8C88-E68A5BB3BE2A}" presName="sibTrans" presStyleCnt="0"/>
      <dgm:spPr/>
      <dgm:t>
        <a:bodyPr/>
        <a:lstStyle/>
        <a:p>
          <a:endParaRPr lang="en-US"/>
        </a:p>
      </dgm:t>
    </dgm:pt>
    <dgm:pt modelId="{AFAA9D18-010B-488A-B557-3B9ACD90A066}" type="pres">
      <dgm:prSet presAssocID="{DAEF1764-BD5C-4B86-8E21-269D4AB9AF50}" presName="node" presStyleLbl="node1" presStyleIdx="4" presStyleCnt="8" custScaleY="96288" custLinFactX="100000" custLinFactNeighborX="114596" custLinFactNeighborY="-6039">
        <dgm:presLayoutVars>
          <dgm:bulletEnabled val="1"/>
        </dgm:presLayoutVars>
      </dgm:prSet>
      <dgm:spPr/>
      <dgm:t>
        <a:bodyPr/>
        <a:lstStyle/>
        <a:p>
          <a:endParaRPr lang="en-US"/>
        </a:p>
      </dgm:t>
    </dgm:pt>
    <dgm:pt modelId="{2DDB88ED-B178-4606-8EE2-9ECDDEE81BAA}" type="pres">
      <dgm:prSet presAssocID="{F191E357-C7E7-4C31-8527-4D484FBBF5FF}" presName="sibTrans" presStyleCnt="0"/>
      <dgm:spPr/>
      <dgm:t>
        <a:bodyPr/>
        <a:lstStyle/>
        <a:p>
          <a:endParaRPr lang="en-US"/>
        </a:p>
      </dgm:t>
    </dgm:pt>
    <dgm:pt modelId="{1A23E655-B9EE-47F9-9172-5A8B2D3CA91D}" type="pres">
      <dgm:prSet presAssocID="{979455E2-6A16-464C-8F61-E5CDB2D8EAE0}" presName="node" presStyleLbl="node1" presStyleIdx="5" presStyleCnt="8" custScaleX="91053" custLinFactNeighborX="-7887" custLinFactNeighborY="-9129">
        <dgm:presLayoutVars>
          <dgm:bulletEnabled val="1"/>
        </dgm:presLayoutVars>
      </dgm:prSet>
      <dgm:spPr/>
      <dgm:t>
        <a:bodyPr/>
        <a:lstStyle/>
        <a:p>
          <a:endParaRPr lang="en-US"/>
        </a:p>
      </dgm:t>
    </dgm:pt>
    <dgm:pt modelId="{F4B4B6FB-9094-4D6D-A8A1-821DB5A611BC}" type="pres">
      <dgm:prSet presAssocID="{3F383D6B-CDE3-4F93-9F31-C6DC39D1AE73}" presName="sibTrans" presStyleCnt="0"/>
      <dgm:spPr/>
    </dgm:pt>
    <dgm:pt modelId="{4BCB33D2-7AC4-4597-AB90-9A2BEB791C1D}" type="pres">
      <dgm:prSet presAssocID="{541DF22D-812E-4AF2-A029-CB4585CB375E}" presName="node" presStyleLbl="node1" presStyleIdx="6" presStyleCnt="8" custScaleX="91416" custScaleY="97433" custLinFactX="-11345" custLinFactY="-46286" custLinFactNeighborX="-100000" custLinFactNeighborY="-100000">
        <dgm:presLayoutVars>
          <dgm:bulletEnabled val="1"/>
        </dgm:presLayoutVars>
      </dgm:prSet>
      <dgm:spPr/>
      <dgm:t>
        <a:bodyPr/>
        <a:lstStyle/>
        <a:p>
          <a:endParaRPr lang="en-US"/>
        </a:p>
      </dgm:t>
    </dgm:pt>
    <dgm:pt modelId="{C5CB8569-FA99-4B7E-987B-71ABC1E50947}" type="pres">
      <dgm:prSet presAssocID="{2881FABD-6720-4E6A-B6FF-B2692AAD98B0}" presName="sibTrans" presStyleCnt="0"/>
      <dgm:spPr/>
    </dgm:pt>
    <dgm:pt modelId="{E0D345ED-97AE-4969-98F3-8A108B5E000F}" type="pres">
      <dgm:prSet presAssocID="{FF66B8CC-DA2F-4B21-8D5C-EC04D69843A3}" presName="node" presStyleLbl="node1" presStyleIdx="7" presStyleCnt="8" custLinFactNeighborX="25682" custLinFactNeighborY="-8935">
        <dgm:presLayoutVars>
          <dgm:bulletEnabled val="1"/>
        </dgm:presLayoutVars>
      </dgm:prSet>
      <dgm:spPr/>
      <dgm:t>
        <a:bodyPr/>
        <a:lstStyle/>
        <a:p>
          <a:endParaRPr lang="en-US"/>
        </a:p>
      </dgm:t>
    </dgm:pt>
  </dgm:ptLst>
  <dgm:cxnLst>
    <dgm:cxn modelId="{19BF2754-9BCC-46F2-99CC-66145AEA2E45}" srcId="{4CFEB458-5C18-4C7D-B17E-0784DE5DF059}" destId="{541DF22D-812E-4AF2-A029-CB4585CB375E}" srcOrd="6" destOrd="0" parTransId="{A371DB51-C845-4515-8206-7B8A9F0FBD53}" sibTransId="{2881FABD-6720-4E6A-B6FF-B2692AAD98B0}"/>
    <dgm:cxn modelId="{FD3E3F31-B4ED-4835-82A2-F67EC83A732F}" type="presOf" srcId="{DAEF1764-BD5C-4B86-8E21-269D4AB9AF50}" destId="{AFAA9D18-010B-488A-B557-3B9ACD90A066}" srcOrd="0" destOrd="0" presId="urn:microsoft.com/office/officeart/2005/8/layout/default#5"/>
    <dgm:cxn modelId="{F1B157AD-EF84-4F4F-A8BB-EDE5C1874F72}" type="presOf" srcId="{762154BD-AF8F-4584-B4E9-9718C697DB98}" destId="{826D9D74-6130-41DC-94FB-F908D2DDA8CA}" srcOrd="0" destOrd="0" presId="urn:microsoft.com/office/officeart/2005/8/layout/default#5"/>
    <dgm:cxn modelId="{310F6442-C8F0-4485-B5F0-73055ED06D58}" type="presOf" srcId="{979455E2-6A16-464C-8F61-E5CDB2D8EAE0}" destId="{1A23E655-B9EE-47F9-9172-5A8B2D3CA91D}" srcOrd="0" destOrd="0" presId="urn:microsoft.com/office/officeart/2005/8/layout/default#5"/>
    <dgm:cxn modelId="{E8C80762-CBB4-4023-83BF-5E2107E32DB9}" type="presOf" srcId="{FF66B8CC-DA2F-4B21-8D5C-EC04D69843A3}" destId="{E0D345ED-97AE-4969-98F3-8A108B5E000F}" srcOrd="0" destOrd="0" presId="urn:microsoft.com/office/officeart/2005/8/layout/default#5"/>
    <dgm:cxn modelId="{95CD36BC-CEE7-49B6-962E-174BF1397BAD}" srcId="{4CFEB458-5C18-4C7D-B17E-0784DE5DF059}" destId="{EF7269D0-7840-498D-9956-59B1213F0E9B}" srcOrd="2" destOrd="0" parTransId="{539D375B-44BE-4BD9-B7DE-D6D407820C84}" sibTransId="{9086679F-6BC0-4BCB-AD66-58306B8A0C98}"/>
    <dgm:cxn modelId="{9B1177BA-D1F8-469F-9B10-B388AA979707}" srcId="{4CFEB458-5C18-4C7D-B17E-0784DE5DF059}" destId="{FF66B8CC-DA2F-4B21-8D5C-EC04D69843A3}" srcOrd="7" destOrd="0" parTransId="{6419C1D8-B962-4273-A1F6-0D364DCB524F}" sibTransId="{3F21B0BD-C262-446E-90C0-7564470D724D}"/>
    <dgm:cxn modelId="{4A68A154-7DE0-4C8C-A359-2A5C00056141}" type="presOf" srcId="{4CFEB458-5C18-4C7D-B17E-0784DE5DF059}" destId="{87FD31A5-993B-4C0A-BC9F-E5672756C5BC}" srcOrd="0" destOrd="0" presId="urn:microsoft.com/office/officeart/2005/8/layout/default#5"/>
    <dgm:cxn modelId="{31DD5393-BCB0-4909-82EB-58A40F4D7074}" srcId="{4CFEB458-5C18-4C7D-B17E-0784DE5DF059}" destId="{22B59159-8A61-4180-8549-BD5636AB6B94}" srcOrd="3" destOrd="0" parTransId="{A9629E46-952D-4A15-8F46-DAB39043962C}" sibTransId="{D87174CF-0824-4C15-8C88-E68A5BB3BE2A}"/>
    <dgm:cxn modelId="{EC0ECF80-BC96-43BE-9AE8-48CC9F1AED85}" type="presOf" srcId="{541DF22D-812E-4AF2-A029-CB4585CB375E}" destId="{4BCB33D2-7AC4-4597-AB90-9A2BEB791C1D}" srcOrd="0" destOrd="0" presId="urn:microsoft.com/office/officeart/2005/8/layout/default#5"/>
    <dgm:cxn modelId="{57140A17-F6E4-4B64-942C-8B98B0C5A060}" srcId="{4CFEB458-5C18-4C7D-B17E-0784DE5DF059}" destId="{DAEF1764-BD5C-4B86-8E21-269D4AB9AF50}" srcOrd="4" destOrd="0" parTransId="{D757D740-E730-4CDD-B264-BB394029BBC4}" sibTransId="{F191E357-C7E7-4C31-8527-4D484FBBF5FF}"/>
    <dgm:cxn modelId="{AC5F2E6E-78DB-4070-A2BD-F5A4F8107895}" type="presOf" srcId="{EF7269D0-7840-498D-9956-59B1213F0E9B}" destId="{B484A1BF-AF74-4FD8-970C-6A5699C94B8B}" srcOrd="0" destOrd="0" presId="urn:microsoft.com/office/officeart/2005/8/layout/default#5"/>
    <dgm:cxn modelId="{0DEDD977-B95C-4054-BED5-6277A204C895}" type="presOf" srcId="{B57B1031-40D9-4D46-9116-8777E3B0F987}" destId="{98104395-FD7F-45BB-91BF-50EA8506F0C7}" srcOrd="0" destOrd="0" presId="urn:microsoft.com/office/officeart/2005/8/layout/default#5"/>
    <dgm:cxn modelId="{2FA8EA46-90C6-4002-9BD7-C2C3EAC88712}" srcId="{4CFEB458-5C18-4C7D-B17E-0784DE5DF059}" destId="{B57B1031-40D9-4D46-9116-8777E3B0F987}" srcOrd="0" destOrd="0" parTransId="{817D3B60-438E-4F41-9AD5-3B5E26F0688E}" sibTransId="{59ED7A6F-BB91-446C-96E9-EA5C6962FF69}"/>
    <dgm:cxn modelId="{F38BBD32-D148-4B08-8E4F-56C620050513}" srcId="{4CFEB458-5C18-4C7D-B17E-0784DE5DF059}" destId="{979455E2-6A16-464C-8F61-E5CDB2D8EAE0}" srcOrd="5" destOrd="0" parTransId="{06EE2C11-0CBD-49FA-B2A9-E649A50FAD5C}" sibTransId="{3F383D6B-CDE3-4F93-9F31-C6DC39D1AE73}"/>
    <dgm:cxn modelId="{A51A850E-679B-45AB-98B9-042917E7244F}" type="presOf" srcId="{22B59159-8A61-4180-8549-BD5636AB6B94}" destId="{22EFA091-379A-4E75-A081-D17CE2E1C1E8}" srcOrd="0" destOrd="0" presId="urn:microsoft.com/office/officeart/2005/8/layout/default#5"/>
    <dgm:cxn modelId="{813DDC4C-2D20-49E5-8239-B7535A9E3FF8}" srcId="{4CFEB458-5C18-4C7D-B17E-0784DE5DF059}" destId="{762154BD-AF8F-4584-B4E9-9718C697DB98}" srcOrd="1" destOrd="0" parTransId="{8F373313-CB3E-471D-AEB4-31716A7984A9}" sibTransId="{B07CC84A-35CB-4943-8D6C-38D87D5E0236}"/>
    <dgm:cxn modelId="{C8F217D5-8E08-4A71-BD1E-A4F39B1D45BC}" type="presParOf" srcId="{87FD31A5-993B-4C0A-BC9F-E5672756C5BC}" destId="{98104395-FD7F-45BB-91BF-50EA8506F0C7}" srcOrd="0" destOrd="0" presId="urn:microsoft.com/office/officeart/2005/8/layout/default#5"/>
    <dgm:cxn modelId="{CC54C5F5-BFF8-4DF4-99C3-981A75CE2AC6}" type="presParOf" srcId="{87FD31A5-993B-4C0A-BC9F-E5672756C5BC}" destId="{F87121D5-D9E2-475E-A1F6-0020A72AB855}" srcOrd="1" destOrd="0" presId="urn:microsoft.com/office/officeart/2005/8/layout/default#5"/>
    <dgm:cxn modelId="{254BB6BE-75B8-4D17-BC9E-33C853B21B39}" type="presParOf" srcId="{87FD31A5-993B-4C0A-BC9F-E5672756C5BC}" destId="{826D9D74-6130-41DC-94FB-F908D2DDA8CA}" srcOrd="2" destOrd="0" presId="urn:microsoft.com/office/officeart/2005/8/layout/default#5"/>
    <dgm:cxn modelId="{231A1117-BCF9-447C-AE9F-BD43096DE2FB}" type="presParOf" srcId="{87FD31A5-993B-4C0A-BC9F-E5672756C5BC}" destId="{36CC0A15-4AF6-4316-8ED1-859D4D32EB8A}" srcOrd="3" destOrd="0" presId="urn:microsoft.com/office/officeart/2005/8/layout/default#5"/>
    <dgm:cxn modelId="{D0AAD686-AEA3-4DF0-889B-2EF4C9B57584}" type="presParOf" srcId="{87FD31A5-993B-4C0A-BC9F-E5672756C5BC}" destId="{B484A1BF-AF74-4FD8-970C-6A5699C94B8B}" srcOrd="4" destOrd="0" presId="urn:microsoft.com/office/officeart/2005/8/layout/default#5"/>
    <dgm:cxn modelId="{2EA25A24-4BDC-476A-ADC0-F2DA7B48FEB6}" type="presParOf" srcId="{87FD31A5-993B-4C0A-BC9F-E5672756C5BC}" destId="{F65D47E3-CC32-4347-B332-BE7E73637F2E}" srcOrd="5" destOrd="0" presId="urn:microsoft.com/office/officeart/2005/8/layout/default#5"/>
    <dgm:cxn modelId="{B49E6822-267C-447F-B2A0-33DEFD28223B}" type="presParOf" srcId="{87FD31A5-993B-4C0A-BC9F-E5672756C5BC}" destId="{22EFA091-379A-4E75-A081-D17CE2E1C1E8}" srcOrd="6" destOrd="0" presId="urn:microsoft.com/office/officeart/2005/8/layout/default#5"/>
    <dgm:cxn modelId="{F982342E-42E1-4D02-A268-9F7016C9B238}" type="presParOf" srcId="{87FD31A5-993B-4C0A-BC9F-E5672756C5BC}" destId="{FA0F50E8-87F0-408C-8FF6-BACCB852048C}" srcOrd="7" destOrd="0" presId="urn:microsoft.com/office/officeart/2005/8/layout/default#5"/>
    <dgm:cxn modelId="{7CDA4C15-A385-4A5C-A836-7FFC910B00A1}" type="presParOf" srcId="{87FD31A5-993B-4C0A-BC9F-E5672756C5BC}" destId="{AFAA9D18-010B-488A-B557-3B9ACD90A066}" srcOrd="8" destOrd="0" presId="urn:microsoft.com/office/officeart/2005/8/layout/default#5"/>
    <dgm:cxn modelId="{FB20CDFE-4A29-4053-8E74-DB83F4A2FEEF}" type="presParOf" srcId="{87FD31A5-993B-4C0A-BC9F-E5672756C5BC}" destId="{2DDB88ED-B178-4606-8EE2-9ECDDEE81BAA}" srcOrd="9" destOrd="0" presId="urn:microsoft.com/office/officeart/2005/8/layout/default#5"/>
    <dgm:cxn modelId="{0BB9FB3A-C986-47BE-ADC3-FC5672438932}" type="presParOf" srcId="{87FD31A5-993B-4C0A-BC9F-E5672756C5BC}" destId="{1A23E655-B9EE-47F9-9172-5A8B2D3CA91D}" srcOrd="10" destOrd="0" presId="urn:microsoft.com/office/officeart/2005/8/layout/default#5"/>
    <dgm:cxn modelId="{6A465F8E-A8C9-4569-8921-71645178AD79}" type="presParOf" srcId="{87FD31A5-993B-4C0A-BC9F-E5672756C5BC}" destId="{F4B4B6FB-9094-4D6D-A8A1-821DB5A611BC}" srcOrd="11" destOrd="0" presId="urn:microsoft.com/office/officeart/2005/8/layout/default#5"/>
    <dgm:cxn modelId="{DAC10E53-ECD4-4F55-B0A5-3FC0684FE411}" type="presParOf" srcId="{87FD31A5-993B-4C0A-BC9F-E5672756C5BC}" destId="{4BCB33D2-7AC4-4597-AB90-9A2BEB791C1D}" srcOrd="12" destOrd="0" presId="urn:microsoft.com/office/officeart/2005/8/layout/default#5"/>
    <dgm:cxn modelId="{B9A62A65-6B57-46DE-8896-C7C6FE10E70F}" type="presParOf" srcId="{87FD31A5-993B-4C0A-BC9F-E5672756C5BC}" destId="{C5CB8569-FA99-4B7E-987B-71ABC1E50947}" srcOrd="13" destOrd="0" presId="urn:microsoft.com/office/officeart/2005/8/layout/default#5"/>
    <dgm:cxn modelId="{7408386A-DF9F-4580-88BF-FE26336D3A86}" type="presParOf" srcId="{87FD31A5-993B-4C0A-BC9F-E5672756C5BC}" destId="{E0D345ED-97AE-4969-98F3-8A108B5E000F}" srcOrd="14" destOrd="0" presId="urn:microsoft.com/office/officeart/2005/8/layout/defaul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FEB458-5C18-4C7D-B17E-0784DE5DF059}" type="doc">
      <dgm:prSet loTypeId="urn:microsoft.com/office/officeart/2005/8/layout/default#5" loCatId="list" qsTypeId="urn:microsoft.com/office/officeart/2005/8/quickstyle/simple1#2" qsCatId="simple" csTypeId="urn:microsoft.com/office/officeart/2005/8/colors/accent4_1" csCatId="accent4" phldr="1"/>
      <dgm:spPr/>
      <dgm:t>
        <a:bodyPr/>
        <a:lstStyle/>
        <a:p>
          <a:endParaRPr lang="en-US"/>
        </a:p>
      </dgm:t>
    </dgm:pt>
    <dgm:pt modelId="{B57B1031-40D9-4D46-9116-8777E3B0F987}">
      <dgm:prSet custT="1"/>
      <dgm:spPr/>
      <dgm:t>
        <a:bodyPr/>
        <a:lstStyle/>
        <a:p>
          <a:pPr rtl="0"/>
          <a:r>
            <a:rPr lang="en-US" sz="1200" b="1" dirty="0" smtClean="0">
              <a:solidFill>
                <a:srgbClr val="000000"/>
              </a:solidFill>
            </a:rPr>
            <a:t>Ensures the team is adhering to the Scrum process</a:t>
          </a:r>
          <a:endParaRPr lang="en-US" sz="1200" b="1" dirty="0">
            <a:solidFill>
              <a:srgbClr val="000000"/>
            </a:solidFill>
          </a:endParaRPr>
        </a:p>
      </dgm:t>
    </dgm:pt>
    <dgm:pt modelId="{817D3B60-438E-4F41-9AD5-3B5E26F0688E}" type="parTrans" cxnId="{2FA8EA46-90C6-4002-9BD7-C2C3EAC88712}">
      <dgm:prSet/>
      <dgm:spPr/>
      <dgm:t>
        <a:bodyPr/>
        <a:lstStyle/>
        <a:p>
          <a:endParaRPr lang="en-US" sz="1200" b="1">
            <a:solidFill>
              <a:srgbClr val="000000"/>
            </a:solidFill>
          </a:endParaRPr>
        </a:p>
      </dgm:t>
    </dgm:pt>
    <dgm:pt modelId="{59ED7A6F-BB91-446C-96E9-EA5C6962FF69}" type="sibTrans" cxnId="{2FA8EA46-90C6-4002-9BD7-C2C3EAC88712}">
      <dgm:prSet/>
      <dgm:spPr/>
      <dgm:t>
        <a:bodyPr/>
        <a:lstStyle/>
        <a:p>
          <a:endParaRPr lang="en-US" sz="1200" b="1">
            <a:solidFill>
              <a:srgbClr val="000000"/>
            </a:solidFill>
          </a:endParaRPr>
        </a:p>
      </dgm:t>
    </dgm:pt>
    <dgm:pt modelId="{762154BD-AF8F-4584-B4E9-9718C697DB98}">
      <dgm:prSet custT="1"/>
      <dgm:spPr/>
      <dgm:t>
        <a:bodyPr/>
        <a:lstStyle/>
        <a:p>
          <a:pPr rtl="0"/>
          <a:r>
            <a:rPr lang="en-US" sz="1200" b="1" dirty="0" smtClean="0">
              <a:solidFill>
                <a:srgbClr val="000000"/>
              </a:solidFill>
            </a:rPr>
            <a:t>Guardian of quality </a:t>
          </a:r>
          <a:endParaRPr lang="en-US" sz="1200" b="1" dirty="0">
            <a:solidFill>
              <a:srgbClr val="000000"/>
            </a:solidFill>
          </a:endParaRPr>
        </a:p>
      </dgm:t>
    </dgm:pt>
    <dgm:pt modelId="{8F373313-CB3E-471D-AEB4-31716A7984A9}" type="parTrans" cxnId="{813DDC4C-2D20-49E5-8239-B7535A9E3FF8}">
      <dgm:prSet/>
      <dgm:spPr/>
      <dgm:t>
        <a:bodyPr/>
        <a:lstStyle/>
        <a:p>
          <a:endParaRPr lang="en-US" sz="1200" b="1">
            <a:solidFill>
              <a:srgbClr val="000000"/>
            </a:solidFill>
          </a:endParaRPr>
        </a:p>
      </dgm:t>
    </dgm:pt>
    <dgm:pt modelId="{B07CC84A-35CB-4943-8D6C-38D87D5E0236}" type="sibTrans" cxnId="{813DDC4C-2D20-49E5-8239-B7535A9E3FF8}">
      <dgm:prSet/>
      <dgm:spPr/>
      <dgm:t>
        <a:bodyPr/>
        <a:lstStyle/>
        <a:p>
          <a:endParaRPr lang="en-US" sz="1200" b="1">
            <a:solidFill>
              <a:srgbClr val="000000"/>
            </a:solidFill>
          </a:endParaRPr>
        </a:p>
      </dgm:t>
    </dgm:pt>
    <dgm:pt modelId="{EF7269D0-7840-498D-9956-59B1213F0E9B}">
      <dgm:prSet custT="1"/>
      <dgm:spPr/>
      <dgm:t>
        <a:bodyPr/>
        <a:lstStyle/>
        <a:p>
          <a:pPr rtl="0"/>
          <a:r>
            <a:rPr lang="en-US" sz="1200" b="1" dirty="0" smtClean="0">
              <a:solidFill>
                <a:srgbClr val="000000"/>
              </a:solidFill>
            </a:rPr>
            <a:t>Ensures impediments to the team are removed quickly</a:t>
          </a:r>
          <a:endParaRPr lang="en-US" sz="1200" b="1" dirty="0">
            <a:solidFill>
              <a:srgbClr val="000000"/>
            </a:solidFill>
          </a:endParaRPr>
        </a:p>
      </dgm:t>
    </dgm:pt>
    <dgm:pt modelId="{539D375B-44BE-4BD9-B7DE-D6D407820C84}" type="parTrans" cxnId="{95CD36BC-CEE7-49B6-962E-174BF1397BAD}">
      <dgm:prSet/>
      <dgm:spPr/>
      <dgm:t>
        <a:bodyPr/>
        <a:lstStyle/>
        <a:p>
          <a:endParaRPr lang="en-US" sz="1200" b="1">
            <a:solidFill>
              <a:srgbClr val="000000"/>
            </a:solidFill>
          </a:endParaRPr>
        </a:p>
      </dgm:t>
    </dgm:pt>
    <dgm:pt modelId="{9086679F-6BC0-4BCB-AD66-58306B8A0C98}" type="sibTrans" cxnId="{95CD36BC-CEE7-49B6-962E-174BF1397BAD}">
      <dgm:prSet/>
      <dgm:spPr/>
      <dgm:t>
        <a:bodyPr/>
        <a:lstStyle/>
        <a:p>
          <a:endParaRPr lang="en-US" sz="1200" b="1">
            <a:solidFill>
              <a:srgbClr val="000000"/>
            </a:solidFill>
          </a:endParaRPr>
        </a:p>
      </dgm:t>
    </dgm:pt>
    <dgm:pt modelId="{22B59159-8A61-4180-8549-BD5636AB6B94}">
      <dgm:prSet custT="1"/>
      <dgm:spPr/>
      <dgm:t>
        <a:bodyPr/>
        <a:lstStyle/>
        <a:p>
          <a:pPr rtl="0"/>
          <a:r>
            <a:rPr lang="en-US" sz="1200" b="1" dirty="0" smtClean="0">
              <a:solidFill>
                <a:srgbClr val="000000"/>
              </a:solidFill>
            </a:rPr>
            <a:t>Improving the lives of the development team by facilitating creativity and empowerment </a:t>
          </a:r>
          <a:endParaRPr lang="en-US" sz="1200" b="1" dirty="0">
            <a:solidFill>
              <a:srgbClr val="000000"/>
            </a:solidFill>
          </a:endParaRPr>
        </a:p>
      </dgm:t>
    </dgm:pt>
    <dgm:pt modelId="{A9629E46-952D-4A15-8F46-DAB39043962C}" type="parTrans" cxnId="{31DD5393-BCB0-4909-82EB-58A40F4D7074}">
      <dgm:prSet/>
      <dgm:spPr/>
      <dgm:t>
        <a:bodyPr/>
        <a:lstStyle/>
        <a:p>
          <a:endParaRPr lang="en-US" sz="1200" b="1">
            <a:solidFill>
              <a:srgbClr val="000000"/>
            </a:solidFill>
          </a:endParaRPr>
        </a:p>
      </dgm:t>
    </dgm:pt>
    <dgm:pt modelId="{D87174CF-0824-4C15-8C88-E68A5BB3BE2A}" type="sibTrans" cxnId="{31DD5393-BCB0-4909-82EB-58A40F4D7074}">
      <dgm:prSet/>
      <dgm:spPr/>
      <dgm:t>
        <a:bodyPr/>
        <a:lstStyle/>
        <a:p>
          <a:endParaRPr lang="en-US" sz="1200" b="1">
            <a:solidFill>
              <a:srgbClr val="000000"/>
            </a:solidFill>
          </a:endParaRPr>
        </a:p>
      </dgm:t>
    </dgm:pt>
    <dgm:pt modelId="{92E68453-176F-4156-BF9C-FB0867EBEBB7}">
      <dgm:prSet custT="1"/>
      <dgm:spPr/>
      <dgm:t>
        <a:bodyPr/>
        <a:lstStyle/>
        <a:p>
          <a:pPr rtl="0"/>
          <a:r>
            <a:rPr lang="en-US" sz="1200" b="1" dirty="0" smtClean="0">
              <a:solidFill>
                <a:srgbClr val="000000"/>
              </a:solidFill>
            </a:rPr>
            <a:t>Facilitates the team to improve their productivity in any way possible </a:t>
          </a:r>
          <a:endParaRPr lang="en-US" sz="1200" b="1" dirty="0">
            <a:solidFill>
              <a:srgbClr val="000000"/>
            </a:solidFill>
          </a:endParaRPr>
        </a:p>
      </dgm:t>
    </dgm:pt>
    <dgm:pt modelId="{7C002949-ADA7-43A4-BE25-63DE1E094A85}" type="parTrans" cxnId="{1215B219-141C-4766-BC35-DEA84BC54AAA}">
      <dgm:prSet/>
      <dgm:spPr/>
      <dgm:t>
        <a:bodyPr/>
        <a:lstStyle/>
        <a:p>
          <a:endParaRPr lang="en-US" sz="1200" b="1">
            <a:solidFill>
              <a:srgbClr val="000000"/>
            </a:solidFill>
          </a:endParaRPr>
        </a:p>
      </dgm:t>
    </dgm:pt>
    <dgm:pt modelId="{CEFF2813-E393-46EF-AEAD-203EEA6257E3}" type="sibTrans" cxnId="{1215B219-141C-4766-BC35-DEA84BC54AAA}">
      <dgm:prSet/>
      <dgm:spPr/>
      <dgm:t>
        <a:bodyPr/>
        <a:lstStyle/>
        <a:p>
          <a:endParaRPr lang="en-US" sz="1200" b="1">
            <a:solidFill>
              <a:srgbClr val="000000"/>
            </a:solidFill>
          </a:endParaRPr>
        </a:p>
      </dgm:t>
    </dgm:pt>
    <dgm:pt modelId="{0DCDB5C1-DA2D-44BF-998B-68F1DEF7F916}">
      <dgm:prSet custT="1"/>
      <dgm:spPr/>
      <dgm:t>
        <a:bodyPr/>
        <a:lstStyle/>
        <a:p>
          <a:pPr rtl="0"/>
          <a:r>
            <a:rPr lang="en-US" sz="1200" b="1" dirty="0" smtClean="0">
              <a:solidFill>
                <a:srgbClr val="000000"/>
              </a:solidFill>
            </a:rPr>
            <a:t>Motivates the team to improve the practices and tools so each increment of functionality is potentially shippable </a:t>
          </a:r>
          <a:endParaRPr lang="en-US" sz="1200" b="1" dirty="0">
            <a:solidFill>
              <a:srgbClr val="000000"/>
            </a:solidFill>
          </a:endParaRPr>
        </a:p>
      </dgm:t>
    </dgm:pt>
    <dgm:pt modelId="{B4BC1232-3AE5-49AB-8391-BC0D829EEBC6}" type="parTrans" cxnId="{98ACFB9D-1E6F-4176-931C-B7E77622CAF0}">
      <dgm:prSet/>
      <dgm:spPr/>
      <dgm:t>
        <a:bodyPr/>
        <a:lstStyle/>
        <a:p>
          <a:endParaRPr lang="en-US" sz="1200" b="1">
            <a:solidFill>
              <a:srgbClr val="000000"/>
            </a:solidFill>
          </a:endParaRPr>
        </a:p>
      </dgm:t>
    </dgm:pt>
    <dgm:pt modelId="{3919A358-2115-4DBE-888C-6D21CEC51F5A}" type="sibTrans" cxnId="{98ACFB9D-1E6F-4176-931C-B7E77622CAF0}">
      <dgm:prSet/>
      <dgm:spPr/>
      <dgm:t>
        <a:bodyPr/>
        <a:lstStyle/>
        <a:p>
          <a:endParaRPr lang="en-US" sz="1200" b="1">
            <a:solidFill>
              <a:srgbClr val="000000"/>
            </a:solidFill>
          </a:endParaRPr>
        </a:p>
      </dgm:t>
    </dgm:pt>
    <dgm:pt modelId="{20A99692-400B-4A05-9F64-D4BF855AF4B9}">
      <dgm:prSet custT="1"/>
      <dgm:spPr/>
      <dgm:t>
        <a:bodyPr/>
        <a:lstStyle/>
        <a:p>
          <a:pPr rtl="0"/>
          <a:r>
            <a:rPr lang="en-US" sz="1200" b="1" dirty="0" smtClean="0">
              <a:solidFill>
                <a:srgbClr val="000000"/>
              </a:solidFill>
            </a:rPr>
            <a:t>Radiator of information for the team (metrics, charts, etc.)</a:t>
          </a:r>
          <a:endParaRPr lang="en-US" sz="1200" b="1" dirty="0">
            <a:solidFill>
              <a:srgbClr val="000000"/>
            </a:solidFill>
          </a:endParaRPr>
        </a:p>
      </dgm:t>
    </dgm:pt>
    <dgm:pt modelId="{F4C868AC-63A5-4E03-BA18-0873B56A0B1C}" type="parTrans" cxnId="{51A12458-D403-4C77-960C-FF2C74483B56}">
      <dgm:prSet/>
      <dgm:spPr/>
      <dgm:t>
        <a:bodyPr/>
        <a:lstStyle/>
        <a:p>
          <a:endParaRPr lang="en-US" sz="1200" b="1">
            <a:solidFill>
              <a:srgbClr val="000000"/>
            </a:solidFill>
          </a:endParaRPr>
        </a:p>
      </dgm:t>
    </dgm:pt>
    <dgm:pt modelId="{C64825B6-B44F-46AE-A3D4-506068289BFA}" type="sibTrans" cxnId="{51A12458-D403-4C77-960C-FF2C74483B56}">
      <dgm:prSet/>
      <dgm:spPr/>
      <dgm:t>
        <a:bodyPr/>
        <a:lstStyle/>
        <a:p>
          <a:endParaRPr lang="en-US" sz="1200" b="1">
            <a:solidFill>
              <a:srgbClr val="000000"/>
            </a:solidFill>
          </a:endParaRPr>
        </a:p>
      </dgm:t>
    </dgm:pt>
    <dgm:pt modelId="{7FA5139F-833D-4561-ABAC-89F4229337B1}">
      <dgm:prSet custT="1"/>
      <dgm:spPr/>
      <dgm:t>
        <a:bodyPr/>
        <a:lstStyle/>
        <a:p>
          <a:pPr rtl="0"/>
          <a:r>
            <a:rPr lang="en-US" sz="1200" b="1" dirty="0" smtClean="0">
              <a:solidFill>
                <a:srgbClr val="000000"/>
              </a:solidFill>
            </a:rPr>
            <a:t>Facilitator - sets up and conducts Scrum ceremonies </a:t>
          </a:r>
          <a:endParaRPr lang="en-US" sz="1200" b="1" dirty="0">
            <a:solidFill>
              <a:srgbClr val="000000"/>
            </a:solidFill>
          </a:endParaRPr>
        </a:p>
      </dgm:t>
    </dgm:pt>
    <dgm:pt modelId="{3DF49601-88E1-41B7-85A8-2A8E981F5D29}" type="parTrans" cxnId="{90780EC2-21C3-403D-B15C-437397BD8170}">
      <dgm:prSet/>
      <dgm:spPr/>
      <dgm:t>
        <a:bodyPr/>
        <a:lstStyle/>
        <a:p>
          <a:endParaRPr lang="en-US" sz="1200" b="1">
            <a:solidFill>
              <a:srgbClr val="000000"/>
            </a:solidFill>
          </a:endParaRPr>
        </a:p>
      </dgm:t>
    </dgm:pt>
    <dgm:pt modelId="{74879DD9-C3EC-4C9F-9C0D-58B4AFD616F0}" type="sibTrans" cxnId="{90780EC2-21C3-403D-B15C-437397BD8170}">
      <dgm:prSet/>
      <dgm:spPr/>
      <dgm:t>
        <a:bodyPr/>
        <a:lstStyle/>
        <a:p>
          <a:endParaRPr lang="en-US" sz="1200" b="1">
            <a:solidFill>
              <a:srgbClr val="000000"/>
            </a:solidFill>
          </a:endParaRPr>
        </a:p>
      </dgm:t>
    </dgm:pt>
    <dgm:pt modelId="{DAEF1764-BD5C-4B86-8E21-269D4AB9AF50}">
      <dgm:prSet custT="1"/>
      <dgm:spPr/>
      <dgm:t>
        <a:bodyPr/>
        <a:lstStyle/>
        <a:p>
          <a:pPr rtl="0"/>
          <a:r>
            <a:rPr lang="en-US" sz="1200" b="1" dirty="0" smtClean="0">
              <a:solidFill>
                <a:srgbClr val="000000"/>
              </a:solidFill>
            </a:rPr>
            <a:t>Represents the team to management</a:t>
          </a:r>
          <a:endParaRPr lang="en-US" sz="1200" b="1" dirty="0">
            <a:solidFill>
              <a:srgbClr val="000000"/>
            </a:solidFill>
          </a:endParaRPr>
        </a:p>
      </dgm:t>
    </dgm:pt>
    <dgm:pt modelId="{D757D740-E730-4CDD-B264-BB394029BBC4}" type="parTrans" cxnId="{57140A17-F6E4-4B64-942C-8B98B0C5A060}">
      <dgm:prSet/>
      <dgm:spPr/>
      <dgm:t>
        <a:bodyPr/>
        <a:lstStyle/>
        <a:p>
          <a:endParaRPr lang="en-US" sz="1200" b="1">
            <a:solidFill>
              <a:srgbClr val="000000"/>
            </a:solidFill>
          </a:endParaRPr>
        </a:p>
      </dgm:t>
    </dgm:pt>
    <dgm:pt modelId="{F191E357-C7E7-4C31-8527-4D484FBBF5FF}" type="sibTrans" cxnId="{57140A17-F6E4-4B64-942C-8B98B0C5A060}">
      <dgm:prSet/>
      <dgm:spPr/>
      <dgm:t>
        <a:bodyPr/>
        <a:lstStyle/>
        <a:p>
          <a:endParaRPr lang="en-US" sz="1200" b="1">
            <a:solidFill>
              <a:srgbClr val="000000"/>
            </a:solidFill>
          </a:endParaRPr>
        </a:p>
      </dgm:t>
    </dgm:pt>
    <dgm:pt modelId="{FBC07BB9-9A42-4BEA-AF8B-05D5207D990D}">
      <dgm:prSet custT="1"/>
      <dgm:spPr/>
      <dgm:t>
        <a:bodyPr/>
        <a:lstStyle/>
        <a:p>
          <a:pPr rtl="0"/>
          <a:r>
            <a:rPr lang="en-US" sz="1200" b="1" dirty="0" smtClean="0">
              <a:solidFill>
                <a:srgbClr val="000000"/>
              </a:solidFill>
            </a:rPr>
            <a:t>Single point of contact for the Product Owner and Project Manager</a:t>
          </a:r>
          <a:endParaRPr lang="en-US" sz="1200" b="1" dirty="0">
            <a:solidFill>
              <a:srgbClr val="000000"/>
            </a:solidFill>
          </a:endParaRPr>
        </a:p>
      </dgm:t>
    </dgm:pt>
    <dgm:pt modelId="{748AFF10-DB26-4602-93D2-A74F6A4778D1}" type="parTrans" cxnId="{C6148494-8EA1-4FED-95B2-092DCE71B978}">
      <dgm:prSet/>
      <dgm:spPr/>
      <dgm:t>
        <a:bodyPr/>
        <a:lstStyle/>
        <a:p>
          <a:endParaRPr lang="en-US" sz="1200" b="1">
            <a:solidFill>
              <a:srgbClr val="000000"/>
            </a:solidFill>
          </a:endParaRPr>
        </a:p>
      </dgm:t>
    </dgm:pt>
    <dgm:pt modelId="{6E90DB95-7D19-4245-9E5B-DEDABA574098}" type="sibTrans" cxnId="{C6148494-8EA1-4FED-95B2-092DCE71B978}">
      <dgm:prSet/>
      <dgm:spPr/>
      <dgm:t>
        <a:bodyPr/>
        <a:lstStyle/>
        <a:p>
          <a:endParaRPr lang="en-US" sz="1200" b="1">
            <a:solidFill>
              <a:srgbClr val="000000"/>
            </a:solidFill>
          </a:endParaRPr>
        </a:p>
      </dgm:t>
    </dgm:pt>
    <dgm:pt modelId="{2FAE7206-745E-4CE0-B0A1-FD87900563AC}">
      <dgm:prSet custT="1"/>
      <dgm:spPr/>
      <dgm:t>
        <a:bodyPr/>
        <a:lstStyle/>
        <a:p>
          <a:pPr rtl="0"/>
          <a:r>
            <a:rPr lang="en-US" sz="1200" b="1" dirty="0" smtClean="0">
              <a:solidFill>
                <a:srgbClr val="000000"/>
              </a:solidFill>
            </a:rPr>
            <a:t>Assess and ensure that everyone is aware of the project/ release/ sprint goals </a:t>
          </a:r>
          <a:endParaRPr lang="en-US" sz="1200" b="1" dirty="0">
            <a:solidFill>
              <a:srgbClr val="000000"/>
            </a:solidFill>
          </a:endParaRPr>
        </a:p>
      </dgm:t>
    </dgm:pt>
    <dgm:pt modelId="{793236DB-461F-4612-8E33-41D8C240EFC0}" type="parTrans" cxnId="{093B939B-8615-4BEC-84D9-520359BDAF3F}">
      <dgm:prSet/>
      <dgm:spPr/>
      <dgm:t>
        <a:bodyPr/>
        <a:lstStyle/>
        <a:p>
          <a:endParaRPr lang="en-US" sz="1200" b="1">
            <a:solidFill>
              <a:srgbClr val="000000"/>
            </a:solidFill>
          </a:endParaRPr>
        </a:p>
      </dgm:t>
    </dgm:pt>
    <dgm:pt modelId="{AA07ADD4-1FB4-497A-BFAE-16126A2F0426}" type="sibTrans" cxnId="{093B939B-8615-4BEC-84D9-520359BDAF3F}">
      <dgm:prSet/>
      <dgm:spPr/>
      <dgm:t>
        <a:bodyPr/>
        <a:lstStyle/>
        <a:p>
          <a:endParaRPr lang="en-US" sz="1200" b="1">
            <a:solidFill>
              <a:srgbClr val="000000"/>
            </a:solidFill>
          </a:endParaRPr>
        </a:p>
      </dgm:t>
    </dgm:pt>
    <dgm:pt modelId="{A5AAA00C-1EDE-4664-9CEF-4678462FC030}">
      <dgm:prSet custT="1"/>
      <dgm:spPr/>
      <dgm:t>
        <a:bodyPr/>
        <a:lstStyle/>
        <a:p>
          <a:pPr rtl="0"/>
          <a:r>
            <a:rPr lang="en-US" sz="1200" b="1" dirty="0" smtClean="0">
              <a:solidFill>
                <a:srgbClr val="000000"/>
              </a:solidFill>
            </a:rPr>
            <a:t>Work with other Scrum Masters to ensure that organizational processes are being improved in order to better support teams </a:t>
          </a:r>
          <a:endParaRPr lang="en-US" sz="1200" b="1" dirty="0">
            <a:solidFill>
              <a:srgbClr val="000000"/>
            </a:solidFill>
          </a:endParaRPr>
        </a:p>
      </dgm:t>
    </dgm:pt>
    <dgm:pt modelId="{BC4DE2D4-7E7D-45ED-B455-A996A5BA4D1E}" type="parTrans" cxnId="{B6C30641-54DC-49E7-BF2A-3BE66E2D2643}">
      <dgm:prSet/>
      <dgm:spPr/>
      <dgm:t>
        <a:bodyPr/>
        <a:lstStyle/>
        <a:p>
          <a:endParaRPr lang="en-US" sz="1200" b="1">
            <a:solidFill>
              <a:srgbClr val="000000"/>
            </a:solidFill>
          </a:endParaRPr>
        </a:p>
      </dgm:t>
    </dgm:pt>
    <dgm:pt modelId="{741ABD44-2568-4E22-8CC3-FE487B928402}" type="sibTrans" cxnId="{B6C30641-54DC-49E7-BF2A-3BE66E2D2643}">
      <dgm:prSet/>
      <dgm:spPr/>
      <dgm:t>
        <a:bodyPr/>
        <a:lstStyle/>
        <a:p>
          <a:endParaRPr lang="en-US" sz="1200" b="1">
            <a:solidFill>
              <a:srgbClr val="000000"/>
            </a:solidFill>
          </a:endParaRPr>
        </a:p>
      </dgm:t>
    </dgm:pt>
    <dgm:pt modelId="{87FD31A5-993B-4C0A-BC9F-E5672756C5BC}" type="pres">
      <dgm:prSet presAssocID="{4CFEB458-5C18-4C7D-B17E-0784DE5DF059}" presName="diagram" presStyleCnt="0">
        <dgm:presLayoutVars>
          <dgm:dir/>
          <dgm:resizeHandles val="exact"/>
        </dgm:presLayoutVars>
      </dgm:prSet>
      <dgm:spPr/>
      <dgm:t>
        <a:bodyPr/>
        <a:lstStyle/>
        <a:p>
          <a:endParaRPr lang="en-US"/>
        </a:p>
      </dgm:t>
    </dgm:pt>
    <dgm:pt modelId="{98104395-FD7F-45BB-91BF-50EA8506F0C7}" type="pres">
      <dgm:prSet presAssocID="{B57B1031-40D9-4D46-9116-8777E3B0F987}" presName="node" presStyleLbl="node1" presStyleIdx="0" presStyleCnt="12">
        <dgm:presLayoutVars>
          <dgm:bulletEnabled val="1"/>
        </dgm:presLayoutVars>
      </dgm:prSet>
      <dgm:spPr/>
      <dgm:t>
        <a:bodyPr/>
        <a:lstStyle/>
        <a:p>
          <a:endParaRPr lang="en-US"/>
        </a:p>
      </dgm:t>
    </dgm:pt>
    <dgm:pt modelId="{F87121D5-D9E2-475E-A1F6-0020A72AB855}" type="pres">
      <dgm:prSet presAssocID="{59ED7A6F-BB91-446C-96E9-EA5C6962FF69}" presName="sibTrans" presStyleCnt="0"/>
      <dgm:spPr/>
      <dgm:t>
        <a:bodyPr/>
        <a:lstStyle/>
        <a:p>
          <a:endParaRPr lang="en-US"/>
        </a:p>
      </dgm:t>
    </dgm:pt>
    <dgm:pt modelId="{826D9D74-6130-41DC-94FB-F908D2DDA8CA}" type="pres">
      <dgm:prSet presAssocID="{762154BD-AF8F-4584-B4E9-9718C697DB98}" presName="node" presStyleLbl="node1" presStyleIdx="1" presStyleCnt="12">
        <dgm:presLayoutVars>
          <dgm:bulletEnabled val="1"/>
        </dgm:presLayoutVars>
      </dgm:prSet>
      <dgm:spPr/>
      <dgm:t>
        <a:bodyPr/>
        <a:lstStyle/>
        <a:p>
          <a:endParaRPr lang="en-US"/>
        </a:p>
      </dgm:t>
    </dgm:pt>
    <dgm:pt modelId="{36CC0A15-4AF6-4316-8ED1-859D4D32EB8A}" type="pres">
      <dgm:prSet presAssocID="{B07CC84A-35CB-4943-8D6C-38D87D5E0236}" presName="sibTrans" presStyleCnt="0"/>
      <dgm:spPr/>
      <dgm:t>
        <a:bodyPr/>
        <a:lstStyle/>
        <a:p>
          <a:endParaRPr lang="en-US"/>
        </a:p>
      </dgm:t>
    </dgm:pt>
    <dgm:pt modelId="{B484A1BF-AF74-4FD8-970C-6A5699C94B8B}" type="pres">
      <dgm:prSet presAssocID="{EF7269D0-7840-498D-9956-59B1213F0E9B}" presName="node" presStyleLbl="node1" presStyleIdx="2" presStyleCnt="12">
        <dgm:presLayoutVars>
          <dgm:bulletEnabled val="1"/>
        </dgm:presLayoutVars>
      </dgm:prSet>
      <dgm:spPr/>
      <dgm:t>
        <a:bodyPr/>
        <a:lstStyle/>
        <a:p>
          <a:endParaRPr lang="en-US"/>
        </a:p>
      </dgm:t>
    </dgm:pt>
    <dgm:pt modelId="{F65D47E3-CC32-4347-B332-BE7E73637F2E}" type="pres">
      <dgm:prSet presAssocID="{9086679F-6BC0-4BCB-AD66-58306B8A0C98}" presName="sibTrans" presStyleCnt="0"/>
      <dgm:spPr/>
      <dgm:t>
        <a:bodyPr/>
        <a:lstStyle/>
        <a:p>
          <a:endParaRPr lang="en-US"/>
        </a:p>
      </dgm:t>
    </dgm:pt>
    <dgm:pt modelId="{22EFA091-379A-4E75-A081-D17CE2E1C1E8}" type="pres">
      <dgm:prSet presAssocID="{22B59159-8A61-4180-8549-BD5636AB6B94}" presName="node" presStyleLbl="node1" presStyleIdx="3" presStyleCnt="12">
        <dgm:presLayoutVars>
          <dgm:bulletEnabled val="1"/>
        </dgm:presLayoutVars>
      </dgm:prSet>
      <dgm:spPr/>
      <dgm:t>
        <a:bodyPr/>
        <a:lstStyle/>
        <a:p>
          <a:endParaRPr lang="en-US"/>
        </a:p>
      </dgm:t>
    </dgm:pt>
    <dgm:pt modelId="{FA0F50E8-87F0-408C-8FF6-BACCB852048C}" type="pres">
      <dgm:prSet presAssocID="{D87174CF-0824-4C15-8C88-E68A5BB3BE2A}" presName="sibTrans" presStyleCnt="0"/>
      <dgm:spPr/>
      <dgm:t>
        <a:bodyPr/>
        <a:lstStyle/>
        <a:p>
          <a:endParaRPr lang="en-US"/>
        </a:p>
      </dgm:t>
    </dgm:pt>
    <dgm:pt modelId="{15F270E4-41DA-4ADC-8FA3-64E06A1B2A4E}" type="pres">
      <dgm:prSet presAssocID="{92E68453-176F-4156-BF9C-FB0867EBEBB7}" presName="node" presStyleLbl="node1" presStyleIdx="4" presStyleCnt="12" custLinFactNeighborY="-7651">
        <dgm:presLayoutVars>
          <dgm:bulletEnabled val="1"/>
        </dgm:presLayoutVars>
      </dgm:prSet>
      <dgm:spPr/>
      <dgm:t>
        <a:bodyPr/>
        <a:lstStyle/>
        <a:p>
          <a:endParaRPr lang="en-US"/>
        </a:p>
      </dgm:t>
    </dgm:pt>
    <dgm:pt modelId="{6E144042-CD80-4394-B328-3B8C4DE2C7CE}" type="pres">
      <dgm:prSet presAssocID="{CEFF2813-E393-46EF-AEAD-203EEA6257E3}" presName="sibTrans" presStyleCnt="0"/>
      <dgm:spPr/>
      <dgm:t>
        <a:bodyPr/>
        <a:lstStyle/>
        <a:p>
          <a:endParaRPr lang="en-US"/>
        </a:p>
      </dgm:t>
    </dgm:pt>
    <dgm:pt modelId="{BC3B41C7-2F54-45CB-9618-A7B19F7721C1}" type="pres">
      <dgm:prSet presAssocID="{0DCDB5C1-DA2D-44BF-998B-68F1DEF7F916}" presName="node" presStyleLbl="node1" presStyleIdx="5" presStyleCnt="12" custLinFactNeighborY="-7651">
        <dgm:presLayoutVars>
          <dgm:bulletEnabled val="1"/>
        </dgm:presLayoutVars>
      </dgm:prSet>
      <dgm:spPr/>
      <dgm:t>
        <a:bodyPr/>
        <a:lstStyle/>
        <a:p>
          <a:endParaRPr lang="en-US"/>
        </a:p>
      </dgm:t>
    </dgm:pt>
    <dgm:pt modelId="{899D370F-A1A0-4798-923F-4D6CE4417DB6}" type="pres">
      <dgm:prSet presAssocID="{3919A358-2115-4DBE-888C-6D21CEC51F5A}" presName="sibTrans" presStyleCnt="0"/>
      <dgm:spPr/>
      <dgm:t>
        <a:bodyPr/>
        <a:lstStyle/>
        <a:p>
          <a:endParaRPr lang="en-US"/>
        </a:p>
      </dgm:t>
    </dgm:pt>
    <dgm:pt modelId="{C08F44F5-917E-4537-A369-0590963453F4}" type="pres">
      <dgm:prSet presAssocID="{20A99692-400B-4A05-9F64-D4BF855AF4B9}" presName="node" presStyleLbl="node1" presStyleIdx="6" presStyleCnt="12" custLinFactNeighborY="-7651">
        <dgm:presLayoutVars>
          <dgm:bulletEnabled val="1"/>
        </dgm:presLayoutVars>
      </dgm:prSet>
      <dgm:spPr/>
      <dgm:t>
        <a:bodyPr/>
        <a:lstStyle/>
        <a:p>
          <a:endParaRPr lang="en-US"/>
        </a:p>
      </dgm:t>
    </dgm:pt>
    <dgm:pt modelId="{8AB2207B-04B4-48BB-A896-79E879AFB673}" type="pres">
      <dgm:prSet presAssocID="{C64825B6-B44F-46AE-A3D4-506068289BFA}" presName="sibTrans" presStyleCnt="0"/>
      <dgm:spPr/>
      <dgm:t>
        <a:bodyPr/>
        <a:lstStyle/>
        <a:p>
          <a:endParaRPr lang="en-US"/>
        </a:p>
      </dgm:t>
    </dgm:pt>
    <dgm:pt modelId="{1F904C78-7FAD-4C92-B855-D9D54EFDB61B}" type="pres">
      <dgm:prSet presAssocID="{7FA5139F-833D-4561-ABAC-89F4229337B1}" presName="node" presStyleLbl="node1" presStyleIdx="7" presStyleCnt="12" custLinFactNeighborY="-7651">
        <dgm:presLayoutVars>
          <dgm:bulletEnabled val="1"/>
        </dgm:presLayoutVars>
      </dgm:prSet>
      <dgm:spPr/>
      <dgm:t>
        <a:bodyPr/>
        <a:lstStyle/>
        <a:p>
          <a:endParaRPr lang="en-US"/>
        </a:p>
      </dgm:t>
    </dgm:pt>
    <dgm:pt modelId="{26C3F38A-69E0-434A-B25C-883A48C7B487}" type="pres">
      <dgm:prSet presAssocID="{74879DD9-C3EC-4C9F-9C0D-58B4AFD616F0}" presName="sibTrans" presStyleCnt="0"/>
      <dgm:spPr/>
      <dgm:t>
        <a:bodyPr/>
        <a:lstStyle/>
        <a:p>
          <a:endParaRPr lang="en-US"/>
        </a:p>
      </dgm:t>
    </dgm:pt>
    <dgm:pt modelId="{AFAA9D18-010B-488A-B557-3B9ACD90A066}" type="pres">
      <dgm:prSet presAssocID="{DAEF1764-BD5C-4B86-8E21-269D4AB9AF50}" presName="node" presStyleLbl="node1" presStyleIdx="8" presStyleCnt="12" custLinFactNeighborY="-15302">
        <dgm:presLayoutVars>
          <dgm:bulletEnabled val="1"/>
        </dgm:presLayoutVars>
      </dgm:prSet>
      <dgm:spPr/>
      <dgm:t>
        <a:bodyPr/>
        <a:lstStyle/>
        <a:p>
          <a:endParaRPr lang="en-US"/>
        </a:p>
      </dgm:t>
    </dgm:pt>
    <dgm:pt modelId="{2DDB88ED-B178-4606-8EE2-9ECDDEE81BAA}" type="pres">
      <dgm:prSet presAssocID="{F191E357-C7E7-4C31-8527-4D484FBBF5FF}" presName="sibTrans" presStyleCnt="0"/>
      <dgm:spPr/>
      <dgm:t>
        <a:bodyPr/>
        <a:lstStyle/>
        <a:p>
          <a:endParaRPr lang="en-US"/>
        </a:p>
      </dgm:t>
    </dgm:pt>
    <dgm:pt modelId="{CFC45D8C-8690-4DCC-8614-DB0BBE3D6009}" type="pres">
      <dgm:prSet presAssocID="{FBC07BB9-9A42-4BEA-AF8B-05D5207D990D}" presName="node" presStyleLbl="node1" presStyleIdx="9" presStyleCnt="12" custLinFactNeighborY="-15302">
        <dgm:presLayoutVars>
          <dgm:bulletEnabled val="1"/>
        </dgm:presLayoutVars>
      </dgm:prSet>
      <dgm:spPr/>
      <dgm:t>
        <a:bodyPr/>
        <a:lstStyle/>
        <a:p>
          <a:endParaRPr lang="en-US"/>
        </a:p>
      </dgm:t>
    </dgm:pt>
    <dgm:pt modelId="{54A3CEBA-6BEC-438B-99AC-385EE27CA0A6}" type="pres">
      <dgm:prSet presAssocID="{6E90DB95-7D19-4245-9E5B-DEDABA574098}" presName="sibTrans" presStyleCnt="0"/>
      <dgm:spPr/>
      <dgm:t>
        <a:bodyPr/>
        <a:lstStyle/>
        <a:p>
          <a:endParaRPr lang="en-US"/>
        </a:p>
      </dgm:t>
    </dgm:pt>
    <dgm:pt modelId="{92E225B7-B046-405D-8FD4-8B65D28CA3F8}" type="pres">
      <dgm:prSet presAssocID="{2FAE7206-745E-4CE0-B0A1-FD87900563AC}" presName="node" presStyleLbl="node1" presStyleIdx="10" presStyleCnt="12" custLinFactNeighborY="-15302">
        <dgm:presLayoutVars>
          <dgm:bulletEnabled val="1"/>
        </dgm:presLayoutVars>
      </dgm:prSet>
      <dgm:spPr/>
      <dgm:t>
        <a:bodyPr/>
        <a:lstStyle/>
        <a:p>
          <a:endParaRPr lang="en-US"/>
        </a:p>
      </dgm:t>
    </dgm:pt>
    <dgm:pt modelId="{B0BACFC3-9AAF-4D1B-AEF7-00D1BD3EE654}" type="pres">
      <dgm:prSet presAssocID="{AA07ADD4-1FB4-497A-BFAE-16126A2F0426}" presName="sibTrans" presStyleCnt="0"/>
      <dgm:spPr/>
      <dgm:t>
        <a:bodyPr/>
        <a:lstStyle/>
        <a:p>
          <a:endParaRPr lang="en-US"/>
        </a:p>
      </dgm:t>
    </dgm:pt>
    <dgm:pt modelId="{DFEE154F-969D-4B84-9DF7-4E424F639805}" type="pres">
      <dgm:prSet presAssocID="{A5AAA00C-1EDE-4664-9CEF-4678462FC030}" presName="node" presStyleLbl="node1" presStyleIdx="11" presStyleCnt="12" custLinFactNeighborY="-15302">
        <dgm:presLayoutVars>
          <dgm:bulletEnabled val="1"/>
        </dgm:presLayoutVars>
      </dgm:prSet>
      <dgm:spPr/>
      <dgm:t>
        <a:bodyPr/>
        <a:lstStyle/>
        <a:p>
          <a:endParaRPr lang="en-US"/>
        </a:p>
      </dgm:t>
    </dgm:pt>
  </dgm:ptLst>
  <dgm:cxnLst>
    <dgm:cxn modelId="{51A12458-D403-4C77-960C-FF2C74483B56}" srcId="{4CFEB458-5C18-4C7D-B17E-0784DE5DF059}" destId="{20A99692-400B-4A05-9F64-D4BF855AF4B9}" srcOrd="6" destOrd="0" parTransId="{F4C868AC-63A5-4E03-BA18-0873B56A0B1C}" sibTransId="{C64825B6-B44F-46AE-A3D4-506068289BFA}"/>
    <dgm:cxn modelId="{093B939B-8615-4BEC-84D9-520359BDAF3F}" srcId="{4CFEB458-5C18-4C7D-B17E-0784DE5DF059}" destId="{2FAE7206-745E-4CE0-B0A1-FD87900563AC}" srcOrd="10" destOrd="0" parTransId="{793236DB-461F-4612-8E33-41D8C240EFC0}" sibTransId="{AA07ADD4-1FB4-497A-BFAE-16126A2F0426}"/>
    <dgm:cxn modelId="{FD3E3F31-B4ED-4835-82A2-F67EC83A732F}" type="presOf" srcId="{DAEF1764-BD5C-4B86-8E21-269D4AB9AF50}" destId="{AFAA9D18-010B-488A-B557-3B9ACD90A066}" srcOrd="0" destOrd="0" presId="urn:microsoft.com/office/officeart/2005/8/layout/default#5"/>
    <dgm:cxn modelId="{2FA8EA46-90C6-4002-9BD7-C2C3EAC88712}" srcId="{4CFEB458-5C18-4C7D-B17E-0784DE5DF059}" destId="{B57B1031-40D9-4D46-9116-8777E3B0F987}" srcOrd="0" destOrd="0" parTransId="{817D3B60-438E-4F41-9AD5-3B5E26F0688E}" sibTransId="{59ED7A6F-BB91-446C-96E9-EA5C6962FF69}"/>
    <dgm:cxn modelId="{813DDC4C-2D20-49E5-8239-B7535A9E3FF8}" srcId="{4CFEB458-5C18-4C7D-B17E-0784DE5DF059}" destId="{762154BD-AF8F-4584-B4E9-9718C697DB98}" srcOrd="1" destOrd="0" parTransId="{8F373313-CB3E-471D-AEB4-31716A7984A9}" sibTransId="{B07CC84A-35CB-4943-8D6C-38D87D5E0236}"/>
    <dgm:cxn modelId="{57140A17-F6E4-4B64-942C-8B98B0C5A060}" srcId="{4CFEB458-5C18-4C7D-B17E-0784DE5DF059}" destId="{DAEF1764-BD5C-4B86-8E21-269D4AB9AF50}" srcOrd="8" destOrd="0" parTransId="{D757D740-E730-4CDD-B264-BB394029BBC4}" sibTransId="{F191E357-C7E7-4C31-8527-4D484FBBF5FF}"/>
    <dgm:cxn modelId="{207B2B4C-CD15-4542-B5C5-065967F33ADF}" type="presOf" srcId="{A5AAA00C-1EDE-4664-9CEF-4678462FC030}" destId="{DFEE154F-969D-4B84-9DF7-4E424F639805}" srcOrd="0" destOrd="0" presId="urn:microsoft.com/office/officeart/2005/8/layout/default#5"/>
    <dgm:cxn modelId="{B6C30641-54DC-49E7-BF2A-3BE66E2D2643}" srcId="{4CFEB458-5C18-4C7D-B17E-0784DE5DF059}" destId="{A5AAA00C-1EDE-4664-9CEF-4678462FC030}" srcOrd="11" destOrd="0" parTransId="{BC4DE2D4-7E7D-45ED-B455-A996A5BA4D1E}" sibTransId="{741ABD44-2568-4E22-8CC3-FE487B928402}"/>
    <dgm:cxn modelId="{F1B157AD-EF84-4F4F-A8BB-EDE5C1874F72}" type="presOf" srcId="{762154BD-AF8F-4584-B4E9-9718C697DB98}" destId="{826D9D74-6130-41DC-94FB-F908D2DDA8CA}" srcOrd="0" destOrd="0" presId="urn:microsoft.com/office/officeart/2005/8/layout/default#5"/>
    <dgm:cxn modelId="{4A68A154-7DE0-4C8C-A359-2A5C00056141}" type="presOf" srcId="{4CFEB458-5C18-4C7D-B17E-0784DE5DF059}" destId="{87FD31A5-993B-4C0A-BC9F-E5672756C5BC}" srcOrd="0" destOrd="0" presId="urn:microsoft.com/office/officeart/2005/8/layout/default#5"/>
    <dgm:cxn modelId="{144C778A-8F0C-457E-A4E7-C8D07556A230}" type="presOf" srcId="{FBC07BB9-9A42-4BEA-AF8B-05D5207D990D}" destId="{CFC45D8C-8690-4DCC-8614-DB0BBE3D6009}" srcOrd="0" destOrd="0" presId="urn:microsoft.com/office/officeart/2005/8/layout/default#5"/>
    <dgm:cxn modelId="{C6148494-8EA1-4FED-95B2-092DCE71B978}" srcId="{4CFEB458-5C18-4C7D-B17E-0784DE5DF059}" destId="{FBC07BB9-9A42-4BEA-AF8B-05D5207D990D}" srcOrd="9" destOrd="0" parTransId="{748AFF10-DB26-4602-93D2-A74F6A4778D1}" sibTransId="{6E90DB95-7D19-4245-9E5B-DEDABA574098}"/>
    <dgm:cxn modelId="{8774F2CD-47AC-4270-A183-ACDE7CBA9447}" type="presOf" srcId="{7FA5139F-833D-4561-ABAC-89F4229337B1}" destId="{1F904C78-7FAD-4C92-B855-D9D54EFDB61B}" srcOrd="0" destOrd="0" presId="urn:microsoft.com/office/officeart/2005/8/layout/default#5"/>
    <dgm:cxn modelId="{A51A850E-679B-45AB-98B9-042917E7244F}" type="presOf" srcId="{22B59159-8A61-4180-8549-BD5636AB6B94}" destId="{22EFA091-379A-4E75-A081-D17CE2E1C1E8}" srcOrd="0" destOrd="0" presId="urn:microsoft.com/office/officeart/2005/8/layout/default#5"/>
    <dgm:cxn modelId="{98ACFB9D-1E6F-4176-931C-B7E77622CAF0}" srcId="{4CFEB458-5C18-4C7D-B17E-0784DE5DF059}" destId="{0DCDB5C1-DA2D-44BF-998B-68F1DEF7F916}" srcOrd="5" destOrd="0" parTransId="{B4BC1232-3AE5-49AB-8391-BC0D829EEBC6}" sibTransId="{3919A358-2115-4DBE-888C-6D21CEC51F5A}"/>
    <dgm:cxn modelId="{31DD5393-BCB0-4909-82EB-58A40F4D7074}" srcId="{4CFEB458-5C18-4C7D-B17E-0784DE5DF059}" destId="{22B59159-8A61-4180-8549-BD5636AB6B94}" srcOrd="3" destOrd="0" parTransId="{A9629E46-952D-4A15-8F46-DAB39043962C}" sibTransId="{D87174CF-0824-4C15-8C88-E68A5BB3BE2A}"/>
    <dgm:cxn modelId="{4F021CDF-6F3D-4369-AE3F-9149B381E94A}" type="presOf" srcId="{0DCDB5C1-DA2D-44BF-998B-68F1DEF7F916}" destId="{BC3B41C7-2F54-45CB-9618-A7B19F7721C1}" srcOrd="0" destOrd="0" presId="urn:microsoft.com/office/officeart/2005/8/layout/default#5"/>
    <dgm:cxn modelId="{6532821A-BBEC-45A8-865B-02F632880A1C}" type="presOf" srcId="{92E68453-176F-4156-BF9C-FB0867EBEBB7}" destId="{15F270E4-41DA-4ADC-8FA3-64E06A1B2A4E}" srcOrd="0" destOrd="0" presId="urn:microsoft.com/office/officeart/2005/8/layout/default#5"/>
    <dgm:cxn modelId="{95CD36BC-CEE7-49B6-962E-174BF1397BAD}" srcId="{4CFEB458-5C18-4C7D-B17E-0784DE5DF059}" destId="{EF7269D0-7840-498D-9956-59B1213F0E9B}" srcOrd="2" destOrd="0" parTransId="{539D375B-44BE-4BD9-B7DE-D6D407820C84}" sibTransId="{9086679F-6BC0-4BCB-AD66-58306B8A0C98}"/>
    <dgm:cxn modelId="{0DEDD977-B95C-4054-BED5-6277A204C895}" type="presOf" srcId="{B57B1031-40D9-4D46-9116-8777E3B0F987}" destId="{98104395-FD7F-45BB-91BF-50EA8506F0C7}" srcOrd="0" destOrd="0" presId="urn:microsoft.com/office/officeart/2005/8/layout/default#5"/>
    <dgm:cxn modelId="{1215B219-141C-4766-BC35-DEA84BC54AAA}" srcId="{4CFEB458-5C18-4C7D-B17E-0784DE5DF059}" destId="{92E68453-176F-4156-BF9C-FB0867EBEBB7}" srcOrd="4" destOrd="0" parTransId="{7C002949-ADA7-43A4-BE25-63DE1E094A85}" sibTransId="{CEFF2813-E393-46EF-AEAD-203EEA6257E3}"/>
    <dgm:cxn modelId="{1C4DBDE4-6D73-4E84-885F-34DA9B05D899}" type="presOf" srcId="{2FAE7206-745E-4CE0-B0A1-FD87900563AC}" destId="{92E225B7-B046-405D-8FD4-8B65D28CA3F8}" srcOrd="0" destOrd="0" presId="urn:microsoft.com/office/officeart/2005/8/layout/default#5"/>
    <dgm:cxn modelId="{1805BDFB-71A8-40C2-9FB8-B7021A0EA760}" type="presOf" srcId="{20A99692-400B-4A05-9F64-D4BF855AF4B9}" destId="{C08F44F5-917E-4537-A369-0590963453F4}" srcOrd="0" destOrd="0" presId="urn:microsoft.com/office/officeart/2005/8/layout/default#5"/>
    <dgm:cxn modelId="{90780EC2-21C3-403D-B15C-437397BD8170}" srcId="{4CFEB458-5C18-4C7D-B17E-0784DE5DF059}" destId="{7FA5139F-833D-4561-ABAC-89F4229337B1}" srcOrd="7" destOrd="0" parTransId="{3DF49601-88E1-41B7-85A8-2A8E981F5D29}" sibTransId="{74879DD9-C3EC-4C9F-9C0D-58B4AFD616F0}"/>
    <dgm:cxn modelId="{AC5F2E6E-78DB-4070-A2BD-F5A4F8107895}" type="presOf" srcId="{EF7269D0-7840-498D-9956-59B1213F0E9B}" destId="{B484A1BF-AF74-4FD8-970C-6A5699C94B8B}" srcOrd="0" destOrd="0" presId="urn:microsoft.com/office/officeart/2005/8/layout/default#5"/>
    <dgm:cxn modelId="{C8F217D5-8E08-4A71-BD1E-A4F39B1D45BC}" type="presParOf" srcId="{87FD31A5-993B-4C0A-BC9F-E5672756C5BC}" destId="{98104395-FD7F-45BB-91BF-50EA8506F0C7}" srcOrd="0" destOrd="0" presId="urn:microsoft.com/office/officeart/2005/8/layout/default#5"/>
    <dgm:cxn modelId="{CC54C5F5-BFF8-4DF4-99C3-981A75CE2AC6}" type="presParOf" srcId="{87FD31A5-993B-4C0A-BC9F-E5672756C5BC}" destId="{F87121D5-D9E2-475E-A1F6-0020A72AB855}" srcOrd="1" destOrd="0" presId="urn:microsoft.com/office/officeart/2005/8/layout/default#5"/>
    <dgm:cxn modelId="{254BB6BE-75B8-4D17-BC9E-33C853B21B39}" type="presParOf" srcId="{87FD31A5-993B-4C0A-BC9F-E5672756C5BC}" destId="{826D9D74-6130-41DC-94FB-F908D2DDA8CA}" srcOrd="2" destOrd="0" presId="urn:microsoft.com/office/officeart/2005/8/layout/default#5"/>
    <dgm:cxn modelId="{231A1117-BCF9-447C-AE9F-BD43096DE2FB}" type="presParOf" srcId="{87FD31A5-993B-4C0A-BC9F-E5672756C5BC}" destId="{36CC0A15-4AF6-4316-8ED1-859D4D32EB8A}" srcOrd="3" destOrd="0" presId="urn:microsoft.com/office/officeart/2005/8/layout/default#5"/>
    <dgm:cxn modelId="{D0AAD686-AEA3-4DF0-889B-2EF4C9B57584}" type="presParOf" srcId="{87FD31A5-993B-4C0A-BC9F-E5672756C5BC}" destId="{B484A1BF-AF74-4FD8-970C-6A5699C94B8B}" srcOrd="4" destOrd="0" presId="urn:microsoft.com/office/officeart/2005/8/layout/default#5"/>
    <dgm:cxn modelId="{2EA25A24-4BDC-476A-ADC0-F2DA7B48FEB6}" type="presParOf" srcId="{87FD31A5-993B-4C0A-BC9F-E5672756C5BC}" destId="{F65D47E3-CC32-4347-B332-BE7E73637F2E}" srcOrd="5" destOrd="0" presId="urn:microsoft.com/office/officeart/2005/8/layout/default#5"/>
    <dgm:cxn modelId="{B49E6822-267C-447F-B2A0-33DEFD28223B}" type="presParOf" srcId="{87FD31A5-993B-4C0A-BC9F-E5672756C5BC}" destId="{22EFA091-379A-4E75-A081-D17CE2E1C1E8}" srcOrd="6" destOrd="0" presId="urn:microsoft.com/office/officeart/2005/8/layout/default#5"/>
    <dgm:cxn modelId="{F982342E-42E1-4D02-A268-9F7016C9B238}" type="presParOf" srcId="{87FD31A5-993B-4C0A-BC9F-E5672756C5BC}" destId="{FA0F50E8-87F0-408C-8FF6-BACCB852048C}" srcOrd="7" destOrd="0" presId="urn:microsoft.com/office/officeart/2005/8/layout/default#5"/>
    <dgm:cxn modelId="{88FBABFA-6A29-4684-9D2A-5A3F98CE3DC0}" type="presParOf" srcId="{87FD31A5-993B-4C0A-BC9F-E5672756C5BC}" destId="{15F270E4-41DA-4ADC-8FA3-64E06A1B2A4E}" srcOrd="8" destOrd="0" presId="urn:microsoft.com/office/officeart/2005/8/layout/default#5"/>
    <dgm:cxn modelId="{B7C3D0EB-97D5-4F0F-8848-397253ECF408}" type="presParOf" srcId="{87FD31A5-993B-4C0A-BC9F-E5672756C5BC}" destId="{6E144042-CD80-4394-B328-3B8C4DE2C7CE}" srcOrd="9" destOrd="0" presId="urn:microsoft.com/office/officeart/2005/8/layout/default#5"/>
    <dgm:cxn modelId="{98732FE9-4CD1-46E6-89FC-509AD2428E72}" type="presParOf" srcId="{87FD31A5-993B-4C0A-BC9F-E5672756C5BC}" destId="{BC3B41C7-2F54-45CB-9618-A7B19F7721C1}" srcOrd="10" destOrd="0" presId="urn:microsoft.com/office/officeart/2005/8/layout/default#5"/>
    <dgm:cxn modelId="{1DA5187A-3EE1-4E40-A63D-6030E65342CF}" type="presParOf" srcId="{87FD31A5-993B-4C0A-BC9F-E5672756C5BC}" destId="{899D370F-A1A0-4798-923F-4D6CE4417DB6}" srcOrd="11" destOrd="0" presId="urn:microsoft.com/office/officeart/2005/8/layout/default#5"/>
    <dgm:cxn modelId="{3329DE72-CD76-4893-93DA-E0F8727214B0}" type="presParOf" srcId="{87FD31A5-993B-4C0A-BC9F-E5672756C5BC}" destId="{C08F44F5-917E-4537-A369-0590963453F4}" srcOrd="12" destOrd="0" presId="urn:microsoft.com/office/officeart/2005/8/layout/default#5"/>
    <dgm:cxn modelId="{B3EB90D4-0CA1-4B6B-BB4E-71CC084C3A50}" type="presParOf" srcId="{87FD31A5-993B-4C0A-BC9F-E5672756C5BC}" destId="{8AB2207B-04B4-48BB-A896-79E879AFB673}" srcOrd="13" destOrd="0" presId="urn:microsoft.com/office/officeart/2005/8/layout/default#5"/>
    <dgm:cxn modelId="{8F5EB162-F0DD-4C20-B1F6-3F32403A961C}" type="presParOf" srcId="{87FD31A5-993B-4C0A-BC9F-E5672756C5BC}" destId="{1F904C78-7FAD-4C92-B855-D9D54EFDB61B}" srcOrd="14" destOrd="0" presId="urn:microsoft.com/office/officeart/2005/8/layout/default#5"/>
    <dgm:cxn modelId="{F0176413-6B22-4300-BB36-0E4A5B290C66}" type="presParOf" srcId="{87FD31A5-993B-4C0A-BC9F-E5672756C5BC}" destId="{26C3F38A-69E0-434A-B25C-883A48C7B487}" srcOrd="15" destOrd="0" presId="urn:microsoft.com/office/officeart/2005/8/layout/default#5"/>
    <dgm:cxn modelId="{7CDA4C15-A385-4A5C-A836-7FFC910B00A1}" type="presParOf" srcId="{87FD31A5-993B-4C0A-BC9F-E5672756C5BC}" destId="{AFAA9D18-010B-488A-B557-3B9ACD90A066}" srcOrd="16" destOrd="0" presId="urn:microsoft.com/office/officeart/2005/8/layout/default#5"/>
    <dgm:cxn modelId="{75E69689-4479-492A-8F96-02B54DD128A0}" type="presParOf" srcId="{87FD31A5-993B-4C0A-BC9F-E5672756C5BC}" destId="{2DDB88ED-B178-4606-8EE2-9ECDDEE81BAA}" srcOrd="17" destOrd="0" presId="urn:microsoft.com/office/officeart/2005/8/layout/default#5"/>
    <dgm:cxn modelId="{AEE04728-91F1-4A0D-9EAB-C311A91A7F62}" type="presParOf" srcId="{87FD31A5-993B-4C0A-BC9F-E5672756C5BC}" destId="{CFC45D8C-8690-4DCC-8614-DB0BBE3D6009}" srcOrd="18" destOrd="0" presId="urn:microsoft.com/office/officeart/2005/8/layout/default#5"/>
    <dgm:cxn modelId="{FE900652-B4E1-4755-B289-A71A8C9B7EA3}" type="presParOf" srcId="{87FD31A5-993B-4C0A-BC9F-E5672756C5BC}" destId="{54A3CEBA-6BEC-438B-99AC-385EE27CA0A6}" srcOrd="19" destOrd="0" presId="urn:microsoft.com/office/officeart/2005/8/layout/default#5"/>
    <dgm:cxn modelId="{7AE7FD97-9BC9-41D0-966A-EB148817E7CB}" type="presParOf" srcId="{87FD31A5-993B-4C0A-BC9F-E5672756C5BC}" destId="{92E225B7-B046-405D-8FD4-8B65D28CA3F8}" srcOrd="20" destOrd="0" presId="urn:microsoft.com/office/officeart/2005/8/layout/default#5"/>
    <dgm:cxn modelId="{C247E608-9F21-463F-A993-C0A1CAFFE68F}" type="presParOf" srcId="{87FD31A5-993B-4C0A-BC9F-E5672756C5BC}" destId="{B0BACFC3-9AAF-4D1B-AEF7-00D1BD3EE654}" srcOrd="21" destOrd="0" presId="urn:microsoft.com/office/officeart/2005/8/layout/default#5"/>
    <dgm:cxn modelId="{209EF6E7-A72B-4409-A8DB-BF250115A0AB}" type="presParOf" srcId="{87FD31A5-993B-4C0A-BC9F-E5672756C5BC}" destId="{DFEE154F-969D-4B84-9DF7-4E424F639805}" srcOrd="22" destOrd="0" presId="urn:microsoft.com/office/officeart/2005/8/layout/defaul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9AA534-3561-4173-B0EA-413A7B5E35DC}" type="doc">
      <dgm:prSet loTypeId="urn:microsoft.com/office/officeart/2005/8/layout/default#6" loCatId="list" qsTypeId="urn:microsoft.com/office/officeart/2005/8/quickstyle/simple1#3" qsCatId="simple" csTypeId="urn:microsoft.com/office/officeart/2005/8/colors/accent4_1" csCatId="accent4" phldr="1"/>
      <dgm:spPr/>
      <dgm:t>
        <a:bodyPr/>
        <a:lstStyle/>
        <a:p>
          <a:endParaRPr lang="en-US"/>
        </a:p>
      </dgm:t>
    </dgm:pt>
    <dgm:pt modelId="{653F7306-7D92-4267-8363-F65DC2B434A5}">
      <dgm:prSet custT="1"/>
      <dgm:spPr/>
      <dgm:t>
        <a:bodyPr/>
        <a:lstStyle/>
        <a:p>
          <a:pPr rtl="0"/>
          <a:r>
            <a:rPr lang="en-US" sz="1300" b="1" dirty="0" smtClean="0">
              <a:solidFill>
                <a:srgbClr val="000000"/>
              </a:solidFill>
            </a:rPr>
            <a:t>Aggregates input from users, stakeholders and other interested parties</a:t>
          </a:r>
          <a:endParaRPr lang="en-US" sz="1300" b="1" dirty="0">
            <a:solidFill>
              <a:srgbClr val="000000"/>
            </a:solidFill>
          </a:endParaRPr>
        </a:p>
      </dgm:t>
    </dgm:pt>
    <dgm:pt modelId="{3B9030EA-B0B2-4137-B889-4F72B6696C56}" type="parTrans" cxnId="{DE514F4F-4596-4197-B696-7995234FAC3B}">
      <dgm:prSet/>
      <dgm:spPr/>
      <dgm:t>
        <a:bodyPr/>
        <a:lstStyle/>
        <a:p>
          <a:endParaRPr lang="en-US" sz="1300" b="1">
            <a:solidFill>
              <a:srgbClr val="000000"/>
            </a:solidFill>
          </a:endParaRPr>
        </a:p>
      </dgm:t>
    </dgm:pt>
    <dgm:pt modelId="{4C4E974A-44E9-44BB-8FCA-F23C95DC7B50}" type="sibTrans" cxnId="{DE514F4F-4596-4197-B696-7995234FAC3B}">
      <dgm:prSet/>
      <dgm:spPr/>
      <dgm:t>
        <a:bodyPr/>
        <a:lstStyle/>
        <a:p>
          <a:endParaRPr lang="en-US" sz="1300" b="1">
            <a:solidFill>
              <a:srgbClr val="000000"/>
            </a:solidFill>
          </a:endParaRPr>
        </a:p>
      </dgm:t>
    </dgm:pt>
    <dgm:pt modelId="{9D0C9118-8F18-4BF6-88F9-1F167EC2179D}">
      <dgm:prSet custT="1"/>
      <dgm:spPr/>
      <dgm:t>
        <a:bodyPr/>
        <a:lstStyle/>
        <a:p>
          <a:pPr rtl="0"/>
          <a:r>
            <a:rPr lang="en-US" sz="1300" b="1" dirty="0" smtClean="0">
              <a:solidFill>
                <a:srgbClr val="000000"/>
              </a:solidFill>
            </a:rPr>
            <a:t>Has the bandwidth to participate in daily development meetings and is available throughout the day</a:t>
          </a:r>
          <a:endParaRPr lang="en-US" sz="1300" b="1" dirty="0">
            <a:solidFill>
              <a:srgbClr val="000000"/>
            </a:solidFill>
          </a:endParaRPr>
        </a:p>
      </dgm:t>
    </dgm:pt>
    <dgm:pt modelId="{CA589697-151C-4D73-AB96-096315431E80}" type="parTrans" cxnId="{9E428BEC-42A6-4E1F-807D-D9C66C896FDB}">
      <dgm:prSet/>
      <dgm:spPr/>
      <dgm:t>
        <a:bodyPr/>
        <a:lstStyle/>
        <a:p>
          <a:endParaRPr lang="en-US" sz="1300" b="1">
            <a:solidFill>
              <a:srgbClr val="000000"/>
            </a:solidFill>
          </a:endParaRPr>
        </a:p>
      </dgm:t>
    </dgm:pt>
    <dgm:pt modelId="{F6F5DA71-1002-4DAA-90BB-7BC599BFBA96}" type="sibTrans" cxnId="{9E428BEC-42A6-4E1F-807D-D9C66C896FDB}">
      <dgm:prSet/>
      <dgm:spPr/>
      <dgm:t>
        <a:bodyPr/>
        <a:lstStyle/>
        <a:p>
          <a:endParaRPr lang="en-US" sz="1300" b="1">
            <a:solidFill>
              <a:srgbClr val="000000"/>
            </a:solidFill>
          </a:endParaRPr>
        </a:p>
      </dgm:t>
    </dgm:pt>
    <dgm:pt modelId="{6163309D-DC04-4BCC-9CE1-B207FA54465D}">
      <dgm:prSet custT="1"/>
      <dgm:spPr/>
      <dgm:t>
        <a:bodyPr/>
        <a:lstStyle/>
        <a:p>
          <a:pPr rtl="0"/>
          <a:r>
            <a:rPr lang="en-US" sz="1300" b="1" dirty="0" smtClean="0">
              <a:solidFill>
                <a:srgbClr val="000000"/>
              </a:solidFill>
            </a:rPr>
            <a:t>Available to review daily work product to ensure on track</a:t>
          </a:r>
          <a:endParaRPr lang="en-US" sz="1300" b="1" dirty="0">
            <a:solidFill>
              <a:srgbClr val="000000"/>
            </a:solidFill>
          </a:endParaRPr>
        </a:p>
      </dgm:t>
    </dgm:pt>
    <dgm:pt modelId="{CE861A2F-398C-43CE-9EB4-C3D239F692E8}" type="parTrans" cxnId="{36A0086F-162A-4E30-B4A5-356D871A8B5E}">
      <dgm:prSet/>
      <dgm:spPr/>
      <dgm:t>
        <a:bodyPr/>
        <a:lstStyle/>
        <a:p>
          <a:endParaRPr lang="en-US" sz="1300" b="1">
            <a:solidFill>
              <a:srgbClr val="000000"/>
            </a:solidFill>
          </a:endParaRPr>
        </a:p>
      </dgm:t>
    </dgm:pt>
    <dgm:pt modelId="{A3CA5B1F-CD89-482F-A773-0CC47CDA391E}" type="sibTrans" cxnId="{36A0086F-162A-4E30-B4A5-356D871A8B5E}">
      <dgm:prSet/>
      <dgm:spPr/>
      <dgm:t>
        <a:bodyPr/>
        <a:lstStyle/>
        <a:p>
          <a:endParaRPr lang="en-US" sz="1300" b="1">
            <a:solidFill>
              <a:srgbClr val="000000"/>
            </a:solidFill>
          </a:endParaRPr>
        </a:p>
      </dgm:t>
    </dgm:pt>
    <dgm:pt modelId="{B83F5578-2DBA-404D-AE0F-DCEAED0EBB0A}">
      <dgm:prSet custT="1"/>
      <dgm:spPr/>
      <dgm:t>
        <a:bodyPr/>
        <a:lstStyle/>
        <a:p>
          <a:pPr rtl="0"/>
          <a:r>
            <a:rPr lang="en-US" sz="1300" b="1" dirty="0" smtClean="0">
              <a:solidFill>
                <a:srgbClr val="000000"/>
              </a:solidFill>
            </a:rPr>
            <a:t>Defines the features of the product</a:t>
          </a:r>
          <a:endParaRPr lang="en-US" sz="1300" b="1" dirty="0">
            <a:solidFill>
              <a:srgbClr val="000000"/>
            </a:solidFill>
          </a:endParaRPr>
        </a:p>
      </dgm:t>
    </dgm:pt>
    <dgm:pt modelId="{9EA6F546-FCCA-443C-AE0C-CFAB5AF824D2}" type="parTrans" cxnId="{519189A3-658C-43C9-AE80-FCBE9FE288F5}">
      <dgm:prSet/>
      <dgm:spPr/>
      <dgm:t>
        <a:bodyPr/>
        <a:lstStyle/>
        <a:p>
          <a:endParaRPr lang="en-US" sz="1300" b="1">
            <a:solidFill>
              <a:srgbClr val="000000"/>
            </a:solidFill>
          </a:endParaRPr>
        </a:p>
      </dgm:t>
    </dgm:pt>
    <dgm:pt modelId="{7E09FF62-F4A2-480D-A701-DB2D85A1D1CA}" type="sibTrans" cxnId="{519189A3-658C-43C9-AE80-FCBE9FE288F5}">
      <dgm:prSet/>
      <dgm:spPr/>
      <dgm:t>
        <a:bodyPr/>
        <a:lstStyle/>
        <a:p>
          <a:endParaRPr lang="en-US" sz="1300" b="1">
            <a:solidFill>
              <a:srgbClr val="000000"/>
            </a:solidFill>
          </a:endParaRPr>
        </a:p>
      </dgm:t>
    </dgm:pt>
    <dgm:pt modelId="{03F70AB7-0A6C-4786-802F-C01F80DEF58F}">
      <dgm:prSet custT="1"/>
      <dgm:spPr/>
      <dgm:t>
        <a:bodyPr/>
        <a:lstStyle/>
        <a:p>
          <a:pPr rtl="0"/>
          <a:r>
            <a:rPr lang="en-US" sz="1300" b="1" dirty="0" smtClean="0">
              <a:solidFill>
                <a:srgbClr val="000000"/>
              </a:solidFill>
            </a:rPr>
            <a:t>Prioritizes features according to market value </a:t>
          </a:r>
          <a:endParaRPr lang="en-US" sz="1300" b="1" dirty="0">
            <a:solidFill>
              <a:srgbClr val="000000"/>
            </a:solidFill>
          </a:endParaRPr>
        </a:p>
      </dgm:t>
    </dgm:pt>
    <dgm:pt modelId="{1B0B689E-EA86-4852-B368-A59878698806}" type="parTrans" cxnId="{76779B89-CBED-4EA3-AFF4-8AA3C13891EB}">
      <dgm:prSet/>
      <dgm:spPr/>
      <dgm:t>
        <a:bodyPr/>
        <a:lstStyle/>
        <a:p>
          <a:endParaRPr lang="en-US" sz="1300" b="1">
            <a:solidFill>
              <a:srgbClr val="000000"/>
            </a:solidFill>
          </a:endParaRPr>
        </a:p>
      </dgm:t>
    </dgm:pt>
    <dgm:pt modelId="{7B9617E9-F8B7-434E-81D5-8A4AAB46712F}" type="sibTrans" cxnId="{76779B89-CBED-4EA3-AFF4-8AA3C13891EB}">
      <dgm:prSet/>
      <dgm:spPr/>
      <dgm:t>
        <a:bodyPr/>
        <a:lstStyle/>
        <a:p>
          <a:endParaRPr lang="en-US" sz="1300" b="1">
            <a:solidFill>
              <a:srgbClr val="000000"/>
            </a:solidFill>
          </a:endParaRPr>
        </a:p>
      </dgm:t>
    </dgm:pt>
    <dgm:pt modelId="{CCA62A83-342B-43A5-ABC7-FE67608F418E}">
      <dgm:prSet custT="1"/>
      <dgm:spPr/>
      <dgm:t>
        <a:bodyPr/>
        <a:lstStyle/>
        <a:p>
          <a:pPr rtl="0"/>
          <a:r>
            <a:rPr lang="en-US" sz="1300" b="1" dirty="0" smtClean="0">
              <a:solidFill>
                <a:srgbClr val="000000"/>
              </a:solidFill>
            </a:rPr>
            <a:t>Adjusts features and priority every iteration, as needed  </a:t>
          </a:r>
          <a:endParaRPr lang="en-US" sz="1300" b="1" dirty="0">
            <a:solidFill>
              <a:srgbClr val="000000"/>
            </a:solidFill>
          </a:endParaRPr>
        </a:p>
      </dgm:t>
    </dgm:pt>
    <dgm:pt modelId="{BBC39F24-8061-4E96-A564-F14E72931805}" type="parTrans" cxnId="{0C6E6D90-A99E-4898-AF8F-A21E15DACA83}">
      <dgm:prSet/>
      <dgm:spPr/>
      <dgm:t>
        <a:bodyPr/>
        <a:lstStyle/>
        <a:p>
          <a:endParaRPr lang="en-US" sz="1300" b="1">
            <a:solidFill>
              <a:srgbClr val="000000"/>
            </a:solidFill>
          </a:endParaRPr>
        </a:p>
      </dgm:t>
    </dgm:pt>
    <dgm:pt modelId="{FE65D0AE-34D1-4904-BE05-D64D50063F5D}" type="sibTrans" cxnId="{0C6E6D90-A99E-4898-AF8F-A21E15DACA83}">
      <dgm:prSet/>
      <dgm:spPr/>
      <dgm:t>
        <a:bodyPr/>
        <a:lstStyle/>
        <a:p>
          <a:endParaRPr lang="en-US" sz="1300" b="1">
            <a:solidFill>
              <a:srgbClr val="000000"/>
            </a:solidFill>
          </a:endParaRPr>
        </a:p>
      </dgm:t>
    </dgm:pt>
    <dgm:pt modelId="{DA5B96AF-BE22-4451-B74F-EDC901861C3B}">
      <dgm:prSet custT="1"/>
      <dgm:spPr/>
      <dgm:t>
        <a:bodyPr/>
        <a:lstStyle/>
        <a:p>
          <a:pPr rtl="0"/>
          <a:r>
            <a:rPr lang="en-US" sz="1300" b="1" dirty="0" smtClean="0">
              <a:solidFill>
                <a:srgbClr val="000000"/>
              </a:solidFill>
            </a:rPr>
            <a:t>Accepts or rejects work results</a:t>
          </a:r>
          <a:endParaRPr lang="en-US" sz="1300" b="1" dirty="0">
            <a:solidFill>
              <a:srgbClr val="000000"/>
            </a:solidFill>
          </a:endParaRPr>
        </a:p>
      </dgm:t>
    </dgm:pt>
    <dgm:pt modelId="{604BAC5E-F19C-4331-967C-4F681EC99D33}" type="parTrans" cxnId="{42F71EE8-00B3-42EB-A0C3-6878BA7125E7}">
      <dgm:prSet/>
      <dgm:spPr/>
      <dgm:t>
        <a:bodyPr/>
        <a:lstStyle/>
        <a:p>
          <a:endParaRPr lang="en-US" sz="1300" b="1">
            <a:solidFill>
              <a:srgbClr val="000000"/>
            </a:solidFill>
          </a:endParaRPr>
        </a:p>
      </dgm:t>
    </dgm:pt>
    <dgm:pt modelId="{C92C87B3-3543-42D9-8E64-C55DBF27D3F3}" type="sibTrans" cxnId="{42F71EE8-00B3-42EB-A0C3-6878BA7125E7}">
      <dgm:prSet/>
      <dgm:spPr/>
      <dgm:t>
        <a:bodyPr/>
        <a:lstStyle/>
        <a:p>
          <a:endParaRPr lang="en-US" sz="1300" b="1">
            <a:solidFill>
              <a:srgbClr val="000000"/>
            </a:solidFill>
          </a:endParaRPr>
        </a:p>
      </dgm:t>
    </dgm:pt>
    <dgm:pt modelId="{1FF0E153-A304-408B-AF9D-F61DBE8F9DFF}">
      <dgm:prSet custT="1"/>
      <dgm:spPr/>
      <dgm:t>
        <a:bodyPr/>
        <a:lstStyle/>
        <a:p>
          <a:pPr rtl="0"/>
          <a:r>
            <a:rPr lang="en-US" sz="1300" b="1" dirty="0" smtClean="0">
              <a:solidFill>
                <a:srgbClr val="000000"/>
              </a:solidFill>
            </a:rPr>
            <a:t>Manages customer/ stakeholder expectations </a:t>
          </a:r>
          <a:endParaRPr lang="en-US" sz="1300" b="1" dirty="0">
            <a:solidFill>
              <a:srgbClr val="000000"/>
            </a:solidFill>
          </a:endParaRPr>
        </a:p>
      </dgm:t>
    </dgm:pt>
    <dgm:pt modelId="{FF2C2BED-455B-4285-9361-BD7682024AB8}" type="parTrans" cxnId="{FB022A83-402A-47C5-AFD7-90DFAC61F580}">
      <dgm:prSet/>
      <dgm:spPr/>
      <dgm:t>
        <a:bodyPr/>
        <a:lstStyle/>
        <a:p>
          <a:endParaRPr lang="en-US" sz="1300" b="1">
            <a:solidFill>
              <a:srgbClr val="000000"/>
            </a:solidFill>
          </a:endParaRPr>
        </a:p>
      </dgm:t>
    </dgm:pt>
    <dgm:pt modelId="{A5D3A7D1-791B-4CF4-8B0A-4E7BD19C672A}" type="sibTrans" cxnId="{FB022A83-402A-47C5-AFD7-90DFAC61F580}">
      <dgm:prSet/>
      <dgm:spPr/>
      <dgm:t>
        <a:bodyPr/>
        <a:lstStyle/>
        <a:p>
          <a:endParaRPr lang="en-US" sz="1300" b="1">
            <a:solidFill>
              <a:srgbClr val="000000"/>
            </a:solidFill>
          </a:endParaRPr>
        </a:p>
      </dgm:t>
    </dgm:pt>
    <dgm:pt modelId="{0A7E34CD-FEE5-4909-B118-FF332B5830B0}">
      <dgm:prSet custT="1"/>
      <dgm:spPr/>
      <dgm:t>
        <a:bodyPr/>
        <a:lstStyle/>
        <a:p>
          <a:pPr rtl="0"/>
          <a:r>
            <a:rPr lang="en-US" sz="1300" b="1" dirty="0" smtClean="0">
              <a:solidFill>
                <a:srgbClr val="000000"/>
              </a:solidFill>
            </a:rPr>
            <a:t>Drives features vs. schedule vs. resources tradeoff decisions </a:t>
          </a:r>
          <a:endParaRPr lang="en-US" sz="1300" b="1" dirty="0">
            <a:solidFill>
              <a:srgbClr val="000000"/>
            </a:solidFill>
          </a:endParaRPr>
        </a:p>
      </dgm:t>
    </dgm:pt>
    <dgm:pt modelId="{6FC13F8D-9D11-4D1E-B67D-E0B0E156A990}" type="parTrans" cxnId="{A342D6D5-E4B5-4BC7-A5CB-BDA86283A903}">
      <dgm:prSet/>
      <dgm:spPr/>
      <dgm:t>
        <a:bodyPr/>
        <a:lstStyle/>
        <a:p>
          <a:endParaRPr lang="en-US" sz="1300" b="1">
            <a:solidFill>
              <a:srgbClr val="000000"/>
            </a:solidFill>
          </a:endParaRPr>
        </a:p>
      </dgm:t>
    </dgm:pt>
    <dgm:pt modelId="{F23228DF-22D3-4426-A043-F3C5A3F59FA3}" type="sibTrans" cxnId="{A342D6D5-E4B5-4BC7-A5CB-BDA86283A903}">
      <dgm:prSet/>
      <dgm:spPr/>
      <dgm:t>
        <a:bodyPr/>
        <a:lstStyle/>
        <a:p>
          <a:endParaRPr lang="en-US" sz="1300" b="1">
            <a:solidFill>
              <a:srgbClr val="000000"/>
            </a:solidFill>
          </a:endParaRPr>
        </a:p>
      </dgm:t>
    </dgm:pt>
    <dgm:pt modelId="{4E5FE053-1941-47C9-A411-1BA5A74A1616}">
      <dgm:prSet custT="1"/>
      <dgm:spPr/>
      <dgm:t>
        <a:bodyPr/>
        <a:lstStyle/>
        <a:p>
          <a:pPr rtl="0"/>
          <a:r>
            <a:rPr lang="en-US" sz="1300" b="1" dirty="0" smtClean="0">
              <a:solidFill>
                <a:srgbClr val="000000"/>
              </a:solidFill>
            </a:rPr>
            <a:t>Primary interface between IT and the customer</a:t>
          </a:r>
          <a:endParaRPr lang="en-US" sz="1300" b="1" dirty="0">
            <a:solidFill>
              <a:srgbClr val="000000"/>
            </a:solidFill>
          </a:endParaRPr>
        </a:p>
      </dgm:t>
    </dgm:pt>
    <dgm:pt modelId="{FF8C60D7-92E9-4B14-8A6E-677F2273837C}" type="parTrans" cxnId="{EBBBAE93-4788-4A64-A780-2E5E05B403B1}">
      <dgm:prSet/>
      <dgm:spPr/>
      <dgm:t>
        <a:bodyPr/>
        <a:lstStyle/>
        <a:p>
          <a:endParaRPr lang="en-US" sz="1300" b="1">
            <a:solidFill>
              <a:srgbClr val="000000"/>
            </a:solidFill>
          </a:endParaRPr>
        </a:p>
      </dgm:t>
    </dgm:pt>
    <dgm:pt modelId="{5FE0EA42-7B41-4F8E-B810-3C375BFE4D32}" type="sibTrans" cxnId="{EBBBAE93-4788-4A64-A780-2E5E05B403B1}">
      <dgm:prSet/>
      <dgm:spPr/>
      <dgm:t>
        <a:bodyPr/>
        <a:lstStyle/>
        <a:p>
          <a:endParaRPr lang="en-US" sz="1300" b="1">
            <a:solidFill>
              <a:srgbClr val="000000"/>
            </a:solidFill>
          </a:endParaRPr>
        </a:p>
      </dgm:t>
    </dgm:pt>
    <dgm:pt modelId="{FE9361E7-25C5-4BDF-A44E-FDE2916D4EC6}">
      <dgm:prSet custT="1"/>
      <dgm:spPr/>
      <dgm:t>
        <a:bodyPr/>
        <a:lstStyle/>
        <a:p>
          <a:pPr rtl="0"/>
          <a:r>
            <a:rPr lang="en-US" sz="1300" b="1" dirty="0" smtClean="0">
              <a:solidFill>
                <a:srgbClr val="000000"/>
              </a:solidFill>
            </a:rPr>
            <a:t>Forms a single view of the prioritized requirements</a:t>
          </a:r>
          <a:endParaRPr lang="en-US" sz="1300" b="1" dirty="0">
            <a:solidFill>
              <a:srgbClr val="000000"/>
            </a:solidFill>
          </a:endParaRPr>
        </a:p>
      </dgm:t>
    </dgm:pt>
    <dgm:pt modelId="{86940CE2-81DC-46E4-8320-0B10F0B53441}" type="parTrans" cxnId="{7C7024F3-548A-4A1C-AC4A-3BA8C6CBD277}">
      <dgm:prSet/>
      <dgm:spPr/>
      <dgm:t>
        <a:bodyPr/>
        <a:lstStyle/>
        <a:p>
          <a:endParaRPr lang="en-US" sz="1300" b="1">
            <a:solidFill>
              <a:srgbClr val="000000"/>
            </a:solidFill>
          </a:endParaRPr>
        </a:p>
      </dgm:t>
    </dgm:pt>
    <dgm:pt modelId="{FAD6F562-26FF-431D-BAE0-8891D0EDBE24}" type="sibTrans" cxnId="{7C7024F3-548A-4A1C-AC4A-3BA8C6CBD277}">
      <dgm:prSet/>
      <dgm:spPr/>
      <dgm:t>
        <a:bodyPr/>
        <a:lstStyle/>
        <a:p>
          <a:endParaRPr lang="en-US" sz="1300" b="1">
            <a:solidFill>
              <a:srgbClr val="000000"/>
            </a:solidFill>
          </a:endParaRPr>
        </a:p>
      </dgm:t>
    </dgm:pt>
    <dgm:pt modelId="{083B698C-1EB0-472D-B192-B52065ADFA2F}">
      <dgm:prSet custT="1"/>
      <dgm:spPr/>
      <dgm:t>
        <a:bodyPr/>
        <a:lstStyle/>
        <a:p>
          <a:pPr rtl="0"/>
          <a:r>
            <a:rPr lang="en-US" sz="1300" b="1" dirty="0" smtClean="0">
              <a:solidFill>
                <a:srgbClr val="000000"/>
              </a:solidFill>
            </a:rPr>
            <a:t>Respects Delivery Team estimates</a:t>
          </a:r>
          <a:endParaRPr lang="en-US" sz="1300" b="1" dirty="0">
            <a:solidFill>
              <a:srgbClr val="000000"/>
            </a:solidFill>
          </a:endParaRPr>
        </a:p>
      </dgm:t>
    </dgm:pt>
    <dgm:pt modelId="{6C617C9E-5E47-4A7C-885F-85DFBD67592D}" type="parTrans" cxnId="{754083D2-D037-48E7-8D55-320821C7A43C}">
      <dgm:prSet/>
      <dgm:spPr/>
      <dgm:t>
        <a:bodyPr/>
        <a:lstStyle/>
        <a:p>
          <a:endParaRPr lang="en-US" sz="1300" b="1">
            <a:solidFill>
              <a:srgbClr val="000000"/>
            </a:solidFill>
          </a:endParaRPr>
        </a:p>
      </dgm:t>
    </dgm:pt>
    <dgm:pt modelId="{7CC37C66-19C4-4232-99A2-07C8F67F0279}" type="sibTrans" cxnId="{754083D2-D037-48E7-8D55-320821C7A43C}">
      <dgm:prSet/>
      <dgm:spPr/>
      <dgm:t>
        <a:bodyPr/>
        <a:lstStyle/>
        <a:p>
          <a:endParaRPr lang="en-US" sz="1300" b="1">
            <a:solidFill>
              <a:srgbClr val="000000"/>
            </a:solidFill>
          </a:endParaRPr>
        </a:p>
      </dgm:t>
    </dgm:pt>
    <dgm:pt modelId="{204CDC11-5A8F-459F-9B8F-0EF9D575F4EE}" type="pres">
      <dgm:prSet presAssocID="{C69AA534-3561-4173-B0EA-413A7B5E35DC}" presName="diagram" presStyleCnt="0">
        <dgm:presLayoutVars>
          <dgm:dir/>
          <dgm:resizeHandles val="exact"/>
        </dgm:presLayoutVars>
      </dgm:prSet>
      <dgm:spPr/>
      <dgm:t>
        <a:bodyPr/>
        <a:lstStyle/>
        <a:p>
          <a:endParaRPr lang="en-US"/>
        </a:p>
      </dgm:t>
    </dgm:pt>
    <dgm:pt modelId="{363231A0-3BC6-49AE-B075-94890C800C5F}" type="pres">
      <dgm:prSet presAssocID="{653F7306-7D92-4267-8363-F65DC2B434A5}" presName="node" presStyleLbl="node1" presStyleIdx="0" presStyleCnt="12">
        <dgm:presLayoutVars>
          <dgm:bulletEnabled val="1"/>
        </dgm:presLayoutVars>
      </dgm:prSet>
      <dgm:spPr/>
      <dgm:t>
        <a:bodyPr/>
        <a:lstStyle/>
        <a:p>
          <a:endParaRPr lang="en-US"/>
        </a:p>
      </dgm:t>
    </dgm:pt>
    <dgm:pt modelId="{0FF06172-AA26-4001-BF45-0542895C7EA9}" type="pres">
      <dgm:prSet presAssocID="{4C4E974A-44E9-44BB-8FCA-F23C95DC7B50}" presName="sibTrans" presStyleCnt="0"/>
      <dgm:spPr/>
      <dgm:t>
        <a:bodyPr/>
        <a:lstStyle/>
        <a:p>
          <a:endParaRPr lang="en-US"/>
        </a:p>
      </dgm:t>
    </dgm:pt>
    <dgm:pt modelId="{02DEBF98-B1FD-4AEF-904B-31DACB7DB4B4}" type="pres">
      <dgm:prSet presAssocID="{FE9361E7-25C5-4BDF-A44E-FDE2916D4EC6}" presName="node" presStyleLbl="node1" presStyleIdx="1" presStyleCnt="12">
        <dgm:presLayoutVars>
          <dgm:bulletEnabled val="1"/>
        </dgm:presLayoutVars>
      </dgm:prSet>
      <dgm:spPr/>
      <dgm:t>
        <a:bodyPr/>
        <a:lstStyle/>
        <a:p>
          <a:endParaRPr lang="en-US"/>
        </a:p>
      </dgm:t>
    </dgm:pt>
    <dgm:pt modelId="{DAB8C19F-83E1-4DEE-9207-C02769D7B83A}" type="pres">
      <dgm:prSet presAssocID="{FAD6F562-26FF-431D-BAE0-8891D0EDBE24}" presName="sibTrans" presStyleCnt="0"/>
      <dgm:spPr/>
      <dgm:t>
        <a:bodyPr/>
        <a:lstStyle/>
        <a:p>
          <a:endParaRPr lang="en-US"/>
        </a:p>
      </dgm:t>
    </dgm:pt>
    <dgm:pt modelId="{FD38F29F-7A52-448C-A953-CBA2CBCBD958}" type="pres">
      <dgm:prSet presAssocID="{9D0C9118-8F18-4BF6-88F9-1F167EC2179D}" presName="node" presStyleLbl="node1" presStyleIdx="2" presStyleCnt="12">
        <dgm:presLayoutVars>
          <dgm:bulletEnabled val="1"/>
        </dgm:presLayoutVars>
      </dgm:prSet>
      <dgm:spPr/>
      <dgm:t>
        <a:bodyPr/>
        <a:lstStyle/>
        <a:p>
          <a:endParaRPr lang="en-US"/>
        </a:p>
      </dgm:t>
    </dgm:pt>
    <dgm:pt modelId="{5E0903FB-7002-43B4-BAC6-23FAE417D21F}" type="pres">
      <dgm:prSet presAssocID="{F6F5DA71-1002-4DAA-90BB-7BC599BFBA96}" presName="sibTrans" presStyleCnt="0"/>
      <dgm:spPr/>
      <dgm:t>
        <a:bodyPr/>
        <a:lstStyle/>
        <a:p>
          <a:endParaRPr lang="en-US"/>
        </a:p>
      </dgm:t>
    </dgm:pt>
    <dgm:pt modelId="{FAD48BB3-032E-425F-BE34-90E89E080630}" type="pres">
      <dgm:prSet presAssocID="{6163309D-DC04-4BCC-9CE1-B207FA54465D}" presName="node" presStyleLbl="node1" presStyleIdx="3" presStyleCnt="12">
        <dgm:presLayoutVars>
          <dgm:bulletEnabled val="1"/>
        </dgm:presLayoutVars>
      </dgm:prSet>
      <dgm:spPr/>
      <dgm:t>
        <a:bodyPr/>
        <a:lstStyle/>
        <a:p>
          <a:endParaRPr lang="en-US"/>
        </a:p>
      </dgm:t>
    </dgm:pt>
    <dgm:pt modelId="{44F28186-1435-4CF1-8B0D-FE818BC156BB}" type="pres">
      <dgm:prSet presAssocID="{A3CA5B1F-CD89-482F-A773-0CC47CDA391E}" presName="sibTrans" presStyleCnt="0"/>
      <dgm:spPr/>
      <dgm:t>
        <a:bodyPr/>
        <a:lstStyle/>
        <a:p>
          <a:endParaRPr lang="en-US"/>
        </a:p>
      </dgm:t>
    </dgm:pt>
    <dgm:pt modelId="{B0793C9F-8EE4-4171-BE9D-D1EE5AD712AC}" type="pres">
      <dgm:prSet presAssocID="{B83F5578-2DBA-404D-AE0F-DCEAED0EBB0A}" presName="node" presStyleLbl="node1" presStyleIdx="4" presStyleCnt="12" custLinFactNeighborY="-7651">
        <dgm:presLayoutVars>
          <dgm:bulletEnabled val="1"/>
        </dgm:presLayoutVars>
      </dgm:prSet>
      <dgm:spPr/>
      <dgm:t>
        <a:bodyPr/>
        <a:lstStyle/>
        <a:p>
          <a:endParaRPr lang="en-US"/>
        </a:p>
      </dgm:t>
    </dgm:pt>
    <dgm:pt modelId="{D667D7A6-BC0E-4D4D-B77E-86F5975CF936}" type="pres">
      <dgm:prSet presAssocID="{7E09FF62-F4A2-480D-A701-DB2D85A1D1CA}" presName="sibTrans" presStyleCnt="0"/>
      <dgm:spPr/>
      <dgm:t>
        <a:bodyPr/>
        <a:lstStyle/>
        <a:p>
          <a:endParaRPr lang="en-US"/>
        </a:p>
      </dgm:t>
    </dgm:pt>
    <dgm:pt modelId="{F1CC3A4D-ADE7-4992-BC59-D3A55708812E}" type="pres">
      <dgm:prSet presAssocID="{03F70AB7-0A6C-4786-802F-C01F80DEF58F}" presName="node" presStyleLbl="node1" presStyleIdx="5" presStyleCnt="12" custLinFactNeighborY="-7651">
        <dgm:presLayoutVars>
          <dgm:bulletEnabled val="1"/>
        </dgm:presLayoutVars>
      </dgm:prSet>
      <dgm:spPr/>
      <dgm:t>
        <a:bodyPr/>
        <a:lstStyle/>
        <a:p>
          <a:endParaRPr lang="en-US"/>
        </a:p>
      </dgm:t>
    </dgm:pt>
    <dgm:pt modelId="{F2C7B211-79D8-488E-B0A0-9F198AAF6DA9}" type="pres">
      <dgm:prSet presAssocID="{7B9617E9-F8B7-434E-81D5-8A4AAB46712F}" presName="sibTrans" presStyleCnt="0"/>
      <dgm:spPr/>
      <dgm:t>
        <a:bodyPr/>
        <a:lstStyle/>
        <a:p>
          <a:endParaRPr lang="en-US"/>
        </a:p>
      </dgm:t>
    </dgm:pt>
    <dgm:pt modelId="{C3354133-3281-4EF4-8744-91697EAC9F6D}" type="pres">
      <dgm:prSet presAssocID="{CCA62A83-342B-43A5-ABC7-FE67608F418E}" presName="node" presStyleLbl="node1" presStyleIdx="6" presStyleCnt="12" custLinFactNeighborY="-7651">
        <dgm:presLayoutVars>
          <dgm:bulletEnabled val="1"/>
        </dgm:presLayoutVars>
      </dgm:prSet>
      <dgm:spPr/>
      <dgm:t>
        <a:bodyPr/>
        <a:lstStyle/>
        <a:p>
          <a:endParaRPr lang="en-US"/>
        </a:p>
      </dgm:t>
    </dgm:pt>
    <dgm:pt modelId="{55817D68-F39B-4BA3-AD7C-41946AD89107}" type="pres">
      <dgm:prSet presAssocID="{FE65D0AE-34D1-4904-BE05-D64D50063F5D}" presName="sibTrans" presStyleCnt="0"/>
      <dgm:spPr/>
      <dgm:t>
        <a:bodyPr/>
        <a:lstStyle/>
        <a:p>
          <a:endParaRPr lang="en-US"/>
        </a:p>
      </dgm:t>
    </dgm:pt>
    <dgm:pt modelId="{3001DDEC-C218-47D0-BBBF-E55A9D8AD92E}" type="pres">
      <dgm:prSet presAssocID="{DA5B96AF-BE22-4451-B74F-EDC901861C3B}" presName="node" presStyleLbl="node1" presStyleIdx="7" presStyleCnt="12" custLinFactNeighborY="-7651">
        <dgm:presLayoutVars>
          <dgm:bulletEnabled val="1"/>
        </dgm:presLayoutVars>
      </dgm:prSet>
      <dgm:spPr/>
      <dgm:t>
        <a:bodyPr/>
        <a:lstStyle/>
        <a:p>
          <a:endParaRPr lang="en-US"/>
        </a:p>
      </dgm:t>
    </dgm:pt>
    <dgm:pt modelId="{9B5B952A-8266-4DE8-B677-D5FDB8E113B7}" type="pres">
      <dgm:prSet presAssocID="{C92C87B3-3543-42D9-8E64-C55DBF27D3F3}" presName="sibTrans" presStyleCnt="0"/>
      <dgm:spPr/>
      <dgm:t>
        <a:bodyPr/>
        <a:lstStyle/>
        <a:p>
          <a:endParaRPr lang="en-US"/>
        </a:p>
      </dgm:t>
    </dgm:pt>
    <dgm:pt modelId="{41B179B3-AE92-43DE-A78F-D0A65072FE17}" type="pres">
      <dgm:prSet presAssocID="{1FF0E153-A304-408B-AF9D-F61DBE8F9DFF}" presName="node" presStyleLbl="node1" presStyleIdx="8" presStyleCnt="12" custLinFactNeighborX="-99" custLinFactNeighborY="-15302">
        <dgm:presLayoutVars>
          <dgm:bulletEnabled val="1"/>
        </dgm:presLayoutVars>
      </dgm:prSet>
      <dgm:spPr/>
      <dgm:t>
        <a:bodyPr/>
        <a:lstStyle/>
        <a:p>
          <a:endParaRPr lang="en-US"/>
        </a:p>
      </dgm:t>
    </dgm:pt>
    <dgm:pt modelId="{12BF2268-4B52-4959-AF98-46C5B2E8CF3E}" type="pres">
      <dgm:prSet presAssocID="{A5D3A7D1-791B-4CF4-8B0A-4E7BD19C672A}" presName="sibTrans" presStyleCnt="0"/>
      <dgm:spPr/>
      <dgm:t>
        <a:bodyPr/>
        <a:lstStyle/>
        <a:p>
          <a:endParaRPr lang="en-US"/>
        </a:p>
      </dgm:t>
    </dgm:pt>
    <dgm:pt modelId="{1526D435-F376-4A06-A763-033DA501D5BC}" type="pres">
      <dgm:prSet presAssocID="{0A7E34CD-FEE5-4909-B118-FF332B5830B0}" presName="node" presStyleLbl="node1" presStyleIdx="9" presStyleCnt="12" custLinFactNeighborX="197" custLinFactNeighborY="-15302">
        <dgm:presLayoutVars>
          <dgm:bulletEnabled val="1"/>
        </dgm:presLayoutVars>
      </dgm:prSet>
      <dgm:spPr/>
      <dgm:t>
        <a:bodyPr/>
        <a:lstStyle/>
        <a:p>
          <a:endParaRPr lang="en-US"/>
        </a:p>
      </dgm:t>
    </dgm:pt>
    <dgm:pt modelId="{E7521712-8028-4A84-A213-472573690AAF}" type="pres">
      <dgm:prSet presAssocID="{F23228DF-22D3-4426-A043-F3C5A3F59FA3}" presName="sibTrans" presStyleCnt="0"/>
      <dgm:spPr/>
      <dgm:t>
        <a:bodyPr/>
        <a:lstStyle/>
        <a:p>
          <a:endParaRPr lang="en-US"/>
        </a:p>
      </dgm:t>
    </dgm:pt>
    <dgm:pt modelId="{237106E7-E4AA-4E44-A502-7503B0B37679}" type="pres">
      <dgm:prSet presAssocID="{4E5FE053-1941-47C9-A411-1BA5A74A1616}" presName="node" presStyleLbl="node1" presStyleIdx="10" presStyleCnt="12" custLinFactNeighborX="197" custLinFactNeighborY="-15302">
        <dgm:presLayoutVars>
          <dgm:bulletEnabled val="1"/>
        </dgm:presLayoutVars>
      </dgm:prSet>
      <dgm:spPr/>
      <dgm:t>
        <a:bodyPr/>
        <a:lstStyle/>
        <a:p>
          <a:endParaRPr lang="en-US"/>
        </a:p>
      </dgm:t>
    </dgm:pt>
    <dgm:pt modelId="{0C6441EB-7460-43E8-9EC3-BE4BE6E8F4EA}" type="pres">
      <dgm:prSet presAssocID="{5FE0EA42-7B41-4F8E-B810-3C375BFE4D32}" presName="sibTrans" presStyleCnt="0"/>
      <dgm:spPr/>
    </dgm:pt>
    <dgm:pt modelId="{421CD344-F626-4AC6-9576-54B99ACC0400}" type="pres">
      <dgm:prSet presAssocID="{083B698C-1EB0-472D-B192-B52065ADFA2F}" presName="node" presStyleLbl="node1" presStyleIdx="11" presStyleCnt="12" custLinFactNeighborX="126" custLinFactNeighborY="-15270">
        <dgm:presLayoutVars>
          <dgm:bulletEnabled val="1"/>
        </dgm:presLayoutVars>
      </dgm:prSet>
      <dgm:spPr/>
      <dgm:t>
        <a:bodyPr/>
        <a:lstStyle/>
        <a:p>
          <a:endParaRPr lang="en-US"/>
        </a:p>
      </dgm:t>
    </dgm:pt>
  </dgm:ptLst>
  <dgm:cxnLst>
    <dgm:cxn modelId="{A3B686D5-F5BA-4C69-B6F8-36F2B7E29388}" type="presOf" srcId="{DA5B96AF-BE22-4451-B74F-EDC901861C3B}" destId="{3001DDEC-C218-47D0-BBBF-E55A9D8AD92E}" srcOrd="0" destOrd="0" presId="urn:microsoft.com/office/officeart/2005/8/layout/default#6"/>
    <dgm:cxn modelId="{A8250139-A821-4D85-BD4E-75931F76C8FD}" type="presOf" srcId="{653F7306-7D92-4267-8363-F65DC2B434A5}" destId="{363231A0-3BC6-49AE-B075-94890C800C5F}" srcOrd="0" destOrd="0" presId="urn:microsoft.com/office/officeart/2005/8/layout/default#6"/>
    <dgm:cxn modelId="{76779B89-CBED-4EA3-AFF4-8AA3C13891EB}" srcId="{C69AA534-3561-4173-B0EA-413A7B5E35DC}" destId="{03F70AB7-0A6C-4786-802F-C01F80DEF58F}" srcOrd="5" destOrd="0" parTransId="{1B0B689E-EA86-4852-B368-A59878698806}" sibTransId="{7B9617E9-F8B7-434E-81D5-8A4AAB46712F}"/>
    <dgm:cxn modelId="{7C7024F3-548A-4A1C-AC4A-3BA8C6CBD277}" srcId="{C69AA534-3561-4173-B0EA-413A7B5E35DC}" destId="{FE9361E7-25C5-4BDF-A44E-FDE2916D4EC6}" srcOrd="1" destOrd="0" parTransId="{86940CE2-81DC-46E4-8320-0B10F0B53441}" sibTransId="{FAD6F562-26FF-431D-BAE0-8891D0EDBE24}"/>
    <dgm:cxn modelId="{36A0086F-162A-4E30-B4A5-356D871A8B5E}" srcId="{C69AA534-3561-4173-B0EA-413A7B5E35DC}" destId="{6163309D-DC04-4BCC-9CE1-B207FA54465D}" srcOrd="3" destOrd="0" parTransId="{CE861A2F-398C-43CE-9EB4-C3D239F692E8}" sibTransId="{A3CA5B1F-CD89-482F-A773-0CC47CDA391E}"/>
    <dgm:cxn modelId="{EBBBAE93-4788-4A64-A780-2E5E05B403B1}" srcId="{C69AA534-3561-4173-B0EA-413A7B5E35DC}" destId="{4E5FE053-1941-47C9-A411-1BA5A74A1616}" srcOrd="10" destOrd="0" parTransId="{FF8C60D7-92E9-4B14-8A6E-677F2273837C}" sibTransId="{5FE0EA42-7B41-4F8E-B810-3C375BFE4D32}"/>
    <dgm:cxn modelId="{9E428BEC-42A6-4E1F-807D-D9C66C896FDB}" srcId="{C69AA534-3561-4173-B0EA-413A7B5E35DC}" destId="{9D0C9118-8F18-4BF6-88F9-1F167EC2179D}" srcOrd="2" destOrd="0" parTransId="{CA589697-151C-4D73-AB96-096315431E80}" sibTransId="{F6F5DA71-1002-4DAA-90BB-7BC599BFBA96}"/>
    <dgm:cxn modelId="{FBD5F6EE-B98B-4E76-9688-C57423FFE582}" type="presOf" srcId="{6163309D-DC04-4BCC-9CE1-B207FA54465D}" destId="{FAD48BB3-032E-425F-BE34-90E89E080630}" srcOrd="0" destOrd="0" presId="urn:microsoft.com/office/officeart/2005/8/layout/default#6"/>
    <dgm:cxn modelId="{FB022A83-402A-47C5-AFD7-90DFAC61F580}" srcId="{C69AA534-3561-4173-B0EA-413A7B5E35DC}" destId="{1FF0E153-A304-408B-AF9D-F61DBE8F9DFF}" srcOrd="8" destOrd="0" parTransId="{FF2C2BED-455B-4285-9361-BD7682024AB8}" sibTransId="{A5D3A7D1-791B-4CF4-8B0A-4E7BD19C672A}"/>
    <dgm:cxn modelId="{3A85D2E6-EFF6-47CA-A825-A39FE15784F3}" type="presOf" srcId="{FE9361E7-25C5-4BDF-A44E-FDE2916D4EC6}" destId="{02DEBF98-B1FD-4AEF-904B-31DACB7DB4B4}" srcOrd="0" destOrd="0" presId="urn:microsoft.com/office/officeart/2005/8/layout/default#6"/>
    <dgm:cxn modelId="{044C3BE4-8DA7-4E6C-9410-B62DEF785008}" type="presOf" srcId="{C69AA534-3561-4173-B0EA-413A7B5E35DC}" destId="{204CDC11-5A8F-459F-9B8F-0EF9D575F4EE}" srcOrd="0" destOrd="0" presId="urn:microsoft.com/office/officeart/2005/8/layout/default#6"/>
    <dgm:cxn modelId="{0C6E6D90-A99E-4898-AF8F-A21E15DACA83}" srcId="{C69AA534-3561-4173-B0EA-413A7B5E35DC}" destId="{CCA62A83-342B-43A5-ABC7-FE67608F418E}" srcOrd="6" destOrd="0" parTransId="{BBC39F24-8061-4E96-A564-F14E72931805}" sibTransId="{FE65D0AE-34D1-4904-BE05-D64D50063F5D}"/>
    <dgm:cxn modelId="{A342D6D5-E4B5-4BC7-A5CB-BDA86283A903}" srcId="{C69AA534-3561-4173-B0EA-413A7B5E35DC}" destId="{0A7E34CD-FEE5-4909-B118-FF332B5830B0}" srcOrd="9" destOrd="0" parTransId="{6FC13F8D-9D11-4D1E-B67D-E0B0E156A990}" sibTransId="{F23228DF-22D3-4426-A043-F3C5A3F59FA3}"/>
    <dgm:cxn modelId="{519189A3-658C-43C9-AE80-FCBE9FE288F5}" srcId="{C69AA534-3561-4173-B0EA-413A7B5E35DC}" destId="{B83F5578-2DBA-404D-AE0F-DCEAED0EBB0A}" srcOrd="4" destOrd="0" parTransId="{9EA6F546-FCCA-443C-AE0C-CFAB5AF824D2}" sibTransId="{7E09FF62-F4A2-480D-A701-DB2D85A1D1CA}"/>
    <dgm:cxn modelId="{4AD90A40-AD4A-4A40-95D3-FDDD90C13767}" type="presOf" srcId="{03F70AB7-0A6C-4786-802F-C01F80DEF58F}" destId="{F1CC3A4D-ADE7-4992-BC59-D3A55708812E}" srcOrd="0" destOrd="0" presId="urn:microsoft.com/office/officeart/2005/8/layout/default#6"/>
    <dgm:cxn modelId="{754083D2-D037-48E7-8D55-320821C7A43C}" srcId="{C69AA534-3561-4173-B0EA-413A7B5E35DC}" destId="{083B698C-1EB0-472D-B192-B52065ADFA2F}" srcOrd="11" destOrd="0" parTransId="{6C617C9E-5E47-4A7C-885F-85DFBD67592D}" sibTransId="{7CC37C66-19C4-4232-99A2-07C8F67F0279}"/>
    <dgm:cxn modelId="{4105D05D-C9B3-47E3-9E77-F15B6C078704}" type="presOf" srcId="{9D0C9118-8F18-4BF6-88F9-1F167EC2179D}" destId="{FD38F29F-7A52-448C-A953-CBA2CBCBD958}" srcOrd="0" destOrd="0" presId="urn:microsoft.com/office/officeart/2005/8/layout/default#6"/>
    <dgm:cxn modelId="{A4837709-021B-4F1A-B4B6-DF11B1A7C6B6}" type="presOf" srcId="{4E5FE053-1941-47C9-A411-1BA5A74A1616}" destId="{237106E7-E4AA-4E44-A502-7503B0B37679}" srcOrd="0" destOrd="0" presId="urn:microsoft.com/office/officeart/2005/8/layout/default#6"/>
    <dgm:cxn modelId="{C9590FBE-8BFA-4AFF-9BBC-B980FA0CD179}" type="presOf" srcId="{1FF0E153-A304-408B-AF9D-F61DBE8F9DFF}" destId="{41B179B3-AE92-43DE-A78F-D0A65072FE17}" srcOrd="0" destOrd="0" presId="urn:microsoft.com/office/officeart/2005/8/layout/default#6"/>
    <dgm:cxn modelId="{DE514F4F-4596-4197-B696-7995234FAC3B}" srcId="{C69AA534-3561-4173-B0EA-413A7B5E35DC}" destId="{653F7306-7D92-4267-8363-F65DC2B434A5}" srcOrd="0" destOrd="0" parTransId="{3B9030EA-B0B2-4137-B889-4F72B6696C56}" sibTransId="{4C4E974A-44E9-44BB-8FCA-F23C95DC7B50}"/>
    <dgm:cxn modelId="{2B659BFA-5A84-41F3-B060-24CE8AC0E320}" type="presOf" srcId="{0A7E34CD-FEE5-4909-B118-FF332B5830B0}" destId="{1526D435-F376-4A06-A763-033DA501D5BC}" srcOrd="0" destOrd="0" presId="urn:microsoft.com/office/officeart/2005/8/layout/default#6"/>
    <dgm:cxn modelId="{251B402F-4FE1-4336-88EF-666BD686D6A6}" type="presOf" srcId="{CCA62A83-342B-43A5-ABC7-FE67608F418E}" destId="{C3354133-3281-4EF4-8744-91697EAC9F6D}" srcOrd="0" destOrd="0" presId="urn:microsoft.com/office/officeart/2005/8/layout/default#6"/>
    <dgm:cxn modelId="{42F71EE8-00B3-42EB-A0C3-6878BA7125E7}" srcId="{C69AA534-3561-4173-B0EA-413A7B5E35DC}" destId="{DA5B96AF-BE22-4451-B74F-EDC901861C3B}" srcOrd="7" destOrd="0" parTransId="{604BAC5E-F19C-4331-967C-4F681EC99D33}" sibTransId="{C92C87B3-3543-42D9-8E64-C55DBF27D3F3}"/>
    <dgm:cxn modelId="{1C5EE8B6-B3DD-4AD7-A082-6A1C3642141F}" type="presOf" srcId="{B83F5578-2DBA-404D-AE0F-DCEAED0EBB0A}" destId="{B0793C9F-8EE4-4171-BE9D-D1EE5AD712AC}" srcOrd="0" destOrd="0" presId="urn:microsoft.com/office/officeart/2005/8/layout/default#6"/>
    <dgm:cxn modelId="{394C2726-43CF-42D7-B567-26FE24415668}" type="presOf" srcId="{083B698C-1EB0-472D-B192-B52065ADFA2F}" destId="{421CD344-F626-4AC6-9576-54B99ACC0400}" srcOrd="0" destOrd="0" presId="urn:microsoft.com/office/officeart/2005/8/layout/default#6"/>
    <dgm:cxn modelId="{6CACDCCC-C2FD-40F3-B2A8-B8D9B2DA9359}" type="presParOf" srcId="{204CDC11-5A8F-459F-9B8F-0EF9D575F4EE}" destId="{363231A0-3BC6-49AE-B075-94890C800C5F}" srcOrd="0" destOrd="0" presId="urn:microsoft.com/office/officeart/2005/8/layout/default#6"/>
    <dgm:cxn modelId="{C6E8BDD9-9FEC-4EE6-8BA1-9EF25D4ED34D}" type="presParOf" srcId="{204CDC11-5A8F-459F-9B8F-0EF9D575F4EE}" destId="{0FF06172-AA26-4001-BF45-0542895C7EA9}" srcOrd="1" destOrd="0" presId="urn:microsoft.com/office/officeart/2005/8/layout/default#6"/>
    <dgm:cxn modelId="{233F6BEC-A89E-4F6B-B072-38899FA2BF36}" type="presParOf" srcId="{204CDC11-5A8F-459F-9B8F-0EF9D575F4EE}" destId="{02DEBF98-B1FD-4AEF-904B-31DACB7DB4B4}" srcOrd="2" destOrd="0" presId="urn:microsoft.com/office/officeart/2005/8/layout/default#6"/>
    <dgm:cxn modelId="{1C076865-732C-4EF8-9F68-B1C50175DCE7}" type="presParOf" srcId="{204CDC11-5A8F-459F-9B8F-0EF9D575F4EE}" destId="{DAB8C19F-83E1-4DEE-9207-C02769D7B83A}" srcOrd="3" destOrd="0" presId="urn:microsoft.com/office/officeart/2005/8/layout/default#6"/>
    <dgm:cxn modelId="{4E9DDA82-9AC6-454C-9676-7CA48CFA13BA}" type="presParOf" srcId="{204CDC11-5A8F-459F-9B8F-0EF9D575F4EE}" destId="{FD38F29F-7A52-448C-A953-CBA2CBCBD958}" srcOrd="4" destOrd="0" presId="urn:microsoft.com/office/officeart/2005/8/layout/default#6"/>
    <dgm:cxn modelId="{5FC33796-F25A-49C4-9589-296CDCC30D56}" type="presParOf" srcId="{204CDC11-5A8F-459F-9B8F-0EF9D575F4EE}" destId="{5E0903FB-7002-43B4-BAC6-23FAE417D21F}" srcOrd="5" destOrd="0" presId="urn:microsoft.com/office/officeart/2005/8/layout/default#6"/>
    <dgm:cxn modelId="{92C1B4C1-7CAC-405F-87AF-0AB3418FF973}" type="presParOf" srcId="{204CDC11-5A8F-459F-9B8F-0EF9D575F4EE}" destId="{FAD48BB3-032E-425F-BE34-90E89E080630}" srcOrd="6" destOrd="0" presId="urn:microsoft.com/office/officeart/2005/8/layout/default#6"/>
    <dgm:cxn modelId="{1BE57522-EB7E-4DE0-B2D1-98DCDF552665}" type="presParOf" srcId="{204CDC11-5A8F-459F-9B8F-0EF9D575F4EE}" destId="{44F28186-1435-4CF1-8B0D-FE818BC156BB}" srcOrd="7" destOrd="0" presId="urn:microsoft.com/office/officeart/2005/8/layout/default#6"/>
    <dgm:cxn modelId="{ACB0F00A-BA6F-42DF-9A06-364C43D86B13}" type="presParOf" srcId="{204CDC11-5A8F-459F-9B8F-0EF9D575F4EE}" destId="{B0793C9F-8EE4-4171-BE9D-D1EE5AD712AC}" srcOrd="8" destOrd="0" presId="urn:microsoft.com/office/officeart/2005/8/layout/default#6"/>
    <dgm:cxn modelId="{DC8A2CA6-B0E3-4557-8F9A-36E5A43DDB03}" type="presParOf" srcId="{204CDC11-5A8F-459F-9B8F-0EF9D575F4EE}" destId="{D667D7A6-BC0E-4D4D-B77E-86F5975CF936}" srcOrd="9" destOrd="0" presId="urn:microsoft.com/office/officeart/2005/8/layout/default#6"/>
    <dgm:cxn modelId="{4473A833-0001-4210-A1B2-DFD9B9AA9835}" type="presParOf" srcId="{204CDC11-5A8F-459F-9B8F-0EF9D575F4EE}" destId="{F1CC3A4D-ADE7-4992-BC59-D3A55708812E}" srcOrd="10" destOrd="0" presId="urn:microsoft.com/office/officeart/2005/8/layout/default#6"/>
    <dgm:cxn modelId="{BBB57F3B-897E-45EE-A3AB-0C77A16DDAC2}" type="presParOf" srcId="{204CDC11-5A8F-459F-9B8F-0EF9D575F4EE}" destId="{F2C7B211-79D8-488E-B0A0-9F198AAF6DA9}" srcOrd="11" destOrd="0" presId="urn:microsoft.com/office/officeart/2005/8/layout/default#6"/>
    <dgm:cxn modelId="{58AD9C93-9BF0-45BF-A3D6-61D6F5CF04C8}" type="presParOf" srcId="{204CDC11-5A8F-459F-9B8F-0EF9D575F4EE}" destId="{C3354133-3281-4EF4-8744-91697EAC9F6D}" srcOrd="12" destOrd="0" presId="urn:microsoft.com/office/officeart/2005/8/layout/default#6"/>
    <dgm:cxn modelId="{1584A0B3-F6F5-427C-B4F8-17F1E9AD2A3B}" type="presParOf" srcId="{204CDC11-5A8F-459F-9B8F-0EF9D575F4EE}" destId="{55817D68-F39B-4BA3-AD7C-41946AD89107}" srcOrd="13" destOrd="0" presId="urn:microsoft.com/office/officeart/2005/8/layout/default#6"/>
    <dgm:cxn modelId="{9FCD3B96-D0E2-4881-9696-25333940B630}" type="presParOf" srcId="{204CDC11-5A8F-459F-9B8F-0EF9D575F4EE}" destId="{3001DDEC-C218-47D0-BBBF-E55A9D8AD92E}" srcOrd="14" destOrd="0" presId="urn:microsoft.com/office/officeart/2005/8/layout/default#6"/>
    <dgm:cxn modelId="{C6656917-1B1F-44BF-A73E-4760634B200C}" type="presParOf" srcId="{204CDC11-5A8F-459F-9B8F-0EF9D575F4EE}" destId="{9B5B952A-8266-4DE8-B677-D5FDB8E113B7}" srcOrd="15" destOrd="0" presId="urn:microsoft.com/office/officeart/2005/8/layout/default#6"/>
    <dgm:cxn modelId="{A5D05D58-65B9-444F-AF9B-8A0E0B4DAA0C}" type="presParOf" srcId="{204CDC11-5A8F-459F-9B8F-0EF9D575F4EE}" destId="{41B179B3-AE92-43DE-A78F-D0A65072FE17}" srcOrd="16" destOrd="0" presId="urn:microsoft.com/office/officeart/2005/8/layout/default#6"/>
    <dgm:cxn modelId="{D5C5F1D2-3717-4979-A77B-9FBC79AA0084}" type="presParOf" srcId="{204CDC11-5A8F-459F-9B8F-0EF9D575F4EE}" destId="{12BF2268-4B52-4959-AF98-46C5B2E8CF3E}" srcOrd="17" destOrd="0" presId="urn:microsoft.com/office/officeart/2005/8/layout/default#6"/>
    <dgm:cxn modelId="{C40CB108-0A51-412B-A8E7-C9FC1AB2E525}" type="presParOf" srcId="{204CDC11-5A8F-459F-9B8F-0EF9D575F4EE}" destId="{1526D435-F376-4A06-A763-033DA501D5BC}" srcOrd="18" destOrd="0" presId="urn:microsoft.com/office/officeart/2005/8/layout/default#6"/>
    <dgm:cxn modelId="{2A88AFA3-5985-48D1-9F20-D76D33E7112A}" type="presParOf" srcId="{204CDC11-5A8F-459F-9B8F-0EF9D575F4EE}" destId="{E7521712-8028-4A84-A213-472573690AAF}" srcOrd="19" destOrd="0" presId="urn:microsoft.com/office/officeart/2005/8/layout/default#6"/>
    <dgm:cxn modelId="{9D807642-DB13-49BF-9DBB-199819394790}" type="presParOf" srcId="{204CDC11-5A8F-459F-9B8F-0EF9D575F4EE}" destId="{237106E7-E4AA-4E44-A502-7503B0B37679}" srcOrd="20" destOrd="0" presId="urn:microsoft.com/office/officeart/2005/8/layout/default#6"/>
    <dgm:cxn modelId="{BA84E3B7-5AAD-44A6-9AE2-206EC323D0E2}" type="presParOf" srcId="{204CDC11-5A8F-459F-9B8F-0EF9D575F4EE}" destId="{0C6441EB-7460-43E8-9EC3-BE4BE6E8F4EA}" srcOrd="21" destOrd="0" presId="urn:microsoft.com/office/officeart/2005/8/layout/default#6"/>
    <dgm:cxn modelId="{8B67C07E-D20B-4599-BE7F-AC7896BCB621}" type="presParOf" srcId="{204CDC11-5A8F-459F-9B8F-0EF9D575F4EE}" destId="{421CD344-F626-4AC6-9576-54B99ACC0400}" srcOrd="22" destOrd="0" presId="urn:microsoft.com/office/officeart/2005/8/layout/defaul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CFEB458-5C18-4C7D-B17E-0784DE5DF059}" type="doc">
      <dgm:prSet loTypeId="urn:microsoft.com/office/officeart/2005/8/layout/default#7" loCatId="list" qsTypeId="urn:microsoft.com/office/officeart/2005/8/quickstyle/simple1#4" qsCatId="simple" csTypeId="urn:microsoft.com/office/officeart/2005/8/colors/accent4_1" csCatId="accent4" phldr="1"/>
      <dgm:spPr/>
      <dgm:t>
        <a:bodyPr/>
        <a:lstStyle/>
        <a:p>
          <a:endParaRPr lang="en-US"/>
        </a:p>
      </dgm:t>
    </dgm:pt>
    <dgm:pt modelId="{B57B1031-40D9-4D46-9116-8777E3B0F987}">
      <dgm:prSet custT="1"/>
      <dgm:spPr/>
      <dgm:t>
        <a:bodyPr/>
        <a:lstStyle/>
        <a:p>
          <a:pPr rtl="0"/>
          <a:r>
            <a:rPr lang="en-US" sz="1200" b="1" dirty="0" smtClean="0">
              <a:solidFill>
                <a:srgbClr val="000000"/>
              </a:solidFill>
            </a:rPr>
            <a:t>Ensure adherence to required process (IT UP, OAA) regardless of methodology being practiced, Waterfall or Agile</a:t>
          </a:r>
          <a:endParaRPr lang="en-US" sz="1200" b="1" dirty="0">
            <a:solidFill>
              <a:srgbClr val="000000"/>
            </a:solidFill>
          </a:endParaRPr>
        </a:p>
      </dgm:t>
    </dgm:pt>
    <dgm:pt modelId="{817D3B60-438E-4F41-9AD5-3B5E26F0688E}" type="parTrans" cxnId="{2FA8EA46-90C6-4002-9BD7-C2C3EAC88712}">
      <dgm:prSet/>
      <dgm:spPr/>
      <dgm:t>
        <a:bodyPr/>
        <a:lstStyle/>
        <a:p>
          <a:endParaRPr lang="en-US" sz="1200" b="1">
            <a:solidFill>
              <a:srgbClr val="000000"/>
            </a:solidFill>
          </a:endParaRPr>
        </a:p>
      </dgm:t>
    </dgm:pt>
    <dgm:pt modelId="{59ED7A6F-BB91-446C-96E9-EA5C6962FF69}" type="sibTrans" cxnId="{2FA8EA46-90C6-4002-9BD7-C2C3EAC88712}">
      <dgm:prSet/>
      <dgm:spPr/>
      <dgm:t>
        <a:bodyPr/>
        <a:lstStyle/>
        <a:p>
          <a:endParaRPr lang="en-US" sz="1200" b="1">
            <a:solidFill>
              <a:srgbClr val="000000"/>
            </a:solidFill>
          </a:endParaRPr>
        </a:p>
      </dgm:t>
    </dgm:pt>
    <dgm:pt modelId="{762154BD-AF8F-4584-B4E9-9718C697DB98}">
      <dgm:prSet custT="1"/>
      <dgm:spPr/>
      <dgm:t>
        <a:bodyPr/>
        <a:lstStyle/>
        <a:p>
          <a:pPr rtl="0"/>
          <a:r>
            <a:rPr lang="en-US" sz="1200" b="1" dirty="0" smtClean="0">
              <a:solidFill>
                <a:srgbClr val="000000"/>
              </a:solidFill>
            </a:rPr>
            <a:t>Manage estimates and budget in Financial Module in PRISM</a:t>
          </a:r>
          <a:endParaRPr lang="en-US" sz="1200" b="1" dirty="0">
            <a:solidFill>
              <a:srgbClr val="000000"/>
            </a:solidFill>
          </a:endParaRPr>
        </a:p>
      </dgm:t>
    </dgm:pt>
    <dgm:pt modelId="{8F373313-CB3E-471D-AEB4-31716A7984A9}" type="parTrans" cxnId="{813DDC4C-2D20-49E5-8239-B7535A9E3FF8}">
      <dgm:prSet/>
      <dgm:spPr/>
      <dgm:t>
        <a:bodyPr/>
        <a:lstStyle/>
        <a:p>
          <a:endParaRPr lang="en-US" sz="1200" b="1">
            <a:solidFill>
              <a:srgbClr val="000000"/>
            </a:solidFill>
          </a:endParaRPr>
        </a:p>
      </dgm:t>
    </dgm:pt>
    <dgm:pt modelId="{B07CC84A-35CB-4943-8D6C-38D87D5E0236}" type="sibTrans" cxnId="{813DDC4C-2D20-49E5-8239-B7535A9E3FF8}">
      <dgm:prSet/>
      <dgm:spPr/>
      <dgm:t>
        <a:bodyPr/>
        <a:lstStyle/>
        <a:p>
          <a:endParaRPr lang="en-US" sz="1200" b="1">
            <a:solidFill>
              <a:srgbClr val="000000"/>
            </a:solidFill>
          </a:endParaRPr>
        </a:p>
      </dgm:t>
    </dgm:pt>
    <dgm:pt modelId="{EF7269D0-7840-498D-9956-59B1213F0E9B}">
      <dgm:prSet custT="1"/>
      <dgm:spPr/>
      <dgm:t>
        <a:bodyPr/>
        <a:lstStyle/>
        <a:p>
          <a:pPr rtl="0"/>
          <a:r>
            <a:rPr lang="en-US" sz="1200" b="1" dirty="0" smtClean="0">
              <a:solidFill>
                <a:srgbClr val="000000"/>
              </a:solidFill>
            </a:rPr>
            <a:t>Manage timeline and tracking through PRISM</a:t>
          </a:r>
          <a:endParaRPr lang="en-US" sz="1200" b="1" dirty="0">
            <a:solidFill>
              <a:srgbClr val="000000"/>
            </a:solidFill>
          </a:endParaRPr>
        </a:p>
      </dgm:t>
    </dgm:pt>
    <dgm:pt modelId="{539D375B-44BE-4BD9-B7DE-D6D407820C84}" type="parTrans" cxnId="{95CD36BC-CEE7-49B6-962E-174BF1397BAD}">
      <dgm:prSet/>
      <dgm:spPr/>
      <dgm:t>
        <a:bodyPr/>
        <a:lstStyle/>
        <a:p>
          <a:endParaRPr lang="en-US" sz="1200" b="1">
            <a:solidFill>
              <a:srgbClr val="000000"/>
            </a:solidFill>
          </a:endParaRPr>
        </a:p>
      </dgm:t>
    </dgm:pt>
    <dgm:pt modelId="{9086679F-6BC0-4BCB-AD66-58306B8A0C98}" type="sibTrans" cxnId="{95CD36BC-CEE7-49B6-962E-174BF1397BAD}">
      <dgm:prSet/>
      <dgm:spPr/>
      <dgm:t>
        <a:bodyPr/>
        <a:lstStyle/>
        <a:p>
          <a:endParaRPr lang="en-US" sz="1200" b="1">
            <a:solidFill>
              <a:srgbClr val="000000"/>
            </a:solidFill>
          </a:endParaRPr>
        </a:p>
      </dgm:t>
    </dgm:pt>
    <dgm:pt modelId="{22B59159-8A61-4180-8549-BD5636AB6B94}">
      <dgm:prSet custT="1"/>
      <dgm:spPr/>
      <dgm:t>
        <a:bodyPr/>
        <a:lstStyle/>
        <a:p>
          <a:pPr rtl="0"/>
          <a:r>
            <a:rPr lang="en-US" sz="1200" b="1" dirty="0" smtClean="0">
              <a:solidFill>
                <a:srgbClr val="000000"/>
              </a:solidFill>
            </a:rPr>
            <a:t>Work with Product Owner Delegate if exists to grow relationship with Product Owner/Client</a:t>
          </a:r>
          <a:endParaRPr lang="en-US" sz="1200" b="1" dirty="0">
            <a:solidFill>
              <a:srgbClr val="000000"/>
            </a:solidFill>
          </a:endParaRPr>
        </a:p>
      </dgm:t>
    </dgm:pt>
    <dgm:pt modelId="{A9629E46-952D-4A15-8F46-DAB39043962C}" type="parTrans" cxnId="{31DD5393-BCB0-4909-82EB-58A40F4D7074}">
      <dgm:prSet/>
      <dgm:spPr/>
      <dgm:t>
        <a:bodyPr/>
        <a:lstStyle/>
        <a:p>
          <a:endParaRPr lang="en-US" sz="1200" b="1">
            <a:solidFill>
              <a:srgbClr val="000000"/>
            </a:solidFill>
          </a:endParaRPr>
        </a:p>
      </dgm:t>
    </dgm:pt>
    <dgm:pt modelId="{D87174CF-0824-4C15-8C88-E68A5BB3BE2A}" type="sibTrans" cxnId="{31DD5393-BCB0-4909-82EB-58A40F4D7074}">
      <dgm:prSet/>
      <dgm:spPr/>
      <dgm:t>
        <a:bodyPr/>
        <a:lstStyle/>
        <a:p>
          <a:endParaRPr lang="en-US" sz="1200" b="1">
            <a:solidFill>
              <a:srgbClr val="000000"/>
            </a:solidFill>
          </a:endParaRPr>
        </a:p>
      </dgm:t>
    </dgm:pt>
    <dgm:pt modelId="{92E68453-176F-4156-BF9C-FB0867EBEBB7}">
      <dgm:prSet custT="1"/>
      <dgm:spPr/>
      <dgm:t>
        <a:bodyPr/>
        <a:lstStyle/>
        <a:p>
          <a:pPr rtl="0"/>
          <a:r>
            <a:rPr lang="en-US" sz="1200" b="1" dirty="0" smtClean="0">
              <a:solidFill>
                <a:srgbClr val="000000"/>
              </a:solidFill>
            </a:rPr>
            <a:t>Foster relationship with Business Consultant, SI Program Manager, Account Managers, Product Owner/Delegate and Scrum Master(s)</a:t>
          </a:r>
          <a:endParaRPr lang="en-US" sz="1200" b="1" dirty="0">
            <a:solidFill>
              <a:srgbClr val="000000"/>
            </a:solidFill>
          </a:endParaRPr>
        </a:p>
      </dgm:t>
    </dgm:pt>
    <dgm:pt modelId="{7C002949-ADA7-43A4-BE25-63DE1E094A85}" type="parTrans" cxnId="{1215B219-141C-4766-BC35-DEA84BC54AAA}">
      <dgm:prSet/>
      <dgm:spPr/>
      <dgm:t>
        <a:bodyPr/>
        <a:lstStyle/>
        <a:p>
          <a:endParaRPr lang="en-US" sz="1200" b="1">
            <a:solidFill>
              <a:srgbClr val="000000"/>
            </a:solidFill>
          </a:endParaRPr>
        </a:p>
      </dgm:t>
    </dgm:pt>
    <dgm:pt modelId="{CEFF2813-E393-46EF-AEAD-203EEA6257E3}" type="sibTrans" cxnId="{1215B219-141C-4766-BC35-DEA84BC54AAA}">
      <dgm:prSet/>
      <dgm:spPr/>
      <dgm:t>
        <a:bodyPr/>
        <a:lstStyle/>
        <a:p>
          <a:endParaRPr lang="en-US" sz="1200" b="1">
            <a:solidFill>
              <a:srgbClr val="000000"/>
            </a:solidFill>
          </a:endParaRPr>
        </a:p>
      </dgm:t>
    </dgm:pt>
    <dgm:pt modelId="{0DCDB5C1-DA2D-44BF-998B-68F1DEF7F916}">
      <dgm:prSet custT="1"/>
      <dgm:spPr/>
      <dgm:t>
        <a:bodyPr/>
        <a:lstStyle/>
        <a:p>
          <a:pPr rtl="0"/>
          <a:r>
            <a:rPr lang="en-US" sz="1200" b="1" dirty="0" smtClean="0">
              <a:solidFill>
                <a:srgbClr val="000000"/>
              </a:solidFill>
            </a:rPr>
            <a:t>Help provide, gather, and communicate delivery status and expectations back and forth from Delivery Team to the Product Owner/Client</a:t>
          </a:r>
          <a:endParaRPr lang="en-US" sz="1200" b="1" dirty="0">
            <a:solidFill>
              <a:srgbClr val="000000"/>
            </a:solidFill>
          </a:endParaRPr>
        </a:p>
      </dgm:t>
    </dgm:pt>
    <dgm:pt modelId="{B4BC1232-3AE5-49AB-8391-BC0D829EEBC6}" type="parTrans" cxnId="{98ACFB9D-1E6F-4176-931C-B7E77622CAF0}">
      <dgm:prSet/>
      <dgm:spPr/>
      <dgm:t>
        <a:bodyPr/>
        <a:lstStyle/>
        <a:p>
          <a:endParaRPr lang="en-US" sz="1200" b="1">
            <a:solidFill>
              <a:srgbClr val="000000"/>
            </a:solidFill>
          </a:endParaRPr>
        </a:p>
      </dgm:t>
    </dgm:pt>
    <dgm:pt modelId="{3919A358-2115-4DBE-888C-6D21CEC51F5A}" type="sibTrans" cxnId="{98ACFB9D-1E6F-4176-931C-B7E77622CAF0}">
      <dgm:prSet/>
      <dgm:spPr/>
      <dgm:t>
        <a:bodyPr/>
        <a:lstStyle/>
        <a:p>
          <a:endParaRPr lang="en-US" sz="1200" b="1">
            <a:solidFill>
              <a:srgbClr val="000000"/>
            </a:solidFill>
          </a:endParaRPr>
        </a:p>
      </dgm:t>
    </dgm:pt>
    <dgm:pt modelId="{20A99692-400B-4A05-9F64-D4BF855AF4B9}">
      <dgm:prSet custT="1"/>
      <dgm:spPr/>
      <dgm:t>
        <a:bodyPr/>
        <a:lstStyle/>
        <a:p>
          <a:pPr rtl="0"/>
          <a:r>
            <a:rPr lang="en-US" sz="1200" b="1" dirty="0" smtClean="0">
              <a:solidFill>
                <a:srgbClr val="000000"/>
              </a:solidFill>
            </a:rPr>
            <a:t>Help facilitate any Agile ceremonies that bridge across Scrum teams</a:t>
          </a:r>
          <a:endParaRPr lang="en-US" sz="1200" b="1" dirty="0">
            <a:solidFill>
              <a:srgbClr val="000000"/>
            </a:solidFill>
          </a:endParaRPr>
        </a:p>
      </dgm:t>
    </dgm:pt>
    <dgm:pt modelId="{F4C868AC-63A5-4E03-BA18-0873B56A0B1C}" type="parTrans" cxnId="{51A12458-D403-4C77-960C-FF2C74483B56}">
      <dgm:prSet/>
      <dgm:spPr/>
      <dgm:t>
        <a:bodyPr/>
        <a:lstStyle/>
        <a:p>
          <a:endParaRPr lang="en-US" sz="1200" b="1">
            <a:solidFill>
              <a:srgbClr val="000000"/>
            </a:solidFill>
          </a:endParaRPr>
        </a:p>
      </dgm:t>
    </dgm:pt>
    <dgm:pt modelId="{C64825B6-B44F-46AE-A3D4-506068289BFA}" type="sibTrans" cxnId="{51A12458-D403-4C77-960C-FF2C74483B56}">
      <dgm:prSet/>
      <dgm:spPr/>
      <dgm:t>
        <a:bodyPr/>
        <a:lstStyle/>
        <a:p>
          <a:endParaRPr lang="en-US" sz="1200" b="1">
            <a:solidFill>
              <a:srgbClr val="000000"/>
            </a:solidFill>
          </a:endParaRPr>
        </a:p>
      </dgm:t>
    </dgm:pt>
    <dgm:pt modelId="{7FA5139F-833D-4561-ABAC-89F4229337B1}">
      <dgm:prSet custT="1"/>
      <dgm:spPr/>
      <dgm:t>
        <a:bodyPr/>
        <a:lstStyle/>
        <a:p>
          <a:pPr rtl="0"/>
          <a:r>
            <a:rPr lang="en-US" sz="1200" b="1" dirty="0" smtClean="0">
              <a:solidFill>
                <a:srgbClr val="000000"/>
              </a:solidFill>
            </a:rPr>
            <a:t>Maintain PMT codes and any necessary splits for Agile scope</a:t>
          </a:r>
          <a:endParaRPr lang="en-US" sz="1200" b="1" dirty="0">
            <a:solidFill>
              <a:srgbClr val="000000"/>
            </a:solidFill>
          </a:endParaRPr>
        </a:p>
      </dgm:t>
    </dgm:pt>
    <dgm:pt modelId="{3DF49601-88E1-41B7-85A8-2A8E981F5D29}" type="parTrans" cxnId="{90780EC2-21C3-403D-B15C-437397BD8170}">
      <dgm:prSet/>
      <dgm:spPr/>
      <dgm:t>
        <a:bodyPr/>
        <a:lstStyle/>
        <a:p>
          <a:endParaRPr lang="en-US" sz="1200" b="1">
            <a:solidFill>
              <a:srgbClr val="000000"/>
            </a:solidFill>
          </a:endParaRPr>
        </a:p>
      </dgm:t>
    </dgm:pt>
    <dgm:pt modelId="{74879DD9-C3EC-4C9F-9C0D-58B4AFD616F0}" type="sibTrans" cxnId="{90780EC2-21C3-403D-B15C-437397BD8170}">
      <dgm:prSet/>
      <dgm:spPr/>
      <dgm:t>
        <a:bodyPr/>
        <a:lstStyle/>
        <a:p>
          <a:endParaRPr lang="en-US" sz="1200" b="1">
            <a:solidFill>
              <a:srgbClr val="000000"/>
            </a:solidFill>
          </a:endParaRPr>
        </a:p>
      </dgm:t>
    </dgm:pt>
    <dgm:pt modelId="{DAEF1764-BD5C-4B86-8E21-269D4AB9AF50}">
      <dgm:prSet custT="1"/>
      <dgm:spPr/>
      <dgm:t>
        <a:bodyPr/>
        <a:lstStyle/>
        <a:p>
          <a:pPr rtl="0"/>
          <a:r>
            <a:rPr lang="en-US" sz="1200" b="1" dirty="0" smtClean="0">
              <a:solidFill>
                <a:srgbClr val="000000"/>
              </a:solidFill>
            </a:rPr>
            <a:t>Ensure identification and management of dependencies and coordination of timelines across interfacing Scrum teams, as well as application teams for blended projects</a:t>
          </a:r>
          <a:endParaRPr lang="en-US" sz="1200" b="1" dirty="0">
            <a:solidFill>
              <a:srgbClr val="000000"/>
            </a:solidFill>
          </a:endParaRPr>
        </a:p>
      </dgm:t>
    </dgm:pt>
    <dgm:pt modelId="{D757D740-E730-4CDD-B264-BB394029BBC4}" type="parTrans" cxnId="{57140A17-F6E4-4B64-942C-8B98B0C5A060}">
      <dgm:prSet/>
      <dgm:spPr/>
      <dgm:t>
        <a:bodyPr/>
        <a:lstStyle/>
        <a:p>
          <a:endParaRPr lang="en-US" sz="1200" b="1">
            <a:solidFill>
              <a:srgbClr val="000000"/>
            </a:solidFill>
          </a:endParaRPr>
        </a:p>
      </dgm:t>
    </dgm:pt>
    <dgm:pt modelId="{F191E357-C7E7-4C31-8527-4D484FBBF5FF}" type="sibTrans" cxnId="{57140A17-F6E4-4B64-942C-8B98B0C5A060}">
      <dgm:prSet/>
      <dgm:spPr/>
      <dgm:t>
        <a:bodyPr/>
        <a:lstStyle/>
        <a:p>
          <a:endParaRPr lang="en-US" sz="1200" b="1">
            <a:solidFill>
              <a:srgbClr val="000000"/>
            </a:solidFill>
          </a:endParaRPr>
        </a:p>
      </dgm:t>
    </dgm:pt>
    <dgm:pt modelId="{FBC07BB9-9A42-4BEA-AF8B-05D5207D990D}">
      <dgm:prSet custT="1"/>
      <dgm:spPr/>
      <dgm:t>
        <a:bodyPr/>
        <a:lstStyle/>
        <a:p>
          <a:pPr rtl="0"/>
          <a:r>
            <a:rPr lang="en-US" sz="1200" b="1" dirty="0" smtClean="0">
              <a:solidFill>
                <a:srgbClr val="000000"/>
              </a:solidFill>
            </a:rPr>
            <a:t>Help team receive any required tailoring or waivers</a:t>
          </a:r>
          <a:endParaRPr lang="en-US" sz="1200" b="1" dirty="0">
            <a:solidFill>
              <a:srgbClr val="000000"/>
            </a:solidFill>
          </a:endParaRPr>
        </a:p>
      </dgm:t>
    </dgm:pt>
    <dgm:pt modelId="{748AFF10-DB26-4602-93D2-A74F6A4778D1}" type="parTrans" cxnId="{C6148494-8EA1-4FED-95B2-092DCE71B978}">
      <dgm:prSet/>
      <dgm:spPr/>
      <dgm:t>
        <a:bodyPr/>
        <a:lstStyle/>
        <a:p>
          <a:endParaRPr lang="en-US" sz="1200" b="1">
            <a:solidFill>
              <a:srgbClr val="000000"/>
            </a:solidFill>
          </a:endParaRPr>
        </a:p>
      </dgm:t>
    </dgm:pt>
    <dgm:pt modelId="{6E90DB95-7D19-4245-9E5B-DEDABA574098}" type="sibTrans" cxnId="{C6148494-8EA1-4FED-95B2-092DCE71B978}">
      <dgm:prSet/>
      <dgm:spPr/>
      <dgm:t>
        <a:bodyPr/>
        <a:lstStyle/>
        <a:p>
          <a:endParaRPr lang="en-US" sz="1200" b="1">
            <a:solidFill>
              <a:srgbClr val="000000"/>
            </a:solidFill>
          </a:endParaRPr>
        </a:p>
      </dgm:t>
    </dgm:pt>
    <dgm:pt modelId="{2FAE7206-745E-4CE0-B0A1-FD87900563AC}">
      <dgm:prSet custT="1"/>
      <dgm:spPr/>
      <dgm:t>
        <a:bodyPr/>
        <a:lstStyle/>
        <a:p>
          <a:pPr rtl="0"/>
          <a:r>
            <a:rPr lang="en-US" sz="1200" b="1" dirty="0" smtClean="0">
              <a:solidFill>
                <a:srgbClr val="000000"/>
              </a:solidFill>
            </a:rPr>
            <a:t>Maintain the view of overall delivery status of product</a:t>
          </a:r>
          <a:endParaRPr lang="en-US" sz="1200" b="1" dirty="0">
            <a:solidFill>
              <a:srgbClr val="000000"/>
            </a:solidFill>
          </a:endParaRPr>
        </a:p>
      </dgm:t>
    </dgm:pt>
    <dgm:pt modelId="{793236DB-461F-4612-8E33-41D8C240EFC0}" type="parTrans" cxnId="{093B939B-8615-4BEC-84D9-520359BDAF3F}">
      <dgm:prSet/>
      <dgm:spPr/>
      <dgm:t>
        <a:bodyPr/>
        <a:lstStyle/>
        <a:p>
          <a:endParaRPr lang="en-US" sz="1200" b="1">
            <a:solidFill>
              <a:srgbClr val="000000"/>
            </a:solidFill>
          </a:endParaRPr>
        </a:p>
      </dgm:t>
    </dgm:pt>
    <dgm:pt modelId="{AA07ADD4-1FB4-497A-BFAE-16126A2F0426}" type="sibTrans" cxnId="{093B939B-8615-4BEC-84D9-520359BDAF3F}">
      <dgm:prSet/>
      <dgm:spPr/>
      <dgm:t>
        <a:bodyPr/>
        <a:lstStyle/>
        <a:p>
          <a:endParaRPr lang="en-US" sz="1200" b="1">
            <a:solidFill>
              <a:srgbClr val="000000"/>
            </a:solidFill>
          </a:endParaRPr>
        </a:p>
      </dgm:t>
    </dgm:pt>
    <dgm:pt modelId="{A5AAA00C-1EDE-4664-9CEF-4678462FC030}">
      <dgm:prSet custT="1"/>
      <dgm:spPr/>
      <dgm:t>
        <a:bodyPr/>
        <a:lstStyle/>
        <a:p>
          <a:pPr rtl="0"/>
          <a:r>
            <a:rPr lang="en-US" sz="1200" b="1" dirty="0" smtClean="0">
              <a:solidFill>
                <a:srgbClr val="000000"/>
              </a:solidFill>
            </a:rPr>
            <a:t>Help track customer satisfaction through surveys and metrics</a:t>
          </a:r>
          <a:endParaRPr lang="en-US" sz="1200" b="1" dirty="0">
            <a:solidFill>
              <a:srgbClr val="000000"/>
            </a:solidFill>
          </a:endParaRPr>
        </a:p>
      </dgm:t>
    </dgm:pt>
    <dgm:pt modelId="{BC4DE2D4-7E7D-45ED-B455-A996A5BA4D1E}" type="parTrans" cxnId="{B6C30641-54DC-49E7-BF2A-3BE66E2D2643}">
      <dgm:prSet/>
      <dgm:spPr/>
      <dgm:t>
        <a:bodyPr/>
        <a:lstStyle/>
        <a:p>
          <a:endParaRPr lang="en-US" sz="1200" b="1">
            <a:solidFill>
              <a:srgbClr val="000000"/>
            </a:solidFill>
          </a:endParaRPr>
        </a:p>
      </dgm:t>
    </dgm:pt>
    <dgm:pt modelId="{741ABD44-2568-4E22-8CC3-FE487B928402}" type="sibTrans" cxnId="{B6C30641-54DC-49E7-BF2A-3BE66E2D2643}">
      <dgm:prSet/>
      <dgm:spPr/>
      <dgm:t>
        <a:bodyPr/>
        <a:lstStyle/>
        <a:p>
          <a:endParaRPr lang="en-US" sz="1200" b="1">
            <a:solidFill>
              <a:srgbClr val="000000"/>
            </a:solidFill>
          </a:endParaRPr>
        </a:p>
      </dgm:t>
    </dgm:pt>
    <dgm:pt modelId="{87FD31A5-993B-4C0A-BC9F-E5672756C5BC}" type="pres">
      <dgm:prSet presAssocID="{4CFEB458-5C18-4C7D-B17E-0784DE5DF059}" presName="diagram" presStyleCnt="0">
        <dgm:presLayoutVars>
          <dgm:dir/>
          <dgm:resizeHandles val="exact"/>
        </dgm:presLayoutVars>
      </dgm:prSet>
      <dgm:spPr/>
      <dgm:t>
        <a:bodyPr/>
        <a:lstStyle/>
        <a:p>
          <a:endParaRPr lang="en-US"/>
        </a:p>
      </dgm:t>
    </dgm:pt>
    <dgm:pt modelId="{98104395-FD7F-45BB-91BF-50EA8506F0C7}" type="pres">
      <dgm:prSet presAssocID="{B57B1031-40D9-4D46-9116-8777E3B0F987}" presName="node" presStyleLbl="node1" presStyleIdx="0" presStyleCnt="12">
        <dgm:presLayoutVars>
          <dgm:bulletEnabled val="1"/>
        </dgm:presLayoutVars>
      </dgm:prSet>
      <dgm:spPr/>
      <dgm:t>
        <a:bodyPr/>
        <a:lstStyle/>
        <a:p>
          <a:endParaRPr lang="en-US"/>
        </a:p>
      </dgm:t>
    </dgm:pt>
    <dgm:pt modelId="{F87121D5-D9E2-475E-A1F6-0020A72AB855}" type="pres">
      <dgm:prSet presAssocID="{59ED7A6F-BB91-446C-96E9-EA5C6962FF69}" presName="sibTrans" presStyleCnt="0"/>
      <dgm:spPr/>
      <dgm:t>
        <a:bodyPr/>
        <a:lstStyle/>
        <a:p>
          <a:endParaRPr lang="en-US"/>
        </a:p>
      </dgm:t>
    </dgm:pt>
    <dgm:pt modelId="{826D9D74-6130-41DC-94FB-F908D2DDA8CA}" type="pres">
      <dgm:prSet presAssocID="{762154BD-AF8F-4584-B4E9-9718C697DB98}" presName="node" presStyleLbl="node1" presStyleIdx="1" presStyleCnt="12">
        <dgm:presLayoutVars>
          <dgm:bulletEnabled val="1"/>
        </dgm:presLayoutVars>
      </dgm:prSet>
      <dgm:spPr/>
      <dgm:t>
        <a:bodyPr/>
        <a:lstStyle/>
        <a:p>
          <a:endParaRPr lang="en-US"/>
        </a:p>
      </dgm:t>
    </dgm:pt>
    <dgm:pt modelId="{36CC0A15-4AF6-4316-8ED1-859D4D32EB8A}" type="pres">
      <dgm:prSet presAssocID="{B07CC84A-35CB-4943-8D6C-38D87D5E0236}" presName="sibTrans" presStyleCnt="0"/>
      <dgm:spPr/>
      <dgm:t>
        <a:bodyPr/>
        <a:lstStyle/>
        <a:p>
          <a:endParaRPr lang="en-US"/>
        </a:p>
      </dgm:t>
    </dgm:pt>
    <dgm:pt modelId="{B484A1BF-AF74-4FD8-970C-6A5699C94B8B}" type="pres">
      <dgm:prSet presAssocID="{EF7269D0-7840-498D-9956-59B1213F0E9B}" presName="node" presStyleLbl="node1" presStyleIdx="2" presStyleCnt="12">
        <dgm:presLayoutVars>
          <dgm:bulletEnabled val="1"/>
        </dgm:presLayoutVars>
      </dgm:prSet>
      <dgm:spPr/>
      <dgm:t>
        <a:bodyPr/>
        <a:lstStyle/>
        <a:p>
          <a:endParaRPr lang="en-US"/>
        </a:p>
      </dgm:t>
    </dgm:pt>
    <dgm:pt modelId="{F65D47E3-CC32-4347-B332-BE7E73637F2E}" type="pres">
      <dgm:prSet presAssocID="{9086679F-6BC0-4BCB-AD66-58306B8A0C98}" presName="sibTrans" presStyleCnt="0"/>
      <dgm:spPr/>
      <dgm:t>
        <a:bodyPr/>
        <a:lstStyle/>
        <a:p>
          <a:endParaRPr lang="en-US"/>
        </a:p>
      </dgm:t>
    </dgm:pt>
    <dgm:pt modelId="{22EFA091-379A-4E75-A081-D17CE2E1C1E8}" type="pres">
      <dgm:prSet presAssocID="{22B59159-8A61-4180-8549-BD5636AB6B94}" presName="node" presStyleLbl="node1" presStyleIdx="3" presStyleCnt="12">
        <dgm:presLayoutVars>
          <dgm:bulletEnabled val="1"/>
        </dgm:presLayoutVars>
      </dgm:prSet>
      <dgm:spPr/>
      <dgm:t>
        <a:bodyPr/>
        <a:lstStyle/>
        <a:p>
          <a:endParaRPr lang="en-US"/>
        </a:p>
      </dgm:t>
    </dgm:pt>
    <dgm:pt modelId="{FA0F50E8-87F0-408C-8FF6-BACCB852048C}" type="pres">
      <dgm:prSet presAssocID="{D87174CF-0824-4C15-8C88-E68A5BB3BE2A}" presName="sibTrans" presStyleCnt="0"/>
      <dgm:spPr/>
      <dgm:t>
        <a:bodyPr/>
        <a:lstStyle/>
        <a:p>
          <a:endParaRPr lang="en-US"/>
        </a:p>
      </dgm:t>
    </dgm:pt>
    <dgm:pt modelId="{15F270E4-41DA-4ADC-8FA3-64E06A1B2A4E}" type="pres">
      <dgm:prSet presAssocID="{92E68453-176F-4156-BF9C-FB0867EBEBB7}" presName="node" presStyleLbl="node1" presStyleIdx="4" presStyleCnt="12" custLinFactNeighborY="-7651">
        <dgm:presLayoutVars>
          <dgm:bulletEnabled val="1"/>
        </dgm:presLayoutVars>
      </dgm:prSet>
      <dgm:spPr/>
      <dgm:t>
        <a:bodyPr/>
        <a:lstStyle/>
        <a:p>
          <a:endParaRPr lang="en-US"/>
        </a:p>
      </dgm:t>
    </dgm:pt>
    <dgm:pt modelId="{6E144042-CD80-4394-B328-3B8C4DE2C7CE}" type="pres">
      <dgm:prSet presAssocID="{CEFF2813-E393-46EF-AEAD-203EEA6257E3}" presName="sibTrans" presStyleCnt="0"/>
      <dgm:spPr/>
      <dgm:t>
        <a:bodyPr/>
        <a:lstStyle/>
        <a:p>
          <a:endParaRPr lang="en-US"/>
        </a:p>
      </dgm:t>
    </dgm:pt>
    <dgm:pt modelId="{BC3B41C7-2F54-45CB-9618-A7B19F7721C1}" type="pres">
      <dgm:prSet presAssocID="{0DCDB5C1-DA2D-44BF-998B-68F1DEF7F916}" presName="node" presStyleLbl="node1" presStyleIdx="5" presStyleCnt="12" custLinFactNeighborY="-7651">
        <dgm:presLayoutVars>
          <dgm:bulletEnabled val="1"/>
        </dgm:presLayoutVars>
      </dgm:prSet>
      <dgm:spPr/>
      <dgm:t>
        <a:bodyPr/>
        <a:lstStyle/>
        <a:p>
          <a:endParaRPr lang="en-US"/>
        </a:p>
      </dgm:t>
    </dgm:pt>
    <dgm:pt modelId="{899D370F-A1A0-4798-923F-4D6CE4417DB6}" type="pres">
      <dgm:prSet presAssocID="{3919A358-2115-4DBE-888C-6D21CEC51F5A}" presName="sibTrans" presStyleCnt="0"/>
      <dgm:spPr/>
      <dgm:t>
        <a:bodyPr/>
        <a:lstStyle/>
        <a:p>
          <a:endParaRPr lang="en-US"/>
        </a:p>
      </dgm:t>
    </dgm:pt>
    <dgm:pt modelId="{C08F44F5-917E-4537-A369-0590963453F4}" type="pres">
      <dgm:prSet presAssocID="{20A99692-400B-4A05-9F64-D4BF855AF4B9}" presName="node" presStyleLbl="node1" presStyleIdx="6" presStyleCnt="12" custLinFactNeighborY="-7651">
        <dgm:presLayoutVars>
          <dgm:bulletEnabled val="1"/>
        </dgm:presLayoutVars>
      </dgm:prSet>
      <dgm:spPr/>
      <dgm:t>
        <a:bodyPr/>
        <a:lstStyle/>
        <a:p>
          <a:endParaRPr lang="en-US"/>
        </a:p>
      </dgm:t>
    </dgm:pt>
    <dgm:pt modelId="{8AB2207B-04B4-48BB-A896-79E879AFB673}" type="pres">
      <dgm:prSet presAssocID="{C64825B6-B44F-46AE-A3D4-506068289BFA}" presName="sibTrans" presStyleCnt="0"/>
      <dgm:spPr/>
      <dgm:t>
        <a:bodyPr/>
        <a:lstStyle/>
        <a:p>
          <a:endParaRPr lang="en-US"/>
        </a:p>
      </dgm:t>
    </dgm:pt>
    <dgm:pt modelId="{1F904C78-7FAD-4C92-B855-D9D54EFDB61B}" type="pres">
      <dgm:prSet presAssocID="{7FA5139F-833D-4561-ABAC-89F4229337B1}" presName="node" presStyleLbl="node1" presStyleIdx="7" presStyleCnt="12" custLinFactNeighborY="-7651">
        <dgm:presLayoutVars>
          <dgm:bulletEnabled val="1"/>
        </dgm:presLayoutVars>
      </dgm:prSet>
      <dgm:spPr/>
      <dgm:t>
        <a:bodyPr/>
        <a:lstStyle/>
        <a:p>
          <a:endParaRPr lang="en-US"/>
        </a:p>
      </dgm:t>
    </dgm:pt>
    <dgm:pt modelId="{26C3F38A-69E0-434A-B25C-883A48C7B487}" type="pres">
      <dgm:prSet presAssocID="{74879DD9-C3EC-4C9F-9C0D-58B4AFD616F0}" presName="sibTrans" presStyleCnt="0"/>
      <dgm:spPr/>
      <dgm:t>
        <a:bodyPr/>
        <a:lstStyle/>
        <a:p>
          <a:endParaRPr lang="en-US"/>
        </a:p>
      </dgm:t>
    </dgm:pt>
    <dgm:pt modelId="{AFAA9D18-010B-488A-B557-3B9ACD90A066}" type="pres">
      <dgm:prSet presAssocID="{DAEF1764-BD5C-4B86-8E21-269D4AB9AF50}" presName="node" presStyleLbl="node1" presStyleIdx="8" presStyleCnt="12" custLinFactNeighborY="-15302">
        <dgm:presLayoutVars>
          <dgm:bulletEnabled val="1"/>
        </dgm:presLayoutVars>
      </dgm:prSet>
      <dgm:spPr/>
      <dgm:t>
        <a:bodyPr/>
        <a:lstStyle/>
        <a:p>
          <a:endParaRPr lang="en-US"/>
        </a:p>
      </dgm:t>
    </dgm:pt>
    <dgm:pt modelId="{2DDB88ED-B178-4606-8EE2-9ECDDEE81BAA}" type="pres">
      <dgm:prSet presAssocID="{F191E357-C7E7-4C31-8527-4D484FBBF5FF}" presName="sibTrans" presStyleCnt="0"/>
      <dgm:spPr/>
      <dgm:t>
        <a:bodyPr/>
        <a:lstStyle/>
        <a:p>
          <a:endParaRPr lang="en-US"/>
        </a:p>
      </dgm:t>
    </dgm:pt>
    <dgm:pt modelId="{CFC45D8C-8690-4DCC-8614-DB0BBE3D6009}" type="pres">
      <dgm:prSet presAssocID="{FBC07BB9-9A42-4BEA-AF8B-05D5207D990D}" presName="node" presStyleLbl="node1" presStyleIdx="9" presStyleCnt="12" custLinFactNeighborY="-15302">
        <dgm:presLayoutVars>
          <dgm:bulletEnabled val="1"/>
        </dgm:presLayoutVars>
      </dgm:prSet>
      <dgm:spPr/>
      <dgm:t>
        <a:bodyPr/>
        <a:lstStyle/>
        <a:p>
          <a:endParaRPr lang="en-US"/>
        </a:p>
      </dgm:t>
    </dgm:pt>
    <dgm:pt modelId="{54A3CEBA-6BEC-438B-99AC-385EE27CA0A6}" type="pres">
      <dgm:prSet presAssocID="{6E90DB95-7D19-4245-9E5B-DEDABA574098}" presName="sibTrans" presStyleCnt="0"/>
      <dgm:spPr/>
      <dgm:t>
        <a:bodyPr/>
        <a:lstStyle/>
        <a:p>
          <a:endParaRPr lang="en-US"/>
        </a:p>
      </dgm:t>
    </dgm:pt>
    <dgm:pt modelId="{92E225B7-B046-405D-8FD4-8B65D28CA3F8}" type="pres">
      <dgm:prSet presAssocID="{2FAE7206-745E-4CE0-B0A1-FD87900563AC}" presName="node" presStyleLbl="node1" presStyleIdx="10" presStyleCnt="12" custLinFactNeighborY="-15302">
        <dgm:presLayoutVars>
          <dgm:bulletEnabled val="1"/>
        </dgm:presLayoutVars>
      </dgm:prSet>
      <dgm:spPr/>
      <dgm:t>
        <a:bodyPr/>
        <a:lstStyle/>
        <a:p>
          <a:endParaRPr lang="en-US"/>
        </a:p>
      </dgm:t>
    </dgm:pt>
    <dgm:pt modelId="{B0BACFC3-9AAF-4D1B-AEF7-00D1BD3EE654}" type="pres">
      <dgm:prSet presAssocID="{AA07ADD4-1FB4-497A-BFAE-16126A2F0426}" presName="sibTrans" presStyleCnt="0"/>
      <dgm:spPr/>
      <dgm:t>
        <a:bodyPr/>
        <a:lstStyle/>
        <a:p>
          <a:endParaRPr lang="en-US"/>
        </a:p>
      </dgm:t>
    </dgm:pt>
    <dgm:pt modelId="{DFEE154F-969D-4B84-9DF7-4E424F639805}" type="pres">
      <dgm:prSet presAssocID="{A5AAA00C-1EDE-4664-9CEF-4678462FC030}" presName="node" presStyleLbl="node1" presStyleIdx="11" presStyleCnt="12" custLinFactNeighborY="-15302">
        <dgm:presLayoutVars>
          <dgm:bulletEnabled val="1"/>
        </dgm:presLayoutVars>
      </dgm:prSet>
      <dgm:spPr/>
      <dgm:t>
        <a:bodyPr/>
        <a:lstStyle/>
        <a:p>
          <a:endParaRPr lang="en-US"/>
        </a:p>
      </dgm:t>
    </dgm:pt>
  </dgm:ptLst>
  <dgm:cxnLst>
    <dgm:cxn modelId="{51A12458-D403-4C77-960C-FF2C74483B56}" srcId="{4CFEB458-5C18-4C7D-B17E-0784DE5DF059}" destId="{20A99692-400B-4A05-9F64-D4BF855AF4B9}" srcOrd="6" destOrd="0" parTransId="{F4C868AC-63A5-4E03-BA18-0873B56A0B1C}" sibTransId="{C64825B6-B44F-46AE-A3D4-506068289BFA}"/>
    <dgm:cxn modelId="{6D05687E-C5A0-4978-A5E5-4E23A18FF210}" type="presOf" srcId="{FBC07BB9-9A42-4BEA-AF8B-05D5207D990D}" destId="{CFC45D8C-8690-4DCC-8614-DB0BBE3D6009}" srcOrd="0" destOrd="0" presId="urn:microsoft.com/office/officeart/2005/8/layout/default#7"/>
    <dgm:cxn modelId="{093B939B-8615-4BEC-84D9-520359BDAF3F}" srcId="{4CFEB458-5C18-4C7D-B17E-0784DE5DF059}" destId="{2FAE7206-745E-4CE0-B0A1-FD87900563AC}" srcOrd="10" destOrd="0" parTransId="{793236DB-461F-4612-8E33-41D8C240EFC0}" sibTransId="{AA07ADD4-1FB4-497A-BFAE-16126A2F0426}"/>
    <dgm:cxn modelId="{2FA8EA46-90C6-4002-9BD7-C2C3EAC88712}" srcId="{4CFEB458-5C18-4C7D-B17E-0784DE5DF059}" destId="{B57B1031-40D9-4D46-9116-8777E3B0F987}" srcOrd="0" destOrd="0" parTransId="{817D3B60-438E-4F41-9AD5-3B5E26F0688E}" sibTransId="{59ED7A6F-BB91-446C-96E9-EA5C6962FF69}"/>
    <dgm:cxn modelId="{75024F33-E26A-4D81-8E9B-16774D8676B4}" type="presOf" srcId="{762154BD-AF8F-4584-B4E9-9718C697DB98}" destId="{826D9D74-6130-41DC-94FB-F908D2DDA8CA}" srcOrd="0" destOrd="0" presId="urn:microsoft.com/office/officeart/2005/8/layout/default#7"/>
    <dgm:cxn modelId="{81C5C790-730C-4C36-9C3E-164ADCA36041}" type="presOf" srcId="{4CFEB458-5C18-4C7D-B17E-0784DE5DF059}" destId="{87FD31A5-993B-4C0A-BC9F-E5672756C5BC}" srcOrd="0" destOrd="0" presId="urn:microsoft.com/office/officeart/2005/8/layout/default#7"/>
    <dgm:cxn modelId="{813DDC4C-2D20-49E5-8239-B7535A9E3FF8}" srcId="{4CFEB458-5C18-4C7D-B17E-0784DE5DF059}" destId="{762154BD-AF8F-4584-B4E9-9718C697DB98}" srcOrd="1" destOrd="0" parTransId="{8F373313-CB3E-471D-AEB4-31716A7984A9}" sibTransId="{B07CC84A-35CB-4943-8D6C-38D87D5E0236}"/>
    <dgm:cxn modelId="{57140A17-F6E4-4B64-942C-8B98B0C5A060}" srcId="{4CFEB458-5C18-4C7D-B17E-0784DE5DF059}" destId="{DAEF1764-BD5C-4B86-8E21-269D4AB9AF50}" srcOrd="8" destOrd="0" parTransId="{D757D740-E730-4CDD-B264-BB394029BBC4}" sibTransId="{F191E357-C7E7-4C31-8527-4D484FBBF5FF}"/>
    <dgm:cxn modelId="{ACAC87C5-B267-421C-8D46-E1408023DA11}" type="presOf" srcId="{0DCDB5C1-DA2D-44BF-998B-68F1DEF7F916}" destId="{BC3B41C7-2F54-45CB-9618-A7B19F7721C1}" srcOrd="0" destOrd="0" presId="urn:microsoft.com/office/officeart/2005/8/layout/default#7"/>
    <dgm:cxn modelId="{8155ACA2-3431-4CA4-B9C0-0B3EEC191749}" type="presOf" srcId="{DAEF1764-BD5C-4B86-8E21-269D4AB9AF50}" destId="{AFAA9D18-010B-488A-B557-3B9ACD90A066}" srcOrd="0" destOrd="0" presId="urn:microsoft.com/office/officeart/2005/8/layout/default#7"/>
    <dgm:cxn modelId="{B6C30641-54DC-49E7-BF2A-3BE66E2D2643}" srcId="{4CFEB458-5C18-4C7D-B17E-0784DE5DF059}" destId="{A5AAA00C-1EDE-4664-9CEF-4678462FC030}" srcOrd="11" destOrd="0" parTransId="{BC4DE2D4-7E7D-45ED-B455-A996A5BA4D1E}" sibTransId="{741ABD44-2568-4E22-8CC3-FE487B928402}"/>
    <dgm:cxn modelId="{DE7C1D60-80DA-485B-B52C-0EB776BA9C18}" type="presOf" srcId="{92E68453-176F-4156-BF9C-FB0867EBEBB7}" destId="{15F270E4-41DA-4ADC-8FA3-64E06A1B2A4E}" srcOrd="0" destOrd="0" presId="urn:microsoft.com/office/officeart/2005/8/layout/default#7"/>
    <dgm:cxn modelId="{C6148494-8EA1-4FED-95B2-092DCE71B978}" srcId="{4CFEB458-5C18-4C7D-B17E-0784DE5DF059}" destId="{FBC07BB9-9A42-4BEA-AF8B-05D5207D990D}" srcOrd="9" destOrd="0" parTransId="{748AFF10-DB26-4602-93D2-A74F6A4778D1}" sibTransId="{6E90DB95-7D19-4245-9E5B-DEDABA574098}"/>
    <dgm:cxn modelId="{98ACFB9D-1E6F-4176-931C-B7E77622CAF0}" srcId="{4CFEB458-5C18-4C7D-B17E-0784DE5DF059}" destId="{0DCDB5C1-DA2D-44BF-998B-68F1DEF7F916}" srcOrd="5" destOrd="0" parTransId="{B4BC1232-3AE5-49AB-8391-BC0D829EEBC6}" sibTransId="{3919A358-2115-4DBE-888C-6D21CEC51F5A}"/>
    <dgm:cxn modelId="{31DD5393-BCB0-4909-82EB-58A40F4D7074}" srcId="{4CFEB458-5C18-4C7D-B17E-0784DE5DF059}" destId="{22B59159-8A61-4180-8549-BD5636AB6B94}" srcOrd="3" destOrd="0" parTransId="{A9629E46-952D-4A15-8F46-DAB39043962C}" sibTransId="{D87174CF-0824-4C15-8C88-E68A5BB3BE2A}"/>
    <dgm:cxn modelId="{CD6EDA6F-187E-4AD2-B201-39C5AD78EAA5}" type="presOf" srcId="{20A99692-400B-4A05-9F64-D4BF855AF4B9}" destId="{C08F44F5-917E-4537-A369-0590963453F4}" srcOrd="0" destOrd="0" presId="urn:microsoft.com/office/officeart/2005/8/layout/default#7"/>
    <dgm:cxn modelId="{95CD36BC-CEE7-49B6-962E-174BF1397BAD}" srcId="{4CFEB458-5C18-4C7D-B17E-0784DE5DF059}" destId="{EF7269D0-7840-498D-9956-59B1213F0E9B}" srcOrd="2" destOrd="0" parTransId="{539D375B-44BE-4BD9-B7DE-D6D407820C84}" sibTransId="{9086679F-6BC0-4BCB-AD66-58306B8A0C98}"/>
    <dgm:cxn modelId="{1215B219-141C-4766-BC35-DEA84BC54AAA}" srcId="{4CFEB458-5C18-4C7D-B17E-0784DE5DF059}" destId="{92E68453-176F-4156-BF9C-FB0867EBEBB7}" srcOrd="4" destOrd="0" parTransId="{7C002949-ADA7-43A4-BE25-63DE1E094A85}" sibTransId="{CEFF2813-E393-46EF-AEAD-203EEA6257E3}"/>
    <dgm:cxn modelId="{F9286E95-C82D-4A94-BEE8-90862198FE3A}" type="presOf" srcId="{2FAE7206-745E-4CE0-B0A1-FD87900563AC}" destId="{92E225B7-B046-405D-8FD4-8B65D28CA3F8}" srcOrd="0" destOrd="0" presId="urn:microsoft.com/office/officeart/2005/8/layout/default#7"/>
    <dgm:cxn modelId="{1F55BE84-8290-4CDA-BDD2-EC0CBEE93953}" type="presOf" srcId="{7FA5139F-833D-4561-ABAC-89F4229337B1}" destId="{1F904C78-7FAD-4C92-B855-D9D54EFDB61B}" srcOrd="0" destOrd="0" presId="urn:microsoft.com/office/officeart/2005/8/layout/default#7"/>
    <dgm:cxn modelId="{6BCBEC8A-9986-460E-A0DA-FC695D597848}" type="presOf" srcId="{A5AAA00C-1EDE-4664-9CEF-4678462FC030}" destId="{DFEE154F-969D-4B84-9DF7-4E424F639805}" srcOrd="0" destOrd="0" presId="urn:microsoft.com/office/officeart/2005/8/layout/default#7"/>
    <dgm:cxn modelId="{3365C385-0BB9-4EED-82F1-078C23B44056}" type="presOf" srcId="{EF7269D0-7840-498D-9956-59B1213F0E9B}" destId="{B484A1BF-AF74-4FD8-970C-6A5699C94B8B}" srcOrd="0" destOrd="0" presId="urn:microsoft.com/office/officeart/2005/8/layout/default#7"/>
    <dgm:cxn modelId="{90780EC2-21C3-403D-B15C-437397BD8170}" srcId="{4CFEB458-5C18-4C7D-B17E-0784DE5DF059}" destId="{7FA5139F-833D-4561-ABAC-89F4229337B1}" srcOrd="7" destOrd="0" parTransId="{3DF49601-88E1-41B7-85A8-2A8E981F5D29}" sibTransId="{74879DD9-C3EC-4C9F-9C0D-58B4AFD616F0}"/>
    <dgm:cxn modelId="{B2C16674-45E6-4AE1-848F-5D15D9A69A77}" type="presOf" srcId="{B57B1031-40D9-4D46-9116-8777E3B0F987}" destId="{98104395-FD7F-45BB-91BF-50EA8506F0C7}" srcOrd="0" destOrd="0" presId="urn:microsoft.com/office/officeart/2005/8/layout/default#7"/>
    <dgm:cxn modelId="{95777138-C63D-4EC6-ACCD-591BC93AFDC1}" type="presOf" srcId="{22B59159-8A61-4180-8549-BD5636AB6B94}" destId="{22EFA091-379A-4E75-A081-D17CE2E1C1E8}" srcOrd="0" destOrd="0" presId="urn:microsoft.com/office/officeart/2005/8/layout/default#7"/>
    <dgm:cxn modelId="{D711BED1-A202-4B4A-8201-0BFE52C3FFAF}" type="presParOf" srcId="{87FD31A5-993B-4C0A-BC9F-E5672756C5BC}" destId="{98104395-FD7F-45BB-91BF-50EA8506F0C7}" srcOrd="0" destOrd="0" presId="urn:microsoft.com/office/officeart/2005/8/layout/default#7"/>
    <dgm:cxn modelId="{3B1D3012-046B-4671-86D2-5F6C226C39E9}" type="presParOf" srcId="{87FD31A5-993B-4C0A-BC9F-E5672756C5BC}" destId="{F87121D5-D9E2-475E-A1F6-0020A72AB855}" srcOrd="1" destOrd="0" presId="urn:microsoft.com/office/officeart/2005/8/layout/default#7"/>
    <dgm:cxn modelId="{BA1A734E-F80B-4DCC-A5C5-BC55759D7392}" type="presParOf" srcId="{87FD31A5-993B-4C0A-BC9F-E5672756C5BC}" destId="{826D9D74-6130-41DC-94FB-F908D2DDA8CA}" srcOrd="2" destOrd="0" presId="urn:microsoft.com/office/officeart/2005/8/layout/default#7"/>
    <dgm:cxn modelId="{570C8EAE-8AA4-4EEE-AC3E-32122E866326}" type="presParOf" srcId="{87FD31A5-993B-4C0A-BC9F-E5672756C5BC}" destId="{36CC0A15-4AF6-4316-8ED1-859D4D32EB8A}" srcOrd="3" destOrd="0" presId="urn:microsoft.com/office/officeart/2005/8/layout/default#7"/>
    <dgm:cxn modelId="{3DFDE0B7-92CA-4DEC-8F31-3E3F3FE2BC8B}" type="presParOf" srcId="{87FD31A5-993B-4C0A-BC9F-E5672756C5BC}" destId="{B484A1BF-AF74-4FD8-970C-6A5699C94B8B}" srcOrd="4" destOrd="0" presId="urn:microsoft.com/office/officeart/2005/8/layout/default#7"/>
    <dgm:cxn modelId="{84EAEC35-0CA0-4777-B41F-B4DAB141AD01}" type="presParOf" srcId="{87FD31A5-993B-4C0A-BC9F-E5672756C5BC}" destId="{F65D47E3-CC32-4347-B332-BE7E73637F2E}" srcOrd="5" destOrd="0" presId="urn:microsoft.com/office/officeart/2005/8/layout/default#7"/>
    <dgm:cxn modelId="{C0AF9C7B-B064-49E7-AC57-C31F8647AA89}" type="presParOf" srcId="{87FD31A5-993B-4C0A-BC9F-E5672756C5BC}" destId="{22EFA091-379A-4E75-A081-D17CE2E1C1E8}" srcOrd="6" destOrd="0" presId="urn:microsoft.com/office/officeart/2005/8/layout/default#7"/>
    <dgm:cxn modelId="{F2539136-70C8-46FD-9C52-1D4B2FF5DE38}" type="presParOf" srcId="{87FD31A5-993B-4C0A-BC9F-E5672756C5BC}" destId="{FA0F50E8-87F0-408C-8FF6-BACCB852048C}" srcOrd="7" destOrd="0" presId="urn:microsoft.com/office/officeart/2005/8/layout/default#7"/>
    <dgm:cxn modelId="{2494AF0A-727F-418C-8F00-4321DE01D817}" type="presParOf" srcId="{87FD31A5-993B-4C0A-BC9F-E5672756C5BC}" destId="{15F270E4-41DA-4ADC-8FA3-64E06A1B2A4E}" srcOrd="8" destOrd="0" presId="urn:microsoft.com/office/officeart/2005/8/layout/default#7"/>
    <dgm:cxn modelId="{06F9FB80-A111-4173-8A7A-93378E35AB1B}" type="presParOf" srcId="{87FD31A5-993B-4C0A-BC9F-E5672756C5BC}" destId="{6E144042-CD80-4394-B328-3B8C4DE2C7CE}" srcOrd="9" destOrd="0" presId="urn:microsoft.com/office/officeart/2005/8/layout/default#7"/>
    <dgm:cxn modelId="{0A2A5A69-D4C2-4047-8688-2C68D7FD1F79}" type="presParOf" srcId="{87FD31A5-993B-4C0A-BC9F-E5672756C5BC}" destId="{BC3B41C7-2F54-45CB-9618-A7B19F7721C1}" srcOrd="10" destOrd="0" presId="urn:microsoft.com/office/officeart/2005/8/layout/default#7"/>
    <dgm:cxn modelId="{57D18B38-8D17-4C3D-A11B-070EB0BB8D97}" type="presParOf" srcId="{87FD31A5-993B-4C0A-BC9F-E5672756C5BC}" destId="{899D370F-A1A0-4798-923F-4D6CE4417DB6}" srcOrd="11" destOrd="0" presId="urn:microsoft.com/office/officeart/2005/8/layout/default#7"/>
    <dgm:cxn modelId="{94151448-BFFD-4C3A-BFB0-D6E168DCB8B0}" type="presParOf" srcId="{87FD31A5-993B-4C0A-BC9F-E5672756C5BC}" destId="{C08F44F5-917E-4537-A369-0590963453F4}" srcOrd="12" destOrd="0" presId="urn:microsoft.com/office/officeart/2005/8/layout/default#7"/>
    <dgm:cxn modelId="{0FF2EBE1-5DB3-43BF-8A2A-735ABEFAA5E5}" type="presParOf" srcId="{87FD31A5-993B-4C0A-BC9F-E5672756C5BC}" destId="{8AB2207B-04B4-48BB-A896-79E879AFB673}" srcOrd="13" destOrd="0" presId="urn:microsoft.com/office/officeart/2005/8/layout/default#7"/>
    <dgm:cxn modelId="{EFAFC40B-9426-408F-B3A4-19B674BEC998}" type="presParOf" srcId="{87FD31A5-993B-4C0A-BC9F-E5672756C5BC}" destId="{1F904C78-7FAD-4C92-B855-D9D54EFDB61B}" srcOrd="14" destOrd="0" presId="urn:microsoft.com/office/officeart/2005/8/layout/default#7"/>
    <dgm:cxn modelId="{8573138D-E9C8-4ECB-8C9C-2CF3D9A4E724}" type="presParOf" srcId="{87FD31A5-993B-4C0A-BC9F-E5672756C5BC}" destId="{26C3F38A-69E0-434A-B25C-883A48C7B487}" srcOrd="15" destOrd="0" presId="urn:microsoft.com/office/officeart/2005/8/layout/default#7"/>
    <dgm:cxn modelId="{F54BA574-E430-4E63-8F0B-F245696AEAC7}" type="presParOf" srcId="{87FD31A5-993B-4C0A-BC9F-E5672756C5BC}" destId="{AFAA9D18-010B-488A-B557-3B9ACD90A066}" srcOrd="16" destOrd="0" presId="urn:microsoft.com/office/officeart/2005/8/layout/default#7"/>
    <dgm:cxn modelId="{52437A1C-2355-4CC2-8332-C251B266208B}" type="presParOf" srcId="{87FD31A5-993B-4C0A-BC9F-E5672756C5BC}" destId="{2DDB88ED-B178-4606-8EE2-9ECDDEE81BAA}" srcOrd="17" destOrd="0" presId="urn:microsoft.com/office/officeart/2005/8/layout/default#7"/>
    <dgm:cxn modelId="{272094D7-9714-40AD-B180-E29F812D53D8}" type="presParOf" srcId="{87FD31A5-993B-4C0A-BC9F-E5672756C5BC}" destId="{CFC45D8C-8690-4DCC-8614-DB0BBE3D6009}" srcOrd="18" destOrd="0" presId="urn:microsoft.com/office/officeart/2005/8/layout/default#7"/>
    <dgm:cxn modelId="{13BE923A-8160-4470-AD17-83F218B30DF8}" type="presParOf" srcId="{87FD31A5-993B-4C0A-BC9F-E5672756C5BC}" destId="{54A3CEBA-6BEC-438B-99AC-385EE27CA0A6}" srcOrd="19" destOrd="0" presId="urn:microsoft.com/office/officeart/2005/8/layout/default#7"/>
    <dgm:cxn modelId="{7C6C4311-D01A-4184-B9FB-D61A7C05D060}" type="presParOf" srcId="{87FD31A5-993B-4C0A-BC9F-E5672756C5BC}" destId="{92E225B7-B046-405D-8FD4-8B65D28CA3F8}" srcOrd="20" destOrd="0" presId="urn:microsoft.com/office/officeart/2005/8/layout/default#7"/>
    <dgm:cxn modelId="{EC6B72AE-89DD-4E1F-A18A-040B5636F2BD}" type="presParOf" srcId="{87FD31A5-993B-4C0A-BC9F-E5672756C5BC}" destId="{B0BACFC3-9AAF-4D1B-AEF7-00D1BD3EE654}" srcOrd="21" destOrd="0" presId="urn:microsoft.com/office/officeart/2005/8/layout/default#7"/>
    <dgm:cxn modelId="{26C73FCE-0F52-46C8-A534-95DF4B3FA541}" type="presParOf" srcId="{87FD31A5-993B-4C0A-BC9F-E5672756C5BC}" destId="{DFEE154F-969D-4B84-9DF7-4E424F639805}" srcOrd="22" destOrd="0" presId="urn:microsoft.com/office/officeart/2005/8/layout/defaul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F4D0DB3-2FE4-4FCE-AF01-9C65A477EEFB}" type="doc">
      <dgm:prSet loTypeId="urn:microsoft.com/office/officeart/2005/8/layout/default#8" loCatId="list" qsTypeId="urn:microsoft.com/office/officeart/2005/8/quickstyle/simple1#5" qsCatId="simple" csTypeId="urn:microsoft.com/office/officeart/2005/8/colors/accent4_1" csCatId="accent4" phldr="1"/>
      <dgm:spPr/>
      <dgm:t>
        <a:bodyPr/>
        <a:lstStyle/>
        <a:p>
          <a:endParaRPr lang="en-US"/>
        </a:p>
      </dgm:t>
    </dgm:pt>
    <dgm:pt modelId="{83FD9096-E40A-40A3-95F7-EBF513A80731}">
      <dgm:prSet custT="1"/>
      <dgm:spPr/>
      <dgm:t>
        <a:bodyPr/>
        <a:lstStyle/>
        <a:p>
          <a:pPr rtl="0"/>
          <a:r>
            <a:rPr lang="en-US" sz="1600" b="1" dirty="0" smtClean="0">
              <a:solidFill>
                <a:srgbClr val="000000"/>
              </a:solidFill>
            </a:rPr>
            <a:t>Cross-functional Delivery Team (Dev., QA, etc.)</a:t>
          </a:r>
          <a:endParaRPr lang="en-US" sz="1600" b="1" dirty="0">
            <a:solidFill>
              <a:srgbClr val="000000"/>
            </a:solidFill>
          </a:endParaRPr>
        </a:p>
      </dgm:t>
    </dgm:pt>
    <dgm:pt modelId="{87A143DF-E622-4350-BF27-21775498520F}" type="parTrans" cxnId="{E69002BE-EE97-4284-AB03-83577C9784FC}">
      <dgm:prSet/>
      <dgm:spPr/>
      <dgm:t>
        <a:bodyPr/>
        <a:lstStyle/>
        <a:p>
          <a:endParaRPr lang="en-US" sz="1600" b="1">
            <a:solidFill>
              <a:srgbClr val="000000"/>
            </a:solidFill>
          </a:endParaRPr>
        </a:p>
      </dgm:t>
    </dgm:pt>
    <dgm:pt modelId="{B2815733-DCB8-4F84-A09B-8BB107CF38D5}" type="sibTrans" cxnId="{E69002BE-EE97-4284-AB03-83577C9784FC}">
      <dgm:prSet/>
      <dgm:spPr/>
      <dgm:t>
        <a:bodyPr/>
        <a:lstStyle/>
        <a:p>
          <a:endParaRPr lang="en-US" sz="1600" b="1">
            <a:solidFill>
              <a:srgbClr val="000000"/>
            </a:solidFill>
          </a:endParaRPr>
        </a:p>
      </dgm:t>
    </dgm:pt>
    <dgm:pt modelId="{77D35836-B55A-4A2D-A6E4-A5A5DDB1CB17}">
      <dgm:prSet custT="1"/>
      <dgm:spPr/>
      <dgm:t>
        <a:bodyPr/>
        <a:lstStyle/>
        <a:p>
          <a:pPr rtl="0"/>
          <a:r>
            <a:rPr lang="en-US" sz="1600" b="1" dirty="0" smtClean="0">
              <a:solidFill>
                <a:srgbClr val="000000"/>
              </a:solidFill>
            </a:rPr>
            <a:t>Composed of everyone required to complete a feature</a:t>
          </a:r>
          <a:endParaRPr lang="en-US" sz="1600" b="1" dirty="0">
            <a:solidFill>
              <a:srgbClr val="000000"/>
            </a:solidFill>
          </a:endParaRPr>
        </a:p>
      </dgm:t>
    </dgm:pt>
    <dgm:pt modelId="{5EA6A792-36C3-49FB-9EF4-1D0084D3B535}" type="parTrans" cxnId="{080A276D-D3F2-47FF-9913-945B7D96DE6D}">
      <dgm:prSet/>
      <dgm:spPr/>
      <dgm:t>
        <a:bodyPr/>
        <a:lstStyle/>
        <a:p>
          <a:endParaRPr lang="en-US" sz="1600" b="1">
            <a:solidFill>
              <a:srgbClr val="000000"/>
            </a:solidFill>
          </a:endParaRPr>
        </a:p>
      </dgm:t>
    </dgm:pt>
    <dgm:pt modelId="{5048136B-A773-46EC-BB92-8DE9DD45A2EA}" type="sibTrans" cxnId="{080A276D-D3F2-47FF-9913-945B7D96DE6D}">
      <dgm:prSet/>
      <dgm:spPr/>
      <dgm:t>
        <a:bodyPr/>
        <a:lstStyle/>
        <a:p>
          <a:endParaRPr lang="en-US" sz="1600" b="1">
            <a:solidFill>
              <a:srgbClr val="000000"/>
            </a:solidFill>
          </a:endParaRPr>
        </a:p>
      </dgm:t>
    </dgm:pt>
    <dgm:pt modelId="{BF13CE10-0F9D-478C-9868-35405BE0B82B}">
      <dgm:prSet custT="1"/>
      <dgm:spPr/>
      <dgm:t>
        <a:bodyPr/>
        <a:lstStyle/>
        <a:p>
          <a:pPr rtl="0"/>
          <a:r>
            <a:rPr lang="en-US" sz="1600" b="1" dirty="0" smtClean="0">
              <a:solidFill>
                <a:srgbClr val="000000"/>
              </a:solidFill>
            </a:rPr>
            <a:t>Ideal size is (5-9)</a:t>
          </a:r>
          <a:endParaRPr lang="en-US" sz="1600" b="1" dirty="0">
            <a:solidFill>
              <a:srgbClr val="000000"/>
            </a:solidFill>
          </a:endParaRPr>
        </a:p>
      </dgm:t>
    </dgm:pt>
    <dgm:pt modelId="{2E524889-ACA0-49F5-BD3A-CEA48A6E089B}" type="parTrans" cxnId="{40443E51-665E-4A04-BF67-69FFBF9FDB59}">
      <dgm:prSet/>
      <dgm:spPr/>
      <dgm:t>
        <a:bodyPr/>
        <a:lstStyle/>
        <a:p>
          <a:endParaRPr lang="en-US" sz="1600" b="1">
            <a:solidFill>
              <a:srgbClr val="000000"/>
            </a:solidFill>
          </a:endParaRPr>
        </a:p>
      </dgm:t>
    </dgm:pt>
    <dgm:pt modelId="{2B7F8A75-157B-49AC-8A95-1A8F1E42831C}" type="sibTrans" cxnId="{40443E51-665E-4A04-BF67-69FFBF9FDB59}">
      <dgm:prSet/>
      <dgm:spPr/>
      <dgm:t>
        <a:bodyPr/>
        <a:lstStyle/>
        <a:p>
          <a:endParaRPr lang="en-US" sz="1600" b="1">
            <a:solidFill>
              <a:srgbClr val="000000"/>
            </a:solidFill>
          </a:endParaRPr>
        </a:p>
      </dgm:t>
    </dgm:pt>
    <dgm:pt modelId="{86BB6DA1-9D46-4B8C-B620-B707DEE131A8}">
      <dgm:prSet custT="1"/>
      <dgm:spPr/>
      <dgm:t>
        <a:bodyPr/>
        <a:lstStyle/>
        <a:p>
          <a:pPr rtl="0"/>
          <a:r>
            <a:rPr lang="en-US" sz="1600" b="1" dirty="0" smtClean="0">
              <a:solidFill>
                <a:srgbClr val="000000"/>
              </a:solidFill>
            </a:rPr>
            <a:t>Members should be full-time</a:t>
          </a:r>
          <a:endParaRPr lang="en-US" sz="1600" b="1" dirty="0">
            <a:solidFill>
              <a:srgbClr val="000000"/>
            </a:solidFill>
          </a:endParaRPr>
        </a:p>
      </dgm:t>
    </dgm:pt>
    <dgm:pt modelId="{C3D80D44-C1A3-4E07-B48A-A563C803C89A}" type="parTrans" cxnId="{D35A7CFC-D491-454E-B6A9-3662B3CCFF4A}">
      <dgm:prSet/>
      <dgm:spPr/>
      <dgm:t>
        <a:bodyPr/>
        <a:lstStyle/>
        <a:p>
          <a:endParaRPr lang="en-US" sz="1600" b="1">
            <a:solidFill>
              <a:srgbClr val="000000"/>
            </a:solidFill>
          </a:endParaRPr>
        </a:p>
      </dgm:t>
    </dgm:pt>
    <dgm:pt modelId="{A96F5EFA-2ABE-47D3-B964-DFE05329C7CE}" type="sibTrans" cxnId="{D35A7CFC-D491-454E-B6A9-3662B3CCFF4A}">
      <dgm:prSet/>
      <dgm:spPr/>
      <dgm:t>
        <a:bodyPr/>
        <a:lstStyle/>
        <a:p>
          <a:endParaRPr lang="en-US" sz="1600" b="1">
            <a:solidFill>
              <a:srgbClr val="000000"/>
            </a:solidFill>
          </a:endParaRPr>
        </a:p>
      </dgm:t>
    </dgm:pt>
    <dgm:pt modelId="{BA5317E3-F8BA-4DA3-9C0A-FF5DA82B5F66}">
      <dgm:prSet custT="1"/>
      <dgm:spPr/>
      <dgm:t>
        <a:bodyPr/>
        <a:lstStyle/>
        <a:p>
          <a:pPr rtl="0"/>
          <a:r>
            <a:rPr lang="en-US" sz="1600" b="1" dirty="0" smtClean="0">
              <a:solidFill>
                <a:srgbClr val="000000"/>
              </a:solidFill>
            </a:rPr>
            <a:t>Self-organizing</a:t>
          </a:r>
          <a:endParaRPr lang="en-US" sz="1600" b="1" dirty="0">
            <a:solidFill>
              <a:srgbClr val="000000"/>
            </a:solidFill>
          </a:endParaRPr>
        </a:p>
      </dgm:t>
    </dgm:pt>
    <dgm:pt modelId="{788808E5-2BAC-4D92-934B-2762BCEFEB87}" type="parTrans" cxnId="{CA7F048E-2EEB-4B83-9C24-5E616A1FFC1B}">
      <dgm:prSet/>
      <dgm:spPr/>
      <dgm:t>
        <a:bodyPr/>
        <a:lstStyle/>
        <a:p>
          <a:endParaRPr lang="en-US" sz="1600" b="1">
            <a:solidFill>
              <a:srgbClr val="000000"/>
            </a:solidFill>
          </a:endParaRPr>
        </a:p>
      </dgm:t>
    </dgm:pt>
    <dgm:pt modelId="{DAF04D47-E12B-446A-8DC2-F10DFAEAE2A3}" type="sibTrans" cxnId="{CA7F048E-2EEB-4B83-9C24-5E616A1FFC1B}">
      <dgm:prSet/>
      <dgm:spPr/>
      <dgm:t>
        <a:bodyPr/>
        <a:lstStyle/>
        <a:p>
          <a:endParaRPr lang="en-US" sz="1600" b="1">
            <a:solidFill>
              <a:srgbClr val="000000"/>
            </a:solidFill>
          </a:endParaRPr>
        </a:p>
      </dgm:t>
    </dgm:pt>
    <dgm:pt modelId="{348ED5C8-B01B-4CD1-8590-A84F67AC6BAD}">
      <dgm:prSet custT="1"/>
      <dgm:spPr/>
      <dgm:t>
        <a:bodyPr/>
        <a:lstStyle/>
        <a:p>
          <a:pPr rtl="0"/>
          <a:r>
            <a:rPr lang="en-US" sz="1600" b="1" dirty="0" smtClean="0">
              <a:solidFill>
                <a:srgbClr val="000000"/>
              </a:solidFill>
            </a:rPr>
            <a:t>Estimates  and plans work</a:t>
          </a:r>
          <a:endParaRPr lang="en-US" sz="1600" b="1" dirty="0">
            <a:solidFill>
              <a:srgbClr val="000000"/>
            </a:solidFill>
          </a:endParaRPr>
        </a:p>
      </dgm:t>
    </dgm:pt>
    <dgm:pt modelId="{70F4E634-4BA0-4BDD-BE96-DFC98F9E89DD}" type="parTrans" cxnId="{CBEA33D2-129E-431D-A6D6-E81432EC9979}">
      <dgm:prSet/>
      <dgm:spPr/>
      <dgm:t>
        <a:bodyPr/>
        <a:lstStyle/>
        <a:p>
          <a:endParaRPr lang="en-US" sz="1600" b="1">
            <a:solidFill>
              <a:srgbClr val="000000"/>
            </a:solidFill>
          </a:endParaRPr>
        </a:p>
      </dgm:t>
    </dgm:pt>
    <dgm:pt modelId="{BF6FF055-13EC-4E3B-B753-FDF46301947A}" type="sibTrans" cxnId="{CBEA33D2-129E-431D-A6D6-E81432EC9979}">
      <dgm:prSet/>
      <dgm:spPr/>
      <dgm:t>
        <a:bodyPr/>
        <a:lstStyle/>
        <a:p>
          <a:endParaRPr lang="en-US" sz="1600" b="1">
            <a:solidFill>
              <a:srgbClr val="000000"/>
            </a:solidFill>
          </a:endParaRPr>
        </a:p>
      </dgm:t>
    </dgm:pt>
    <dgm:pt modelId="{1BFC6211-DD92-4E8E-8B83-9B1BF2DC0150}">
      <dgm:prSet custT="1"/>
      <dgm:spPr/>
      <dgm:t>
        <a:bodyPr/>
        <a:lstStyle/>
        <a:p>
          <a:pPr rtl="0"/>
          <a:r>
            <a:rPr lang="en-US" sz="1600" b="1" dirty="0" smtClean="0">
              <a:solidFill>
                <a:srgbClr val="000000"/>
              </a:solidFill>
            </a:rPr>
            <a:t>Designs, codes, tests, and deploys product</a:t>
          </a:r>
          <a:endParaRPr lang="en-US" sz="1600" b="1" dirty="0">
            <a:solidFill>
              <a:srgbClr val="000000"/>
            </a:solidFill>
          </a:endParaRPr>
        </a:p>
      </dgm:t>
    </dgm:pt>
    <dgm:pt modelId="{1DACA75E-8EBD-417C-AE25-262A107E0975}" type="parTrans" cxnId="{14A8F2BB-B27D-4690-8413-0EB9159C40E9}">
      <dgm:prSet/>
      <dgm:spPr/>
      <dgm:t>
        <a:bodyPr/>
        <a:lstStyle/>
        <a:p>
          <a:endParaRPr lang="en-US" sz="1600" b="1">
            <a:solidFill>
              <a:srgbClr val="000000"/>
            </a:solidFill>
          </a:endParaRPr>
        </a:p>
      </dgm:t>
    </dgm:pt>
    <dgm:pt modelId="{14C3D5D4-D604-4C26-A141-CB1A5AA64D8C}" type="sibTrans" cxnId="{14A8F2BB-B27D-4690-8413-0EB9159C40E9}">
      <dgm:prSet/>
      <dgm:spPr/>
      <dgm:t>
        <a:bodyPr/>
        <a:lstStyle/>
        <a:p>
          <a:endParaRPr lang="en-US" sz="1600" b="1">
            <a:solidFill>
              <a:srgbClr val="000000"/>
            </a:solidFill>
          </a:endParaRPr>
        </a:p>
      </dgm:t>
    </dgm:pt>
    <dgm:pt modelId="{835AF043-3799-4F1E-BB6A-BBFAB343A13F}">
      <dgm:prSet custT="1"/>
      <dgm:spPr/>
      <dgm:t>
        <a:bodyPr/>
        <a:lstStyle/>
        <a:p>
          <a:pPr rtl="0"/>
          <a:r>
            <a:rPr lang="en-US" sz="1600" b="1" dirty="0" smtClean="0">
              <a:solidFill>
                <a:srgbClr val="000000"/>
              </a:solidFill>
            </a:rPr>
            <a:t>Commits to iteration, and delivers</a:t>
          </a:r>
          <a:endParaRPr lang="en-US" sz="1600" b="1" dirty="0">
            <a:solidFill>
              <a:srgbClr val="000000"/>
            </a:solidFill>
          </a:endParaRPr>
        </a:p>
      </dgm:t>
    </dgm:pt>
    <dgm:pt modelId="{AB1DA117-FAB9-4EA4-8669-FD04F9E7CEB9}" type="parTrans" cxnId="{7EAAD9E4-B9CF-4304-9B50-9F284298E7E1}">
      <dgm:prSet/>
      <dgm:spPr/>
      <dgm:t>
        <a:bodyPr/>
        <a:lstStyle/>
        <a:p>
          <a:endParaRPr lang="en-US" sz="1600" b="1">
            <a:solidFill>
              <a:srgbClr val="000000"/>
            </a:solidFill>
          </a:endParaRPr>
        </a:p>
      </dgm:t>
    </dgm:pt>
    <dgm:pt modelId="{13739CB6-783E-4B3B-B89A-4A073467D306}" type="sibTrans" cxnId="{7EAAD9E4-B9CF-4304-9B50-9F284298E7E1}">
      <dgm:prSet/>
      <dgm:spPr/>
      <dgm:t>
        <a:bodyPr/>
        <a:lstStyle/>
        <a:p>
          <a:endParaRPr lang="en-US" sz="1600" b="1">
            <a:solidFill>
              <a:srgbClr val="000000"/>
            </a:solidFill>
          </a:endParaRPr>
        </a:p>
      </dgm:t>
    </dgm:pt>
    <dgm:pt modelId="{3962FE8C-6382-457E-BFE6-B64146791DB1}" type="pres">
      <dgm:prSet presAssocID="{0F4D0DB3-2FE4-4FCE-AF01-9C65A477EEFB}" presName="diagram" presStyleCnt="0">
        <dgm:presLayoutVars>
          <dgm:dir/>
          <dgm:resizeHandles val="exact"/>
        </dgm:presLayoutVars>
      </dgm:prSet>
      <dgm:spPr/>
      <dgm:t>
        <a:bodyPr/>
        <a:lstStyle/>
        <a:p>
          <a:endParaRPr lang="en-US"/>
        </a:p>
      </dgm:t>
    </dgm:pt>
    <dgm:pt modelId="{3D785599-BAD2-43FF-82C7-6BBD1B942B60}" type="pres">
      <dgm:prSet presAssocID="{83FD9096-E40A-40A3-95F7-EBF513A80731}" presName="node" presStyleLbl="node1" presStyleIdx="0" presStyleCnt="8">
        <dgm:presLayoutVars>
          <dgm:bulletEnabled val="1"/>
        </dgm:presLayoutVars>
      </dgm:prSet>
      <dgm:spPr/>
      <dgm:t>
        <a:bodyPr/>
        <a:lstStyle/>
        <a:p>
          <a:endParaRPr lang="en-US"/>
        </a:p>
      </dgm:t>
    </dgm:pt>
    <dgm:pt modelId="{1EFF5237-A721-489F-92BA-33BAD8B77690}" type="pres">
      <dgm:prSet presAssocID="{B2815733-DCB8-4F84-A09B-8BB107CF38D5}" presName="sibTrans" presStyleCnt="0"/>
      <dgm:spPr/>
      <dgm:t>
        <a:bodyPr/>
        <a:lstStyle/>
        <a:p>
          <a:endParaRPr lang="en-US"/>
        </a:p>
      </dgm:t>
    </dgm:pt>
    <dgm:pt modelId="{7B007C09-0C07-4E19-9392-6239F9337524}" type="pres">
      <dgm:prSet presAssocID="{77D35836-B55A-4A2D-A6E4-A5A5DDB1CB17}" presName="node" presStyleLbl="node1" presStyleIdx="1" presStyleCnt="8">
        <dgm:presLayoutVars>
          <dgm:bulletEnabled val="1"/>
        </dgm:presLayoutVars>
      </dgm:prSet>
      <dgm:spPr/>
      <dgm:t>
        <a:bodyPr/>
        <a:lstStyle/>
        <a:p>
          <a:endParaRPr lang="en-US"/>
        </a:p>
      </dgm:t>
    </dgm:pt>
    <dgm:pt modelId="{D4903947-3421-4394-A299-19295188E7D1}" type="pres">
      <dgm:prSet presAssocID="{5048136B-A773-46EC-BB92-8DE9DD45A2EA}" presName="sibTrans" presStyleCnt="0"/>
      <dgm:spPr/>
      <dgm:t>
        <a:bodyPr/>
        <a:lstStyle/>
        <a:p>
          <a:endParaRPr lang="en-US"/>
        </a:p>
      </dgm:t>
    </dgm:pt>
    <dgm:pt modelId="{FA78F98E-BA1C-4D37-9412-CB83D13CC343}" type="pres">
      <dgm:prSet presAssocID="{BF13CE10-0F9D-478C-9868-35405BE0B82B}" presName="node" presStyleLbl="node1" presStyleIdx="2" presStyleCnt="8">
        <dgm:presLayoutVars>
          <dgm:bulletEnabled val="1"/>
        </dgm:presLayoutVars>
      </dgm:prSet>
      <dgm:spPr/>
      <dgm:t>
        <a:bodyPr/>
        <a:lstStyle/>
        <a:p>
          <a:endParaRPr lang="en-US"/>
        </a:p>
      </dgm:t>
    </dgm:pt>
    <dgm:pt modelId="{F6997165-639E-45BE-A75E-1DDED69C9848}" type="pres">
      <dgm:prSet presAssocID="{2B7F8A75-157B-49AC-8A95-1A8F1E42831C}" presName="sibTrans" presStyleCnt="0"/>
      <dgm:spPr/>
      <dgm:t>
        <a:bodyPr/>
        <a:lstStyle/>
        <a:p>
          <a:endParaRPr lang="en-US"/>
        </a:p>
      </dgm:t>
    </dgm:pt>
    <dgm:pt modelId="{C8ABEA12-E520-45FB-9767-365A4BA35B52}" type="pres">
      <dgm:prSet presAssocID="{86BB6DA1-9D46-4B8C-B620-B707DEE131A8}" presName="node" presStyleLbl="node1" presStyleIdx="3" presStyleCnt="8">
        <dgm:presLayoutVars>
          <dgm:bulletEnabled val="1"/>
        </dgm:presLayoutVars>
      </dgm:prSet>
      <dgm:spPr/>
      <dgm:t>
        <a:bodyPr/>
        <a:lstStyle/>
        <a:p>
          <a:endParaRPr lang="en-US"/>
        </a:p>
      </dgm:t>
    </dgm:pt>
    <dgm:pt modelId="{2EE8D54D-0608-4DC5-AD25-9D7C11A217FD}" type="pres">
      <dgm:prSet presAssocID="{A96F5EFA-2ABE-47D3-B964-DFE05329C7CE}" presName="sibTrans" presStyleCnt="0"/>
      <dgm:spPr/>
      <dgm:t>
        <a:bodyPr/>
        <a:lstStyle/>
        <a:p>
          <a:endParaRPr lang="en-US"/>
        </a:p>
      </dgm:t>
    </dgm:pt>
    <dgm:pt modelId="{7140FCA0-1C93-499D-80B2-BF372BBBE4E1}" type="pres">
      <dgm:prSet presAssocID="{BA5317E3-F8BA-4DA3-9C0A-FF5DA82B5F66}" presName="node" presStyleLbl="node1" presStyleIdx="4" presStyleCnt="8">
        <dgm:presLayoutVars>
          <dgm:bulletEnabled val="1"/>
        </dgm:presLayoutVars>
      </dgm:prSet>
      <dgm:spPr/>
      <dgm:t>
        <a:bodyPr/>
        <a:lstStyle/>
        <a:p>
          <a:endParaRPr lang="en-US"/>
        </a:p>
      </dgm:t>
    </dgm:pt>
    <dgm:pt modelId="{FE226D89-70D3-4615-B8BC-0F2205F41F52}" type="pres">
      <dgm:prSet presAssocID="{DAF04D47-E12B-446A-8DC2-F10DFAEAE2A3}" presName="sibTrans" presStyleCnt="0"/>
      <dgm:spPr/>
    </dgm:pt>
    <dgm:pt modelId="{66D1867D-F253-4705-A325-49AC81EFE3C7}" type="pres">
      <dgm:prSet presAssocID="{348ED5C8-B01B-4CD1-8590-A84F67AC6BAD}" presName="node" presStyleLbl="node1" presStyleIdx="5" presStyleCnt="8">
        <dgm:presLayoutVars>
          <dgm:bulletEnabled val="1"/>
        </dgm:presLayoutVars>
      </dgm:prSet>
      <dgm:spPr/>
      <dgm:t>
        <a:bodyPr/>
        <a:lstStyle/>
        <a:p>
          <a:endParaRPr lang="en-US"/>
        </a:p>
      </dgm:t>
    </dgm:pt>
    <dgm:pt modelId="{2F104839-9373-4ECE-AB38-6046F0C636DA}" type="pres">
      <dgm:prSet presAssocID="{BF6FF055-13EC-4E3B-B753-FDF46301947A}" presName="sibTrans" presStyleCnt="0"/>
      <dgm:spPr/>
    </dgm:pt>
    <dgm:pt modelId="{954F4E50-FF37-4C4B-B56A-6918BCD85305}" type="pres">
      <dgm:prSet presAssocID="{1BFC6211-DD92-4E8E-8B83-9B1BF2DC0150}" presName="node" presStyleLbl="node1" presStyleIdx="6" presStyleCnt="8">
        <dgm:presLayoutVars>
          <dgm:bulletEnabled val="1"/>
        </dgm:presLayoutVars>
      </dgm:prSet>
      <dgm:spPr/>
      <dgm:t>
        <a:bodyPr/>
        <a:lstStyle/>
        <a:p>
          <a:endParaRPr lang="en-US"/>
        </a:p>
      </dgm:t>
    </dgm:pt>
    <dgm:pt modelId="{18F2776E-5187-4ABE-884A-24A1DA603EB2}" type="pres">
      <dgm:prSet presAssocID="{14C3D5D4-D604-4C26-A141-CB1A5AA64D8C}" presName="sibTrans" presStyleCnt="0"/>
      <dgm:spPr/>
    </dgm:pt>
    <dgm:pt modelId="{BEC563A1-8929-43BA-AB5D-A28A5BE6A45C}" type="pres">
      <dgm:prSet presAssocID="{835AF043-3799-4F1E-BB6A-BBFAB343A13F}" presName="node" presStyleLbl="node1" presStyleIdx="7" presStyleCnt="8">
        <dgm:presLayoutVars>
          <dgm:bulletEnabled val="1"/>
        </dgm:presLayoutVars>
      </dgm:prSet>
      <dgm:spPr/>
      <dgm:t>
        <a:bodyPr/>
        <a:lstStyle/>
        <a:p>
          <a:endParaRPr lang="en-US"/>
        </a:p>
      </dgm:t>
    </dgm:pt>
  </dgm:ptLst>
  <dgm:cxnLst>
    <dgm:cxn modelId="{14A8F2BB-B27D-4690-8413-0EB9159C40E9}" srcId="{0F4D0DB3-2FE4-4FCE-AF01-9C65A477EEFB}" destId="{1BFC6211-DD92-4E8E-8B83-9B1BF2DC0150}" srcOrd="6" destOrd="0" parTransId="{1DACA75E-8EBD-417C-AE25-262A107E0975}" sibTransId="{14C3D5D4-D604-4C26-A141-CB1A5AA64D8C}"/>
    <dgm:cxn modelId="{CC358992-036E-4916-A762-525DBFB9AA8F}" type="presOf" srcId="{1BFC6211-DD92-4E8E-8B83-9B1BF2DC0150}" destId="{954F4E50-FF37-4C4B-B56A-6918BCD85305}" srcOrd="0" destOrd="0" presId="urn:microsoft.com/office/officeart/2005/8/layout/default#8"/>
    <dgm:cxn modelId="{B3863594-01B8-448C-88E4-BCC611117A28}" type="presOf" srcId="{86BB6DA1-9D46-4B8C-B620-B707DEE131A8}" destId="{C8ABEA12-E520-45FB-9767-365A4BA35B52}" srcOrd="0" destOrd="0" presId="urn:microsoft.com/office/officeart/2005/8/layout/default#8"/>
    <dgm:cxn modelId="{080A276D-D3F2-47FF-9913-945B7D96DE6D}" srcId="{0F4D0DB3-2FE4-4FCE-AF01-9C65A477EEFB}" destId="{77D35836-B55A-4A2D-A6E4-A5A5DDB1CB17}" srcOrd="1" destOrd="0" parTransId="{5EA6A792-36C3-49FB-9EF4-1D0084D3B535}" sibTransId="{5048136B-A773-46EC-BB92-8DE9DD45A2EA}"/>
    <dgm:cxn modelId="{D35A7CFC-D491-454E-B6A9-3662B3CCFF4A}" srcId="{0F4D0DB3-2FE4-4FCE-AF01-9C65A477EEFB}" destId="{86BB6DA1-9D46-4B8C-B620-B707DEE131A8}" srcOrd="3" destOrd="0" parTransId="{C3D80D44-C1A3-4E07-B48A-A563C803C89A}" sibTransId="{A96F5EFA-2ABE-47D3-B964-DFE05329C7CE}"/>
    <dgm:cxn modelId="{D74DEC2E-9558-4BC6-9DAD-70056A5D673C}" type="presOf" srcId="{348ED5C8-B01B-4CD1-8590-A84F67AC6BAD}" destId="{66D1867D-F253-4705-A325-49AC81EFE3C7}" srcOrd="0" destOrd="0" presId="urn:microsoft.com/office/officeart/2005/8/layout/default#8"/>
    <dgm:cxn modelId="{382F2835-F7BF-42C7-8DAF-AF3F3CA8688A}" type="presOf" srcId="{0F4D0DB3-2FE4-4FCE-AF01-9C65A477EEFB}" destId="{3962FE8C-6382-457E-BFE6-B64146791DB1}" srcOrd="0" destOrd="0" presId="urn:microsoft.com/office/officeart/2005/8/layout/default#8"/>
    <dgm:cxn modelId="{CA7F048E-2EEB-4B83-9C24-5E616A1FFC1B}" srcId="{0F4D0DB3-2FE4-4FCE-AF01-9C65A477EEFB}" destId="{BA5317E3-F8BA-4DA3-9C0A-FF5DA82B5F66}" srcOrd="4" destOrd="0" parTransId="{788808E5-2BAC-4D92-934B-2762BCEFEB87}" sibTransId="{DAF04D47-E12B-446A-8DC2-F10DFAEAE2A3}"/>
    <dgm:cxn modelId="{40443E51-665E-4A04-BF67-69FFBF9FDB59}" srcId="{0F4D0DB3-2FE4-4FCE-AF01-9C65A477EEFB}" destId="{BF13CE10-0F9D-478C-9868-35405BE0B82B}" srcOrd="2" destOrd="0" parTransId="{2E524889-ACA0-49F5-BD3A-CEA48A6E089B}" sibTransId="{2B7F8A75-157B-49AC-8A95-1A8F1E42831C}"/>
    <dgm:cxn modelId="{CBEA33D2-129E-431D-A6D6-E81432EC9979}" srcId="{0F4D0DB3-2FE4-4FCE-AF01-9C65A477EEFB}" destId="{348ED5C8-B01B-4CD1-8590-A84F67AC6BAD}" srcOrd="5" destOrd="0" parTransId="{70F4E634-4BA0-4BDD-BE96-DFC98F9E89DD}" sibTransId="{BF6FF055-13EC-4E3B-B753-FDF46301947A}"/>
    <dgm:cxn modelId="{0E313A36-7957-45E2-9617-690DC4793FFE}" type="presOf" srcId="{BF13CE10-0F9D-478C-9868-35405BE0B82B}" destId="{FA78F98E-BA1C-4D37-9412-CB83D13CC343}" srcOrd="0" destOrd="0" presId="urn:microsoft.com/office/officeart/2005/8/layout/default#8"/>
    <dgm:cxn modelId="{2D45887A-326A-4C88-B2C6-24A3F2A55A81}" type="presOf" srcId="{83FD9096-E40A-40A3-95F7-EBF513A80731}" destId="{3D785599-BAD2-43FF-82C7-6BBD1B942B60}" srcOrd="0" destOrd="0" presId="urn:microsoft.com/office/officeart/2005/8/layout/default#8"/>
    <dgm:cxn modelId="{7EAAD9E4-B9CF-4304-9B50-9F284298E7E1}" srcId="{0F4D0DB3-2FE4-4FCE-AF01-9C65A477EEFB}" destId="{835AF043-3799-4F1E-BB6A-BBFAB343A13F}" srcOrd="7" destOrd="0" parTransId="{AB1DA117-FAB9-4EA4-8669-FD04F9E7CEB9}" sibTransId="{13739CB6-783E-4B3B-B89A-4A073467D306}"/>
    <dgm:cxn modelId="{50963833-30A4-49F5-BB40-995BFEBB49B4}" type="presOf" srcId="{77D35836-B55A-4A2D-A6E4-A5A5DDB1CB17}" destId="{7B007C09-0C07-4E19-9392-6239F9337524}" srcOrd="0" destOrd="0" presId="urn:microsoft.com/office/officeart/2005/8/layout/default#8"/>
    <dgm:cxn modelId="{7C25792C-858D-4E41-947B-33D55EEDA17C}" type="presOf" srcId="{BA5317E3-F8BA-4DA3-9C0A-FF5DA82B5F66}" destId="{7140FCA0-1C93-499D-80B2-BF372BBBE4E1}" srcOrd="0" destOrd="0" presId="urn:microsoft.com/office/officeart/2005/8/layout/default#8"/>
    <dgm:cxn modelId="{E69002BE-EE97-4284-AB03-83577C9784FC}" srcId="{0F4D0DB3-2FE4-4FCE-AF01-9C65A477EEFB}" destId="{83FD9096-E40A-40A3-95F7-EBF513A80731}" srcOrd="0" destOrd="0" parTransId="{87A143DF-E622-4350-BF27-21775498520F}" sibTransId="{B2815733-DCB8-4F84-A09B-8BB107CF38D5}"/>
    <dgm:cxn modelId="{B91BC0A4-8311-4EDA-9E2E-12DEA02E68F0}" type="presOf" srcId="{835AF043-3799-4F1E-BB6A-BBFAB343A13F}" destId="{BEC563A1-8929-43BA-AB5D-A28A5BE6A45C}" srcOrd="0" destOrd="0" presId="urn:microsoft.com/office/officeart/2005/8/layout/default#8"/>
    <dgm:cxn modelId="{1CB0AEF5-2834-48B5-B34E-B265FA432BBA}" type="presParOf" srcId="{3962FE8C-6382-457E-BFE6-B64146791DB1}" destId="{3D785599-BAD2-43FF-82C7-6BBD1B942B60}" srcOrd="0" destOrd="0" presId="urn:microsoft.com/office/officeart/2005/8/layout/default#8"/>
    <dgm:cxn modelId="{F63C4932-5515-4F1A-A806-953001BBF25D}" type="presParOf" srcId="{3962FE8C-6382-457E-BFE6-B64146791DB1}" destId="{1EFF5237-A721-489F-92BA-33BAD8B77690}" srcOrd="1" destOrd="0" presId="urn:microsoft.com/office/officeart/2005/8/layout/default#8"/>
    <dgm:cxn modelId="{D98B78F1-53EB-4DE1-A406-EE21F5A386D7}" type="presParOf" srcId="{3962FE8C-6382-457E-BFE6-B64146791DB1}" destId="{7B007C09-0C07-4E19-9392-6239F9337524}" srcOrd="2" destOrd="0" presId="urn:microsoft.com/office/officeart/2005/8/layout/default#8"/>
    <dgm:cxn modelId="{30E65668-A508-44C2-A0E7-053BF11D2099}" type="presParOf" srcId="{3962FE8C-6382-457E-BFE6-B64146791DB1}" destId="{D4903947-3421-4394-A299-19295188E7D1}" srcOrd="3" destOrd="0" presId="urn:microsoft.com/office/officeart/2005/8/layout/default#8"/>
    <dgm:cxn modelId="{66A0E416-5789-49A1-89BF-E7E137F2F091}" type="presParOf" srcId="{3962FE8C-6382-457E-BFE6-B64146791DB1}" destId="{FA78F98E-BA1C-4D37-9412-CB83D13CC343}" srcOrd="4" destOrd="0" presId="urn:microsoft.com/office/officeart/2005/8/layout/default#8"/>
    <dgm:cxn modelId="{BD597C67-9DD3-4326-ABD5-27B424439AEF}" type="presParOf" srcId="{3962FE8C-6382-457E-BFE6-B64146791DB1}" destId="{F6997165-639E-45BE-A75E-1DDED69C9848}" srcOrd="5" destOrd="0" presId="urn:microsoft.com/office/officeart/2005/8/layout/default#8"/>
    <dgm:cxn modelId="{E46CBB34-FC21-49CD-B66F-888DA02F0938}" type="presParOf" srcId="{3962FE8C-6382-457E-BFE6-B64146791DB1}" destId="{C8ABEA12-E520-45FB-9767-365A4BA35B52}" srcOrd="6" destOrd="0" presId="urn:microsoft.com/office/officeart/2005/8/layout/default#8"/>
    <dgm:cxn modelId="{FF080841-2DDE-4FB8-B0F8-95E7BA7E3B4C}" type="presParOf" srcId="{3962FE8C-6382-457E-BFE6-B64146791DB1}" destId="{2EE8D54D-0608-4DC5-AD25-9D7C11A217FD}" srcOrd="7" destOrd="0" presId="urn:microsoft.com/office/officeart/2005/8/layout/default#8"/>
    <dgm:cxn modelId="{D16487C9-2EEC-4B54-8DE1-2E11E2BE5B92}" type="presParOf" srcId="{3962FE8C-6382-457E-BFE6-B64146791DB1}" destId="{7140FCA0-1C93-499D-80B2-BF372BBBE4E1}" srcOrd="8" destOrd="0" presId="urn:microsoft.com/office/officeart/2005/8/layout/default#8"/>
    <dgm:cxn modelId="{977810B5-992A-488E-96EE-20C0340AA4BE}" type="presParOf" srcId="{3962FE8C-6382-457E-BFE6-B64146791DB1}" destId="{FE226D89-70D3-4615-B8BC-0F2205F41F52}" srcOrd="9" destOrd="0" presId="urn:microsoft.com/office/officeart/2005/8/layout/default#8"/>
    <dgm:cxn modelId="{DDCF9BF9-4E56-4A6A-B0FC-2EC500656812}" type="presParOf" srcId="{3962FE8C-6382-457E-BFE6-B64146791DB1}" destId="{66D1867D-F253-4705-A325-49AC81EFE3C7}" srcOrd="10" destOrd="0" presId="urn:microsoft.com/office/officeart/2005/8/layout/default#8"/>
    <dgm:cxn modelId="{BFE879C6-CF99-4C53-8F0A-6906500C927C}" type="presParOf" srcId="{3962FE8C-6382-457E-BFE6-B64146791DB1}" destId="{2F104839-9373-4ECE-AB38-6046F0C636DA}" srcOrd="11" destOrd="0" presId="urn:microsoft.com/office/officeart/2005/8/layout/default#8"/>
    <dgm:cxn modelId="{BC92EDBE-78AC-4D60-B34E-3E2BB67ECE2A}" type="presParOf" srcId="{3962FE8C-6382-457E-BFE6-B64146791DB1}" destId="{954F4E50-FF37-4C4B-B56A-6918BCD85305}" srcOrd="12" destOrd="0" presId="urn:microsoft.com/office/officeart/2005/8/layout/default#8"/>
    <dgm:cxn modelId="{9E0A6727-8F73-416A-BEF0-8A161EECEA47}" type="presParOf" srcId="{3962FE8C-6382-457E-BFE6-B64146791DB1}" destId="{18F2776E-5187-4ABE-884A-24A1DA603EB2}" srcOrd="13" destOrd="0" presId="urn:microsoft.com/office/officeart/2005/8/layout/default#8"/>
    <dgm:cxn modelId="{A0E5E207-B9B7-4A55-B6BC-F9D0240E3AF3}" type="presParOf" srcId="{3962FE8C-6382-457E-BFE6-B64146791DB1}" destId="{BEC563A1-8929-43BA-AB5D-A28A5BE6A45C}" srcOrd="14" destOrd="0" presId="urn:microsoft.com/office/officeart/2005/8/layout/default#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104395-FD7F-45BB-91BF-50EA8506F0C7}">
      <dsp:nvSpPr>
        <dsp:cNvPr id="0" name=""/>
        <dsp:cNvSpPr/>
      </dsp:nvSpPr>
      <dsp:spPr>
        <a:xfrm>
          <a:off x="218428" y="261465"/>
          <a:ext cx="1916533" cy="1081558"/>
        </a:xfrm>
        <a:prstGeom prst="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kern="1200" dirty="0" smtClean="0">
              <a:solidFill>
                <a:srgbClr val="000000"/>
              </a:solidFill>
            </a:rPr>
            <a:t>XP – Extreme Programming – commonly used; it is blend of Scrum and Lean. XP focuses on </a:t>
          </a:r>
          <a:r>
            <a:rPr lang="en-US" sz="1200" kern="1200" dirty="0" err="1" smtClean="0">
              <a:solidFill>
                <a:srgbClr val="000000"/>
              </a:solidFill>
            </a:rPr>
            <a:t>Engg</a:t>
          </a:r>
          <a:r>
            <a:rPr lang="en-US" sz="1200" kern="1200" dirty="0" smtClean="0">
              <a:solidFill>
                <a:srgbClr val="000000"/>
              </a:solidFill>
            </a:rPr>
            <a:t> practices.</a:t>
          </a:r>
          <a:endParaRPr lang="en-US" sz="1200" b="1" kern="1200" dirty="0">
            <a:solidFill>
              <a:srgbClr val="000000"/>
            </a:solidFill>
          </a:endParaRPr>
        </a:p>
      </dsp:txBody>
      <dsp:txXfrm>
        <a:off x="218428" y="261465"/>
        <a:ext cx="1916533" cy="1081558"/>
      </dsp:txXfrm>
    </dsp:sp>
    <dsp:sp modelId="{826D9D74-6130-41DC-94FB-F908D2DDA8CA}">
      <dsp:nvSpPr>
        <dsp:cNvPr id="0" name=""/>
        <dsp:cNvSpPr/>
      </dsp:nvSpPr>
      <dsp:spPr>
        <a:xfrm>
          <a:off x="4119597" y="0"/>
          <a:ext cx="1600033" cy="1519368"/>
        </a:xfrm>
        <a:prstGeom prst="rect">
          <a:avLst/>
        </a:prstGeom>
        <a:solidFill>
          <a:schemeClr val="tx2">
            <a:lumMod val="40000"/>
            <a:lumOff val="6000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solidFill>
                <a:srgbClr val="000000"/>
              </a:solidFill>
            </a:rPr>
            <a:t>Scrum – is one of the most commonly used processes. It is not sufficient by itself but when used with Lean and XP makes a solid set of values and practices for delivering software.</a:t>
          </a:r>
          <a:endParaRPr lang="en-US" sz="1200" b="1" kern="1200" dirty="0">
            <a:solidFill>
              <a:srgbClr val="000000"/>
            </a:solidFill>
          </a:endParaRPr>
        </a:p>
      </dsp:txBody>
      <dsp:txXfrm>
        <a:off x="4119597" y="0"/>
        <a:ext cx="1600033" cy="1519368"/>
      </dsp:txXfrm>
    </dsp:sp>
    <dsp:sp modelId="{B484A1BF-AF74-4FD8-970C-6A5699C94B8B}">
      <dsp:nvSpPr>
        <dsp:cNvPr id="0" name=""/>
        <dsp:cNvSpPr/>
      </dsp:nvSpPr>
      <dsp:spPr>
        <a:xfrm>
          <a:off x="340967" y="1628776"/>
          <a:ext cx="1792631" cy="881862"/>
        </a:xfrm>
        <a:prstGeom prst="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dirty="0" smtClean="0">
              <a:solidFill>
                <a:srgbClr val="000000"/>
              </a:solidFill>
            </a:rPr>
            <a:t>Dynamic Systems Development Method (DSDM) – Not common is US, but big in UK.</a:t>
          </a:r>
          <a:endParaRPr lang="en-US" sz="1100" b="1" kern="1200" dirty="0">
            <a:solidFill>
              <a:srgbClr val="000000"/>
            </a:solidFill>
          </a:endParaRPr>
        </a:p>
      </dsp:txBody>
      <dsp:txXfrm>
        <a:off x="340967" y="1628776"/>
        <a:ext cx="1792631" cy="881862"/>
      </dsp:txXfrm>
    </dsp:sp>
    <dsp:sp modelId="{22EFA091-379A-4E75-A081-D17CE2E1C1E8}">
      <dsp:nvSpPr>
        <dsp:cNvPr id="0" name=""/>
        <dsp:cNvSpPr/>
      </dsp:nvSpPr>
      <dsp:spPr>
        <a:xfrm>
          <a:off x="6198486" y="50458"/>
          <a:ext cx="1583345" cy="1421569"/>
        </a:xfrm>
        <a:prstGeom prst="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kern="1200" dirty="0" smtClean="0">
              <a:solidFill>
                <a:srgbClr val="000000"/>
              </a:solidFill>
            </a:rPr>
            <a:t>Lean Development – From Lean Manufacturing and Toyota Production System for software development.</a:t>
          </a:r>
          <a:endParaRPr lang="en-US" sz="1200" b="1" kern="1200" dirty="0">
            <a:solidFill>
              <a:srgbClr val="000000"/>
            </a:solidFill>
          </a:endParaRPr>
        </a:p>
      </dsp:txBody>
      <dsp:txXfrm>
        <a:off x="6198486" y="50458"/>
        <a:ext cx="1583345" cy="1421569"/>
      </dsp:txXfrm>
    </dsp:sp>
    <dsp:sp modelId="{AFAA9D18-010B-488A-B557-3B9ACD90A066}">
      <dsp:nvSpPr>
        <dsp:cNvPr id="0" name=""/>
        <dsp:cNvSpPr/>
      </dsp:nvSpPr>
      <dsp:spPr>
        <a:xfrm>
          <a:off x="4107711" y="1638297"/>
          <a:ext cx="1566985" cy="905291"/>
        </a:xfrm>
        <a:prstGeom prst="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200" kern="1200" dirty="0" smtClean="0">
              <a:solidFill>
                <a:srgbClr val="000000"/>
              </a:solidFill>
            </a:rPr>
            <a:t>Unified Process (UP) – Developed primarily for Military/Defense.</a:t>
          </a:r>
          <a:endParaRPr lang="en-US" sz="1200" b="1" kern="1200" dirty="0">
            <a:solidFill>
              <a:srgbClr val="000000"/>
            </a:solidFill>
          </a:endParaRPr>
        </a:p>
      </dsp:txBody>
      <dsp:txXfrm>
        <a:off x="4107711" y="1638297"/>
        <a:ext cx="1566985" cy="905291"/>
      </dsp:txXfrm>
    </dsp:sp>
    <dsp:sp modelId="{1A23E655-B9EE-47F9-9172-5A8B2D3CA91D}">
      <dsp:nvSpPr>
        <dsp:cNvPr id="0" name=""/>
        <dsp:cNvSpPr/>
      </dsp:nvSpPr>
      <dsp:spPr>
        <a:xfrm>
          <a:off x="2345118" y="1591795"/>
          <a:ext cx="1426787" cy="940191"/>
        </a:xfrm>
        <a:prstGeom prst="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dirty="0" smtClean="0">
              <a:solidFill>
                <a:srgbClr val="000000"/>
              </a:solidFill>
            </a:rPr>
            <a:t>Feature Driven development (FDD)</a:t>
          </a:r>
          <a:endParaRPr lang="en-US" sz="1100" b="1" kern="1200" dirty="0">
            <a:solidFill>
              <a:srgbClr val="000000"/>
            </a:solidFill>
          </a:endParaRPr>
        </a:p>
      </dsp:txBody>
      <dsp:txXfrm>
        <a:off x="2345118" y="1591795"/>
        <a:ext cx="1426787" cy="940191"/>
      </dsp:txXfrm>
    </dsp:sp>
    <dsp:sp modelId="{4BCB33D2-7AC4-4597-AB90-9A2BEB791C1D}">
      <dsp:nvSpPr>
        <dsp:cNvPr id="0" name=""/>
        <dsp:cNvSpPr/>
      </dsp:nvSpPr>
      <dsp:spPr>
        <a:xfrm>
          <a:off x="2307432" y="314324"/>
          <a:ext cx="1432475" cy="916056"/>
        </a:xfrm>
        <a:prstGeom prst="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dirty="0" smtClean="0">
              <a:solidFill>
                <a:srgbClr val="000000"/>
              </a:solidFill>
            </a:rPr>
            <a:t>Crystal Clear – Alistair Cockburn’s treatment.</a:t>
          </a:r>
          <a:endParaRPr lang="en-US" sz="1100" b="1" kern="1200" dirty="0">
            <a:solidFill>
              <a:srgbClr val="000000"/>
            </a:solidFill>
          </a:endParaRPr>
        </a:p>
      </dsp:txBody>
      <dsp:txXfrm>
        <a:off x="2307432" y="314324"/>
        <a:ext cx="1432475" cy="916056"/>
      </dsp:txXfrm>
    </dsp:sp>
    <dsp:sp modelId="{E0D345ED-97AE-4969-98F3-8A108B5E000F}">
      <dsp:nvSpPr>
        <dsp:cNvPr id="0" name=""/>
        <dsp:cNvSpPr/>
      </dsp:nvSpPr>
      <dsp:spPr>
        <a:xfrm>
          <a:off x="6043801" y="1593619"/>
          <a:ext cx="1566985" cy="940191"/>
        </a:xfrm>
        <a:prstGeom prst="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kern="1200" dirty="0" err="1" smtClean="0">
              <a:solidFill>
                <a:srgbClr val="000000"/>
              </a:solidFill>
            </a:rPr>
            <a:t>Kanban</a:t>
          </a:r>
          <a:r>
            <a:rPr lang="en-US" sz="1100" kern="1200" dirty="0" smtClean="0">
              <a:solidFill>
                <a:srgbClr val="000000"/>
              </a:solidFill>
            </a:rPr>
            <a:t> – Less structured then Scrum, apply with processes you are already using. Organize your work on a </a:t>
          </a:r>
          <a:r>
            <a:rPr lang="en-US" sz="1100" kern="1200" dirty="0" err="1" smtClean="0">
              <a:solidFill>
                <a:srgbClr val="000000"/>
              </a:solidFill>
            </a:rPr>
            <a:t>Kanban</a:t>
          </a:r>
          <a:r>
            <a:rPr lang="en-US" sz="1100" kern="1200" dirty="0" smtClean="0">
              <a:solidFill>
                <a:srgbClr val="000000"/>
              </a:solidFill>
            </a:rPr>
            <a:t> board.</a:t>
          </a:r>
          <a:endParaRPr lang="en-US" sz="1100" b="1" kern="1200" dirty="0">
            <a:solidFill>
              <a:srgbClr val="000000"/>
            </a:solidFill>
          </a:endParaRPr>
        </a:p>
      </dsp:txBody>
      <dsp:txXfrm>
        <a:off x="6043801" y="1593619"/>
        <a:ext cx="1566985" cy="9401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104395-FD7F-45BB-91BF-50EA8506F0C7}">
      <dsp:nvSpPr>
        <dsp:cNvPr id="0" name=""/>
        <dsp:cNvSpPr/>
      </dsp:nvSpPr>
      <dsp:spPr>
        <a:xfrm>
          <a:off x="2441" y="120308"/>
          <a:ext cx="1937091" cy="1162254"/>
        </a:xfrm>
        <a:prstGeom prst="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solidFill>
                <a:srgbClr val="000000"/>
              </a:solidFill>
            </a:rPr>
            <a:t>Ensure adherence to required process (IT UP, OAA) regardless of methodology being practiced, Waterfall or Agile</a:t>
          </a:r>
          <a:endParaRPr lang="en-US" sz="1200" b="1" kern="1200" dirty="0">
            <a:solidFill>
              <a:srgbClr val="000000"/>
            </a:solidFill>
          </a:endParaRPr>
        </a:p>
      </dsp:txBody>
      <dsp:txXfrm>
        <a:off x="2441" y="120308"/>
        <a:ext cx="1937091" cy="1162254"/>
      </dsp:txXfrm>
    </dsp:sp>
    <dsp:sp modelId="{826D9D74-6130-41DC-94FB-F908D2DDA8CA}">
      <dsp:nvSpPr>
        <dsp:cNvPr id="0" name=""/>
        <dsp:cNvSpPr/>
      </dsp:nvSpPr>
      <dsp:spPr>
        <a:xfrm>
          <a:off x="2133241" y="120308"/>
          <a:ext cx="1937091" cy="1162254"/>
        </a:xfrm>
        <a:prstGeom prst="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solidFill>
                <a:srgbClr val="000000"/>
              </a:solidFill>
            </a:rPr>
            <a:t>Manage estimates and budget in Financial Module in PRISM</a:t>
          </a:r>
          <a:endParaRPr lang="en-US" sz="1200" b="1" kern="1200" dirty="0">
            <a:solidFill>
              <a:srgbClr val="000000"/>
            </a:solidFill>
          </a:endParaRPr>
        </a:p>
      </dsp:txBody>
      <dsp:txXfrm>
        <a:off x="2133241" y="120308"/>
        <a:ext cx="1937091" cy="1162254"/>
      </dsp:txXfrm>
    </dsp:sp>
    <dsp:sp modelId="{B484A1BF-AF74-4FD8-970C-6A5699C94B8B}">
      <dsp:nvSpPr>
        <dsp:cNvPr id="0" name=""/>
        <dsp:cNvSpPr/>
      </dsp:nvSpPr>
      <dsp:spPr>
        <a:xfrm>
          <a:off x="4264042" y="120308"/>
          <a:ext cx="1937091" cy="1162254"/>
        </a:xfrm>
        <a:prstGeom prst="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solidFill>
                <a:srgbClr val="000000"/>
              </a:solidFill>
            </a:rPr>
            <a:t>Manage timeline and tracking through PRISM</a:t>
          </a:r>
          <a:endParaRPr lang="en-US" sz="1200" b="1" kern="1200" dirty="0">
            <a:solidFill>
              <a:srgbClr val="000000"/>
            </a:solidFill>
          </a:endParaRPr>
        </a:p>
      </dsp:txBody>
      <dsp:txXfrm>
        <a:off x="4264042" y="120308"/>
        <a:ext cx="1937091" cy="1162254"/>
      </dsp:txXfrm>
    </dsp:sp>
    <dsp:sp modelId="{22EFA091-379A-4E75-A081-D17CE2E1C1E8}">
      <dsp:nvSpPr>
        <dsp:cNvPr id="0" name=""/>
        <dsp:cNvSpPr/>
      </dsp:nvSpPr>
      <dsp:spPr>
        <a:xfrm>
          <a:off x="6394842" y="120308"/>
          <a:ext cx="1937091" cy="1162254"/>
        </a:xfrm>
        <a:prstGeom prst="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solidFill>
                <a:srgbClr val="000000"/>
              </a:solidFill>
            </a:rPr>
            <a:t>Work with Product Owner Delegate if exists to grow relationship with Product Owner/Client</a:t>
          </a:r>
          <a:endParaRPr lang="en-US" sz="1200" b="1" kern="1200" dirty="0">
            <a:solidFill>
              <a:srgbClr val="000000"/>
            </a:solidFill>
          </a:endParaRPr>
        </a:p>
      </dsp:txBody>
      <dsp:txXfrm>
        <a:off x="6394842" y="120308"/>
        <a:ext cx="1937091" cy="1162254"/>
      </dsp:txXfrm>
    </dsp:sp>
    <dsp:sp modelId="{15F270E4-41DA-4ADC-8FA3-64E06A1B2A4E}">
      <dsp:nvSpPr>
        <dsp:cNvPr id="0" name=""/>
        <dsp:cNvSpPr/>
      </dsp:nvSpPr>
      <dsp:spPr>
        <a:xfrm>
          <a:off x="2441" y="1387348"/>
          <a:ext cx="1937091" cy="1162254"/>
        </a:xfrm>
        <a:prstGeom prst="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solidFill>
                <a:srgbClr val="000000"/>
              </a:solidFill>
            </a:rPr>
            <a:t>Foster relationship with Business Consultant, SI Program Manager, Account Managers, Product Owner/Delegate and Scrum Master(s)</a:t>
          </a:r>
          <a:endParaRPr lang="en-US" sz="1200" b="1" kern="1200" dirty="0">
            <a:solidFill>
              <a:srgbClr val="000000"/>
            </a:solidFill>
          </a:endParaRPr>
        </a:p>
      </dsp:txBody>
      <dsp:txXfrm>
        <a:off x="2441" y="1387348"/>
        <a:ext cx="1937091" cy="1162254"/>
      </dsp:txXfrm>
    </dsp:sp>
    <dsp:sp modelId="{BC3B41C7-2F54-45CB-9618-A7B19F7721C1}">
      <dsp:nvSpPr>
        <dsp:cNvPr id="0" name=""/>
        <dsp:cNvSpPr/>
      </dsp:nvSpPr>
      <dsp:spPr>
        <a:xfrm>
          <a:off x="2133241" y="1387348"/>
          <a:ext cx="1937091" cy="1162254"/>
        </a:xfrm>
        <a:prstGeom prst="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solidFill>
                <a:srgbClr val="000000"/>
              </a:solidFill>
            </a:rPr>
            <a:t>Help provide, gather, and communicate delivery status and expectations back and forth from Delivery Team to the Product Owner/Client</a:t>
          </a:r>
          <a:endParaRPr lang="en-US" sz="1200" b="1" kern="1200" dirty="0">
            <a:solidFill>
              <a:srgbClr val="000000"/>
            </a:solidFill>
          </a:endParaRPr>
        </a:p>
      </dsp:txBody>
      <dsp:txXfrm>
        <a:off x="2133241" y="1387348"/>
        <a:ext cx="1937091" cy="1162254"/>
      </dsp:txXfrm>
    </dsp:sp>
    <dsp:sp modelId="{C08F44F5-917E-4537-A369-0590963453F4}">
      <dsp:nvSpPr>
        <dsp:cNvPr id="0" name=""/>
        <dsp:cNvSpPr/>
      </dsp:nvSpPr>
      <dsp:spPr>
        <a:xfrm>
          <a:off x="4264042" y="1387348"/>
          <a:ext cx="1937091" cy="1162254"/>
        </a:xfrm>
        <a:prstGeom prst="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solidFill>
                <a:srgbClr val="000000"/>
              </a:solidFill>
            </a:rPr>
            <a:t>Help facilitate any Agile ceremonies that bridge across Scrum teams</a:t>
          </a:r>
          <a:endParaRPr lang="en-US" sz="1200" b="1" kern="1200" dirty="0">
            <a:solidFill>
              <a:srgbClr val="000000"/>
            </a:solidFill>
          </a:endParaRPr>
        </a:p>
      </dsp:txBody>
      <dsp:txXfrm>
        <a:off x="4264042" y="1387348"/>
        <a:ext cx="1937091" cy="1162254"/>
      </dsp:txXfrm>
    </dsp:sp>
    <dsp:sp modelId="{1F904C78-7FAD-4C92-B855-D9D54EFDB61B}">
      <dsp:nvSpPr>
        <dsp:cNvPr id="0" name=""/>
        <dsp:cNvSpPr/>
      </dsp:nvSpPr>
      <dsp:spPr>
        <a:xfrm>
          <a:off x="6394842" y="1387348"/>
          <a:ext cx="1937091" cy="1162254"/>
        </a:xfrm>
        <a:prstGeom prst="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solidFill>
                <a:srgbClr val="000000"/>
              </a:solidFill>
            </a:rPr>
            <a:t>Maintain PMT codes and any necessary splits for Agile scope</a:t>
          </a:r>
          <a:endParaRPr lang="en-US" sz="1200" b="1" kern="1200" dirty="0">
            <a:solidFill>
              <a:srgbClr val="000000"/>
            </a:solidFill>
          </a:endParaRPr>
        </a:p>
      </dsp:txBody>
      <dsp:txXfrm>
        <a:off x="6394842" y="1387348"/>
        <a:ext cx="1937091" cy="1162254"/>
      </dsp:txXfrm>
    </dsp:sp>
    <dsp:sp modelId="{AFAA9D18-010B-488A-B557-3B9ACD90A066}">
      <dsp:nvSpPr>
        <dsp:cNvPr id="0" name=""/>
        <dsp:cNvSpPr/>
      </dsp:nvSpPr>
      <dsp:spPr>
        <a:xfrm>
          <a:off x="2441" y="2654388"/>
          <a:ext cx="1937091" cy="1162254"/>
        </a:xfrm>
        <a:prstGeom prst="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solidFill>
                <a:srgbClr val="000000"/>
              </a:solidFill>
            </a:rPr>
            <a:t>Ensure identification and management of dependencies and coordination of timelines across interfacing Scrum teams, as well as application teams for blended projects</a:t>
          </a:r>
          <a:endParaRPr lang="en-US" sz="1200" b="1" kern="1200" dirty="0">
            <a:solidFill>
              <a:srgbClr val="000000"/>
            </a:solidFill>
          </a:endParaRPr>
        </a:p>
      </dsp:txBody>
      <dsp:txXfrm>
        <a:off x="2441" y="2654388"/>
        <a:ext cx="1937091" cy="1162254"/>
      </dsp:txXfrm>
    </dsp:sp>
    <dsp:sp modelId="{CFC45D8C-8690-4DCC-8614-DB0BBE3D6009}">
      <dsp:nvSpPr>
        <dsp:cNvPr id="0" name=""/>
        <dsp:cNvSpPr/>
      </dsp:nvSpPr>
      <dsp:spPr>
        <a:xfrm>
          <a:off x="2133241" y="2654388"/>
          <a:ext cx="1937091" cy="1162254"/>
        </a:xfrm>
        <a:prstGeom prst="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solidFill>
                <a:srgbClr val="000000"/>
              </a:solidFill>
            </a:rPr>
            <a:t>Help team receive any required tailoring or waivers</a:t>
          </a:r>
          <a:endParaRPr lang="en-US" sz="1200" b="1" kern="1200" dirty="0">
            <a:solidFill>
              <a:srgbClr val="000000"/>
            </a:solidFill>
          </a:endParaRPr>
        </a:p>
      </dsp:txBody>
      <dsp:txXfrm>
        <a:off x="2133241" y="2654388"/>
        <a:ext cx="1937091" cy="1162254"/>
      </dsp:txXfrm>
    </dsp:sp>
    <dsp:sp modelId="{92E225B7-B046-405D-8FD4-8B65D28CA3F8}">
      <dsp:nvSpPr>
        <dsp:cNvPr id="0" name=""/>
        <dsp:cNvSpPr/>
      </dsp:nvSpPr>
      <dsp:spPr>
        <a:xfrm>
          <a:off x="4264042" y="2654388"/>
          <a:ext cx="1937091" cy="1162254"/>
        </a:xfrm>
        <a:prstGeom prst="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solidFill>
                <a:srgbClr val="000000"/>
              </a:solidFill>
            </a:rPr>
            <a:t>Maintain the view of overall delivery status of product</a:t>
          </a:r>
          <a:endParaRPr lang="en-US" sz="1200" b="1" kern="1200" dirty="0">
            <a:solidFill>
              <a:srgbClr val="000000"/>
            </a:solidFill>
          </a:endParaRPr>
        </a:p>
      </dsp:txBody>
      <dsp:txXfrm>
        <a:off x="4264042" y="2654388"/>
        <a:ext cx="1937091" cy="1162254"/>
      </dsp:txXfrm>
    </dsp:sp>
    <dsp:sp modelId="{DFEE154F-969D-4B84-9DF7-4E424F639805}">
      <dsp:nvSpPr>
        <dsp:cNvPr id="0" name=""/>
        <dsp:cNvSpPr/>
      </dsp:nvSpPr>
      <dsp:spPr>
        <a:xfrm>
          <a:off x="6394842" y="2654388"/>
          <a:ext cx="1937091" cy="1162254"/>
        </a:xfrm>
        <a:prstGeom prst="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solidFill>
                <a:srgbClr val="000000"/>
              </a:solidFill>
            </a:rPr>
            <a:t>Help track customer satisfaction through surveys and metrics</a:t>
          </a:r>
          <a:endParaRPr lang="en-US" sz="1200" b="1" kern="1200" dirty="0">
            <a:solidFill>
              <a:srgbClr val="000000"/>
            </a:solidFill>
          </a:endParaRPr>
        </a:p>
      </dsp:txBody>
      <dsp:txXfrm>
        <a:off x="6394842" y="2654388"/>
        <a:ext cx="1937091" cy="11622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785599-BAD2-43FF-82C7-6BBD1B942B60}">
      <dsp:nvSpPr>
        <dsp:cNvPr id="0" name=""/>
        <dsp:cNvSpPr/>
      </dsp:nvSpPr>
      <dsp:spPr>
        <a:xfrm>
          <a:off x="2611" y="253312"/>
          <a:ext cx="2072133" cy="1243280"/>
        </a:xfrm>
        <a:prstGeom prst="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solidFill>
                <a:srgbClr val="000000"/>
              </a:solidFill>
            </a:rPr>
            <a:t>Cross-functional Delivery Team (Dev., QA, etc.)</a:t>
          </a:r>
          <a:endParaRPr lang="en-US" sz="1600" b="1" kern="1200" dirty="0">
            <a:solidFill>
              <a:srgbClr val="000000"/>
            </a:solidFill>
          </a:endParaRPr>
        </a:p>
      </dsp:txBody>
      <dsp:txXfrm>
        <a:off x="2611" y="253312"/>
        <a:ext cx="2072133" cy="1243280"/>
      </dsp:txXfrm>
    </dsp:sp>
    <dsp:sp modelId="{7B007C09-0C07-4E19-9392-6239F9337524}">
      <dsp:nvSpPr>
        <dsp:cNvPr id="0" name=""/>
        <dsp:cNvSpPr/>
      </dsp:nvSpPr>
      <dsp:spPr>
        <a:xfrm>
          <a:off x="2281959" y="253312"/>
          <a:ext cx="2072133" cy="1243280"/>
        </a:xfrm>
        <a:prstGeom prst="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solidFill>
                <a:srgbClr val="000000"/>
              </a:solidFill>
            </a:rPr>
            <a:t>Composed of everyone required to complete a feature</a:t>
          </a:r>
          <a:endParaRPr lang="en-US" sz="1600" b="1" kern="1200" dirty="0">
            <a:solidFill>
              <a:srgbClr val="000000"/>
            </a:solidFill>
          </a:endParaRPr>
        </a:p>
      </dsp:txBody>
      <dsp:txXfrm>
        <a:off x="2281959" y="253312"/>
        <a:ext cx="2072133" cy="1243280"/>
      </dsp:txXfrm>
    </dsp:sp>
    <dsp:sp modelId="{FA78F98E-BA1C-4D37-9412-CB83D13CC343}">
      <dsp:nvSpPr>
        <dsp:cNvPr id="0" name=""/>
        <dsp:cNvSpPr/>
      </dsp:nvSpPr>
      <dsp:spPr>
        <a:xfrm>
          <a:off x="4561306" y="253312"/>
          <a:ext cx="2072133" cy="1243280"/>
        </a:xfrm>
        <a:prstGeom prst="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solidFill>
                <a:srgbClr val="000000"/>
              </a:solidFill>
            </a:rPr>
            <a:t>Ideal size is (5-9)</a:t>
          </a:r>
          <a:endParaRPr lang="en-US" sz="1600" b="1" kern="1200" dirty="0">
            <a:solidFill>
              <a:srgbClr val="000000"/>
            </a:solidFill>
          </a:endParaRPr>
        </a:p>
      </dsp:txBody>
      <dsp:txXfrm>
        <a:off x="4561306" y="253312"/>
        <a:ext cx="2072133" cy="1243280"/>
      </dsp:txXfrm>
    </dsp:sp>
    <dsp:sp modelId="{C8ABEA12-E520-45FB-9767-365A4BA35B52}">
      <dsp:nvSpPr>
        <dsp:cNvPr id="0" name=""/>
        <dsp:cNvSpPr/>
      </dsp:nvSpPr>
      <dsp:spPr>
        <a:xfrm>
          <a:off x="6840654" y="253312"/>
          <a:ext cx="2072133" cy="1243280"/>
        </a:xfrm>
        <a:prstGeom prst="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solidFill>
                <a:srgbClr val="000000"/>
              </a:solidFill>
            </a:rPr>
            <a:t>Members should be full-time</a:t>
          </a:r>
          <a:endParaRPr lang="en-US" sz="1600" b="1" kern="1200" dirty="0">
            <a:solidFill>
              <a:srgbClr val="000000"/>
            </a:solidFill>
          </a:endParaRPr>
        </a:p>
      </dsp:txBody>
      <dsp:txXfrm>
        <a:off x="6840654" y="253312"/>
        <a:ext cx="2072133" cy="1243280"/>
      </dsp:txXfrm>
    </dsp:sp>
    <dsp:sp modelId="{7140FCA0-1C93-499D-80B2-BF372BBBE4E1}">
      <dsp:nvSpPr>
        <dsp:cNvPr id="0" name=""/>
        <dsp:cNvSpPr/>
      </dsp:nvSpPr>
      <dsp:spPr>
        <a:xfrm>
          <a:off x="2611" y="1703806"/>
          <a:ext cx="2072133" cy="1243280"/>
        </a:xfrm>
        <a:prstGeom prst="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solidFill>
                <a:srgbClr val="000000"/>
              </a:solidFill>
            </a:rPr>
            <a:t>Self-organizing</a:t>
          </a:r>
          <a:endParaRPr lang="en-US" sz="1600" b="1" kern="1200" dirty="0">
            <a:solidFill>
              <a:srgbClr val="000000"/>
            </a:solidFill>
          </a:endParaRPr>
        </a:p>
      </dsp:txBody>
      <dsp:txXfrm>
        <a:off x="2611" y="1703806"/>
        <a:ext cx="2072133" cy="1243280"/>
      </dsp:txXfrm>
    </dsp:sp>
    <dsp:sp modelId="{66D1867D-F253-4705-A325-49AC81EFE3C7}">
      <dsp:nvSpPr>
        <dsp:cNvPr id="0" name=""/>
        <dsp:cNvSpPr/>
      </dsp:nvSpPr>
      <dsp:spPr>
        <a:xfrm>
          <a:off x="2281959" y="1703806"/>
          <a:ext cx="2072133" cy="1243280"/>
        </a:xfrm>
        <a:prstGeom prst="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solidFill>
                <a:srgbClr val="000000"/>
              </a:solidFill>
            </a:rPr>
            <a:t>Estimates  and plans work</a:t>
          </a:r>
          <a:endParaRPr lang="en-US" sz="1600" b="1" kern="1200" dirty="0">
            <a:solidFill>
              <a:srgbClr val="000000"/>
            </a:solidFill>
          </a:endParaRPr>
        </a:p>
      </dsp:txBody>
      <dsp:txXfrm>
        <a:off x="2281959" y="1703806"/>
        <a:ext cx="2072133" cy="1243280"/>
      </dsp:txXfrm>
    </dsp:sp>
    <dsp:sp modelId="{954F4E50-FF37-4C4B-B56A-6918BCD85305}">
      <dsp:nvSpPr>
        <dsp:cNvPr id="0" name=""/>
        <dsp:cNvSpPr/>
      </dsp:nvSpPr>
      <dsp:spPr>
        <a:xfrm>
          <a:off x="4561306" y="1703806"/>
          <a:ext cx="2072133" cy="1243280"/>
        </a:xfrm>
        <a:prstGeom prst="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solidFill>
                <a:srgbClr val="000000"/>
              </a:solidFill>
            </a:rPr>
            <a:t>Designs, codes, tests, and deploys product</a:t>
          </a:r>
          <a:endParaRPr lang="en-US" sz="1600" b="1" kern="1200" dirty="0">
            <a:solidFill>
              <a:srgbClr val="000000"/>
            </a:solidFill>
          </a:endParaRPr>
        </a:p>
      </dsp:txBody>
      <dsp:txXfrm>
        <a:off x="4561306" y="1703806"/>
        <a:ext cx="2072133" cy="1243280"/>
      </dsp:txXfrm>
    </dsp:sp>
    <dsp:sp modelId="{BEC563A1-8929-43BA-AB5D-A28A5BE6A45C}">
      <dsp:nvSpPr>
        <dsp:cNvPr id="0" name=""/>
        <dsp:cNvSpPr/>
      </dsp:nvSpPr>
      <dsp:spPr>
        <a:xfrm>
          <a:off x="6840654" y="1703806"/>
          <a:ext cx="2072133" cy="1243280"/>
        </a:xfrm>
        <a:prstGeom prst="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solidFill>
                <a:srgbClr val="000000"/>
              </a:solidFill>
            </a:rPr>
            <a:t>Commits to iteration, and delivers</a:t>
          </a:r>
          <a:endParaRPr lang="en-US" sz="1600" b="1" kern="1200" dirty="0">
            <a:solidFill>
              <a:srgbClr val="000000"/>
            </a:solidFill>
          </a:endParaRPr>
        </a:p>
      </dsp:txBody>
      <dsp:txXfrm>
        <a:off x="6840654" y="1703806"/>
        <a:ext cx="2072133" cy="1243280"/>
      </dsp:txXfrm>
    </dsp:sp>
  </dsp:spTree>
</dsp:drawing>
</file>

<file path=ppt/diagrams/layout1.xml><?xml version="1.0" encoding="utf-8"?>
<dgm:layoutDef xmlns:dgm="http://schemas.openxmlformats.org/drawingml/2006/diagram" xmlns:a="http://schemas.openxmlformats.org/drawingml/2006/main" uniqueId="urn:microsoft.com/office/officeart/2005/8/layout/default#5">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5">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6">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7">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8">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5">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8313"/>
          </a:xfrm>
          <a:prstGeom prst="rect">
            <a:avLst/>
          </a:prstGeom>
        </p:spPr>
        <p:txBody>
          <a:bodyPr vert="horz" lIns="93616" tIns="46808" rIns="93616" bIns="46808" rtlCol="0"/>
          <a:lstStyle>
            <a:lvl1pPr algn="l" eaLnBrk="0" hangingPunct="0">
              <a:spcBef>
                <a:spcPct val="50000"/>
              </a:spcBef>
              <a:defRPr sz="1200">
                <a:latin typeface="Verdana" pitchFamily="-111" charset="0"/>
                <a:ea typeface="Arial" pitchFamily="-111" charset="-52"/>
                <a:cs typeface="Arial" pitchFamily="-111" charset="-52"/>
              </a:defRPr>
            </a:lvl1pPr>
          </a:lstStyle>
          <a:p>
            <a:pPr>
              <a:defRPr/>
            </a:pPr>
            <a:endParaRPr lang="en-US"/>
          </a:p>
        </p:txBody>
      </p:sp>
      <p:sp>
        <p:nvSpPr>
          <p:cNvPr id="3" name="Date Placeholder 2"/>
          <p:cNvSpPr>
            <a:spLocks noGrp="1"/>
          </p:cNvSpPr>
          <p:nvPr>
            <p:ph type="dt" sz="quarter" idx="1"/>
          </p:nvPr>
        </p:nvSpPr>
        <p:spPr>
          <a:xfrm>
            <a:off x="3970338" y="0"/>
            <a:ext cx="3038475" cy="468313"/>
          </a:xfrm>
          <a:prstGeom prst="rect">
            <a:avLst/>
          </a:prstGeom>
        </p:spPr>
        <p:txBody>
          <a:bodyPr vert="horz" lIns="93616" tIns="46808" rIns="93616" bIns="46808" rtlCol="0"/>
          <a:lstStyle>
            <a:lvl1pPr algn="r" eaLnBrk="0" hangingPunct="0">
              <a:spcBef>
                <a:spcPct val="50000"/>
              </a:spcBef>
              <a:defRPr sz="1200">
                <a:latin typeface="Verdana" pitchFamily="-111" charset="0"/>
                <a:ea typeface="Arial" pitchFamily="-111" charset="-52"/>
                <a:cs typeface="Arial" pitchFamily="-111" charset="-52"/>
              </a:defRPr>
            </a:lvl1pPr>
          </a:lstStyle>
          <a:p>
            <a:pPr>
              <a:defRPr/>
            </a:pPr>
            <a:fld id="{E4292161-1CA7-4D45-ACDE-5AC6D6E04E18}" type="datetimeFigureOut">
              <a:rPr lang="en-US"/>
              <a:pPr>
                <a:defRPr/>
              </a:pPr>
              <a:t>5/12/2015</a:t>
            </a:fld>
            <a:endParaRPr lang="en-US"/>
          </a:p>
        </p:txBody>
      </p:sp>
      <p:sp>
        <p:nvSpPr>
          <p:cNvPr id="4" name="Footer Placeholder 3"/>
          <p:cNvSpPr>
            <a:spLocks noGrp="1"/>
          </p:cNvSpPr>
          <p:nvPr>
            <p:ph type="ftr" sz="quarter" idx="2"/>
          </p:nvPr>
        </p:nvSpPr>
        <p:spPr>
          <a:xfrm>
            <a:off x="0" y="8902700"/>
            <a:ext cx="3038475" cy="468313"/>
          </a:xfrm>
          <a:prstGeom prst="rect">
            <a:avLst/>
          </a:prstGeom>
        </p:spPr>
        <p:txBody>
          <a:bodyPr vert="horz" lIns="93616" tIns="46808" rIns="93616" bIns="46808" rtlCol="0" anchor="b"/>
          <a:lstStyle>
            <a:lvl1pPr algn="l" eaLnBrk="0" hangingPunct="0">
              <a:spcBef>
                <a:spcPct val="50000"/>
              </a:spcBef>
              <a:defRPr sz="1200">
                <a:latin typeface="Verdana" pitchFamily="-111" charset="0"/>
                <a:ea typeface="Arial" pitchFamily="-111" charset="-52"/>
                <a:cs typeface="Arial" pitchFamily="-111" charset="-52"/>
              </a:defRPr>
            </a:lvl1pPr>
          </a:lstStyle>
          <a:p>
            <a:pPr>
              <a:defRPr/>
            </a:pPr>
            <a:endParaRPr lang="en-US"/>
          </a:p>
        </p:txBody>
      </p:sp>
      <p:sp>
        <p:nvSpPr>
          <p:cNvPr id="5" name="Slide Number Placeholder 4"/>
          <p:cNvSpPr>
            <a:spLocks noGrp="1"/>
          </p:cNvSpPr>
          <p:nvPr>
            <p:ph type="sldNum" sz="quarter" idx="3"/>
          </p:nvPr>
        </p:nvSpPr>
        <p:spPr>
          <a:xfrm>
            <a:off x="3970338" y="8902700"/>
            <a:ext cx="3038475" cy="468313"/>
          </a:xfrm>
          <a:prstGeom prst="rect">
            <a:avLst/>
          </a:prstGeom>
        </p:spPr>
        <p:txBody>
          <a:bodyPr vert="horz" lIns="93616" tIns="46808" rIns="93616" bIns="46808" rtlCol="0" anchor="b"/>
          <a:lstStyle>
            <a:lvl1pPr algn="r" eaLnBrk="0" hangingPunct="0">
              <a:spcBef>
                <a:spcPct val="50000"/>
              </a:spcBef>
              <a:defRPr sz="1200">
                <a:latin typeface="Verdana" pitchFamily="-111" charset="0"/>
                <a:ea typeface="Arial" pitchFamily="-111" charset="-52"/>
                <a:cs typeface="Arial" pitchFamily="-111" charset="-52"/>
              </a:defRPr>
            </a:lvl1pPr>
          </a:lstStyle>
          <a:p>
            <a:pPr>
              <a:defRPr/>
            </a:pPr>
            <a:fld id="{21A8B2B2-A316-42A5-98C6-00EFD00F8BE2}" type="slidenum">
              <a:rPr lang="en-US"/>
              <a:pPr>
                <a:defRPr/>
              </a:pPr>
              <a:t>‹#›</a:t>
            </a:fld>
            <a:endParaRPr lang="en-US"/>
          </a:p>
        </p:txBody>
      </p:sp>
    </p:spTree>
    <p:extLst>
      <p:ext uri="{BB962C8B-B14F-4D97-AF65-F5344CB8AC3E}">
        <p14:creationId xmlns:p14="http://schemas.microsoft.com/office/powerpoint/2010/main" val="27078160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8475" cy="468313"/>
          </a:xfrm>
          <a:prstGeom prst="rect">
            <a:avLst/>
          </a:prstGeom>
          <a:noFill/>
          <a:ln w="9525">
            <a:noFill/>
            <a:miter lim="800000"/>
            <a:headEnd/>
            <a:tailEnd/>
          </a:ln>
          <a:effectLst/>
        </p:spPr>
        <p:txBody>
          <a:bodyPr vert="horz" wrap="square" lIns="93616" tIns="46808" rIns="93616" bIns="46808" numCol="1" anchor="t" anchorCtr="0" compatLnSpc="1">
            <a:prstTxWarp prst="textNoShape">
              <a:avLst/>
            </a:prstTxWarp>
          </a:bodyPr>
          <a:lstStyle>
            <a:lvl1pPr algn="l" eaLnBrk="1" hangingPunct="1">
              <a:spcBef>
                <a:spcPct val="0"/>
              </a:spcBef>
              <a:defRPr sz="1200">
                <a:solidFill>
                  <a:schemeClr val="tx1"/>
                </a:solidFill>
                <a:latin typeface="Arial" pitchFamily="-111" charset="-52"/>
                <a:ea typeface="Arial" pitchFamily="-111" charset="-52"/>
                <a:cs typeface="Arial" pitchFamily="-111" charset="-52"/>
              </a:defRPr>
            </a:lvl1pPr>
          </a:lstStyle>
          <a:p>
            <a:pPr>
              <a:defRPr/>
            </a:pPr>
            <a:endParaRPr lang="en-US"/>
          </a:p>
        </p:txBody>
      </p:sp>
      <p:sp>
        <p:nvSpPr>
          <p:cNvPr id="4099" name="Rectangle 3"/>
          <p:cNvSpPr>
            <a:spLocks noGrp="1" noChangeArrowheads="1"/>
          </p:cNvSpPr>
          <p:nvPr>
            <p:ph type="dt" idx="1"/>
          </p:nvPr>
        </p:nvSpPr>
        <p:spPr bwMode="auto">
          <a:xfrm>
            <a:off x="3970338" y="0"/>
            <a:ext cx="3038475" cy="468313"/>
          </a:xfrm>
          <a:prstGeom prst="rect">
            <a:avLst/>
          </a:prstGeom>
          <a:noFill/>
          <a:ln w="9525">
            <a:noFill/>
            <a:miter lim="800000"/>
            <a:headEnd/>
            <a:tailEnd/>
          </a:ln>
          <a:effectLst/>
        </p:spPr>
        <p:txBody>
          <a:bodyPr vert="horz" wrap="square" lIns="93616" tIns="46808" rIns="93616" bIns="46808" numCol="1" anchor="t" anchorCtr="0" compatLnSpc="1">
            <a:prstTxWarp prst="textNoShape">
              <a:avLst/>
            </a:prstTxWarp>
          </a:bodyPr>
          <a:lstStyle>
            <a:lvl1pPr algn="r" eaLnBrk="1" hangingPunct="1">
              <a:spcBef>
                <a:spcPct val="0"/>
              </a:spcBef>
              <a:defRPr sz="1200">
                <a:solidFill>
                  <a:schemeClr val="tx1"/>
                </a:solidFill>
                <a:latin typeface="Arial" pitchFamily="-111" charset="-52"/>
                <a:ea typeface="Arial" pitchFamily="-111" charset="-52"/>
                <a:cs typeface="Arial" pitchFamily="-111" charset="-52"/>
              </a:defRPr>
            </a:lvl1pPr>
          </a:lstStyle>
          <a:p>
            <a:pPr>
              <a:defRPr/>
            </a:pPr>
            <a:endParaRPr lang="en-US"/>
          </a:p>
        </p:txBody>
      </p:sp>
      <p:sp>
        <p:nvSpPr>
          <p:cNvPr id="7172" name="Rectangle 4"/>
          <p:cNvSpPr>
            <a:spLocks noGrp="1" noRot="1" noChangeAspect="1" noChangeArrowheads="1" noTextEdit="1"/>
          </p:cNvSpPr>
          <p:nvPr>
            <p:ph type="sldImg" idx="2"/>
          </p:nvPr>
        </p:nvSpPr>
        <p:spPr bwMode="auto">
          <a:xfrm>
            <a:off x="693738" y="703263"/>
            <a:ext cx="5622925" cy="3514725"/>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01675" y="4451350"/>
            <a:ext cx="5607050" cy="4217988"/>
          </a:xfrm>
          <a:prstGeom prst="rect">
            <a:avLst/>
          </a:prstGeom>
          <a:noFill/>
          <a:ln w="9525">
            <a:noFill/>
            <a:miter lim="800000"/>
            <a:headEnd/>
            <a:tailEnd/>
          </a:ln>
          <a:effectLst/>
        </p:spPr>
        <p:txBody>
          <a:bodyPr vert="horz" wrap="square" lIns="93616" tIns="46808" rIns="93616" bIns="4680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902700"/>
            <a:ext cx="3038475" cy="468313"/>
          </a:xfrm>
          <a:prstGeom prst="rect">
            <a:avLst/>
          </a:prstGeom>
          <a:noFill/>
          <a:ln w="9525">
            <a:noFill/>
            <a:miter lim="800000"/>
            <a:headEnd/>
            <a:tailEnd/>
          </a:ln>
          <a:effectLst/>
        </p:spPr>
        <p:txBody>
          <a:bodyPr vert="horz" wrap="square" lIns="93616" tIns="46808" rIns="93616" bIns="46808" numCol="1" anchor="b" anchorCtr="0" compatLnSpc="1">
            <a:prstTxWarp prst="textNoShape">
              <a:avLst/>
            </a:prstTxWarp>
          </a:bodyPr>
          <a:lstStyle>
            <a:lvl1pPr algn="l" eaLnBrk="1" hangingPunct="1">
              <a:spcBef>
                <a:spcPct val="0"/>
              </a:spcBef>
              <a:defRPr sz="1200">
                <a:solidFill>
                  <a:schemeClr val="tx1"/>
                </a:solidFill>
                <a:latin typeface="Arial" pitchFamily="-111" charset="-52"/>
                <a:ea typeface="Arial" pitchFamily="-111" charset="-52"/>
                <a:cs typeface="Arial" pitchFamily="-111" charset="-52"/>
              </a:defRPr>
            </a:lvl1pPr>
          </a:lstStyle>
          <a:p>
            <a:pPr>
              <a:defRPr/>
            </a:pPr>
            <a:endParaRPr lang="en-US"/>
          </a:p>
        </p:txBody>
      </p:sp>
      <p:sp>
        <p:nvSpPr>
          <p:cNvPr id="4103" name="Rectangle 7"/>
          <p:cNvSpPr>
            <a:spLocks noGrp="1" noChangeArrowheads="1"/>
          </p:cNvSpPr>
          <p:nvPr>
            <p:ph type="sldNum" sz="quarter" idx="5"/>
          </p:nvPr>
        </p:nvSpPr>
        <p:spPr bwMode="auto">
          <a:xfrm>
            <a:off x="3970338" y="8902700"/>
            <a:ext cx="3038475" cy="468313"/>
          </a:xfrm>
          <a:prstGeom prst="rect">
            <a:avLst/>
          </a:prstGeom>
          <a:noFill/>
          <a:ln w="9525">
            <a:noFill/>
            <a:miter lim="800000"/>
            <a:headEnd/>
            <a:tailEnd/>
          </a:ln>
          <a:effectLst/>
        </p:spPr>
        <p:txBody>
          <a:bodyPr vert="horz" wrap="square" lIns="93616" tIns="46808" rIns="93616" bIns="46808" numCol="1" anchor="b" anchorCtr="0" compatLnSpc="1">
            <a:prstTxWarp prst="textNoShape">
              <a:avLst/>
            </a:prstTxWarp>
          </a:bodyPr>
          <a:lstStyle>
            <a:lvl1pPr algn="r" eaLnBrk="1" hangingPunct="1">
              <a:spcBef>
                <a:spcPct val="0"/>
              </a:spcBef>
              <a:defRPr sz="1200">
                <a:solidFill>
                  <a:schemeClr val="tx1"/>
                </a:solidFill>
                <a:latin typeface="Arial" pitchFamily="-111" charset="-52"/>
                <a:ea typeface="Arial" pitchFamily="-111" charset="-52"/>
                <a:cs typeface="Arial" pitchFamily="-111" charset="-52"/>
              </a:defRPr>
            </a:lvl1pPr>
          </a:lstStyle>
          <a:p>
            <a:pPr>
              <a:defRPr/>
            </a:pPr>
            <a:fld id="{5E3739ED-263C-495D-B738-7EEC6776FB22}" type="slidenum">
              <a:rPr lang="en-US"/>
              <a:pPr>
                <a:defRPr/>
              </a:pPr>
              <a:t>‹#›</a:t>
            </a:fld>
            <a:endParaRPr lang="en-US"/>
          </a:p>
        </p:txBody>
      </p:sp>
    </p:spTree>
    <p:extLst>
      <p:ext uri="{BB962C8B-B14F-4D97-AF65-F5344CB8AC3E}">
        <p14:creationId xmlns:p14="http://schemas.microsoft.com/office/powerpoint/2010/main" val="311137358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11" charset="-52"/>
        <a:ea typeface="+mn-ea"/>
        <a:cs typeface="+mn-cs"/>
      </a:defRPr>
    </a:lvl1pPr>
    <a:lvl2pPr marL="457200" algn="l" rtl="0" eaLnBrk="0" fontAlgn="base" hangingPunct="0">
      <a:spcBef>
        <a:spcPct val="30000"/>
      </a:spcBef>
      <a:spcAft>
        <a:spcPct val="0"/>
      </a:spcAft>
      <a:defRPr sz="1200" kern="1200">
        <a:solidFill>
          <a:schemeClr val="tx1"/>
        </a:solidFill>
        <a:latin typeface="Arial" pitchFamily="-111" charset="-52"/>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Arial" pitchFamily="-111" charset="-52"/>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Arial" pitchFamily="-111" charset="-52"/>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Arial" pitchFamily="-111" charset="-52"/>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p:cNvSpPr>
            <a:spLocks noGrp="1" noRot="1" noChangeAspect="1"/>
          </p:cNvSpPr>
          <p:nvPr>
            <p:ph type="sldImg"/>
          </p:nvPr>
        </p:nvSpPr>
        <p:spPr>
          <a:ln/>
        </p:spPr>
      </p:sp>
      <p:sp>
        <p:nvSpPr>
          <p:cNvPr id="10242" name="Notes Placeholder 2"/>
          <p:cNvSpPr>
            <a:spLocks noGrp="1"/>
          </p:cNvSpPr>
          <p:nvPr>
            <p:ph type="body" idx="1"/>
          </p:nvPr>
        </p:nvSpPr>
        <p:spPr>
          <a:noFill/>
          <a:ln/>
        </p:spPr>
        <p:txBody>
          <a:bodyPr/>
          <a:lstStyle/>
          <a:p>
            <a:pPr eaLnBrk="1" hangingPunct="1"/>
            <a:endParaRPr lang="en-US" smtClean="0">
              <a:latin typeface="Arial" charset="0"/>
            </a:endParaRPr>
          </a:p>
        </p:txBody>
      </p:sp>
      <p:sp>
        <p:nvSpPr>
          <p:cNvPr id="10243" name="Slide Number Placeholder 3"/>
          <p:cNvSpPr>
            <a:spLocks noGrp="1"/>
          </p:cNvSpPr>
          <p:nvPr>
            <p:ph type="sldNum" sz="quarter" idx="5"/>
          </p:nvPr>
        </p:nvSpPr>
        <p:spPr>
          <a:noFill/>
        </p:spPr>
        <p:txBody>
          <a:bodyPr/>
          <a:lstStyle/>
          <a:p>
            <a:fld id="{3E299584-D367-467B-85C8-5FAE4D881111}" type="slidenum">
              <a:rPr lang="en-US" smtClean="0">
                <a:latin typeface="Arial" charset="0"/>
                <a:cs typeface="Arial" charset="0"/>
              </a:rPr>
              <a:pPr/>
              <a:t>1</a:t>
            </a:fld>
            <a:endParaRPr lang="en-US" smtClean="0">
              <a:latin typeface="Arial" charset="0"/>
              <a:cs typeface="Arial" charset="0"/>
            </a:endParaRPr>
          </a:p>
        </p:txBody>
      </p:sp>
    </p:spTree>
    <p:extLst>
      <p:ext uri="{BB962C8B-B14F-4D97-AF65-F5344CB8AC3E}">
        <p14:creationId xmlns:p14="http://schemas.microsoft.com/office/powerpoint/2010/main" val="420460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Image Placeholder 1"/>
          <p:cNvSpPr>
            <a:spLocks noGrp="1" noRot="1" noChangeAspect="1" noTextEdit="1"/>
          </p:cNvSpPr>
          <p:nvPr>
            <p:ph type="sldImg"/>
          </p:nvPr>
        </p:nvSpPr>
        <p:spPr>
          <a:ln/>
        </p:spPr>
      </p:sp>
      <p:sp>
        <p:nvSpPr>
          <p:cNvPr id="12290" name="Notes Placeholder 2"/>
          <p:cNvSpPr>
            <a:spLocks noGrp="1"/>
          </p:cNvSpPr>
          <p:nvPr>
            <p:ph type="body" idx="1"/>
          </p:nvPr>
        </p:nvSpPr>
        <p:spPr>
          <a:noFill/>
          <a:ln/>
        </p:spPr>
        <p:txBody>
          <a:bodyPr/>
          <a:lstStyle/>
          <a:p>
            <a:pPr eaLnBrk="1" hangingPunct="1"/>
            <a:endParaRPr lang="en-US" smtClean="0">
              <a:latin typeface="Arial" charset="0"/>
            </a:endParaRPr>
          </a:p>
        </p:txBody>
      </p:sp>
      <p:sp>
        <p:nvSpPr>
          <p:cNvPr id="12291" name="Slide Number Placeholder 3"/>
          <p:cNvSpPr txBox="1">
            <a:spLocks noGrp="1"/>
          </p:cNvSpPr>
          <p:nvPr/>
        </p:nvSpPr>
        <p:spPr bwMode="auto">
          <a:xfrm>
            <a:off x="3970338" y="8902700"/>
            <a:ext cx="3038475" cy="468313"/>
          </a:xfrm>
          <a:prstGeom prst="rect">
            <a:avLst/>
          </a:prstGeom>
          <a:noFill/>
          <a:ln w="9525">
            <a:noFill/>
            <a:miter lim="800000"/>
            <a:headEnd/>
            <a:tailEnd/>
          </a:ln>
        </p:spPr>
        <p:txBody>
          <a:bodyPr lIns="93616" tIns="46808" rIns="93616" bIns="46808" anchor="b"/>
          <a:lstStyle/>
          <a:p>
            <a:pPr algn="r"/>
            <a:fld id="{5AEE7353-E531-40DD-8EEE-6E8E8E573EE9}" type="slidenum">
              <a:rPr lang="en-US" sz="1200">
                <a:solidFill>
                  <a:schemeClr val="tx1"/>
                </a:solidFill>
                <a:latin typeface="Arial" charset="0"/>
              </a:rPr>
              <a:pPr algn="r"/>
              <a:t>2</a:t>
            </a:fld>
            <a:endParaRPr lang="en-US" sz="1200">
              <a:solidFill>
                <a:schemeClr val="tx1"/>
              </a:solidFill>
              <a:latin typeface="Arial" charset="0"/>
            </a:endParaRPr>
          </a:p>
        </p:txBody>
      </p:sp>
    </p:spTree>
    <p:extLst>
      <p:ext uri="{BB962C8B-B14F-4D97-AF65-F5344CB8AC3E}">
        <p14:creationId xmlns:p14="http://schemas.microsoft.com/office/powerpoint/2010/main" val="2970526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p:cNvSpPr>
            <a:spLocks noGrp="1" noRot="1" noChangeAspect="1" noTextEdit="1"/>
          </p:cNvSpPr>
          <p:nvPr>
            <p:ph type="sldImg"/>
          </p:nvPr>
        </p:nvSpPr>
        <p:spPr>
          <a:ln/>
        </p:spPr>
      </p:sp>
      <p:sp>
        <p:nvSpPr>
          <p:cNvPr id="15362" name="Notes Placeholder 2"/>
          <p:cNvSpPr>
            <a:spLocks noGrp="1"/>
          </p:cNvSpPr>
          <p:nvPr>
            <p:ph type="body" idx="1"/>
          </p:nvPr>
        </p:nvSpPr>
        <p:spPr>
          <a:noFill/>
          <a:ln/>
        </p:spPr>
        <p:txBody>
          <a:bodyPr/>
          <a:lstStyle/>
          <a:p>
            <a:pPr eaLnBrk="1" hangingPunct="1"/>
            <a:r>
              <a:rPr lang="en-US" smtClean="0">
                <a:latin typeface="Arial" charset="0"/>
              </a:rPr>
              <a:t> </a:t>
            </a:r>
          </a:p>
        </p:txBody>
      </p:sp>
      <p:sp>
        <p:nvSpPr>
          <p:cNvPr id="15363" name="Slide Number Placeholder 3"/>
          <p:cNvSpPr txBox="1">
            <a:spLocks noGrp="1"/>
          </p:cNvSpPr>
          <p:nvPr/>
        </p:nvSpPr>
        <p:spPr bwMode="auto">
          <a:xfrm>
            <a:off x="3970338" y="8902700"/>
            <a:ext cx="3038475" cy="468313"/>
          </a:xfrm>
          <a:prstGeom prst="rect">
            <a:avLst/>
          </a:prstGeom>
          <a:noFill/>
          <a:ln w="9525">
            <a:noFill/>
            <a:miter lim="800000"/>
            <a:headEnd/>
            <a:tailEnd/>
          </a:ln>
        </p:spPr>
        <p:txBody>
          <a:bodyPr lIns="93616" tIns="46808" rIns="93616" bIns="46808" anchor="b"/>
          <a:lstStyle/>
          <a:p>
            <a:pPr algn="r"/>
            <a:fld id="{463C8C04-0F97-4C68-A8AC-95965C0F5794}" type="slidenum">
              <a:rPr lang="en-US" sz="1200">
                <a:solidFill>
                  <a:schemeClr val="tx1"/>
                </a:solidFill>
                <a:latin typeface="Arial" charset="0"/>
              </a:rPr>
              <a:pPr algn="r"/>
              <a:t>4</a:t>
            </a:fld>
            <a:endParaRPr lang="en-US" sz="1200">
              <a:solidFill>
                <a:schemeClr val="tx1"/>
              </a:solidFill>
              <a:latin typeface="Arial" charset="0"/>
            </a:endParaRPr>
          </a:p>
        </p:txBody>
      </p:sp>
    </p:spTree>
    <p:extLst>
      <p:ext uri="{BB962C8B-B14F-4D97-AF65-F5344CB8AC3E}">
        <p14:creationId xmlns:p14="http://schemas.microsoft.com/office/powerpoint/2010/main" val="1481525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a:ln/>
        </p:spPr>
      </p:sp>
      <p:sp>
        <p:nvSpPr>
          <p:cNvPr id="17410" name="Notes Placeholder 2"/>
          <p:cNvSpPr>
            <a:spLocks noGrp="1"/>
          </p:cNvSpPr>
          <p:nvPr>
            <p:ph type="body" idx="1"/>
          </p:nvPr>
        </p:nvSpPr>
        <p:spPr>
          <a:noFill/>
          <a:ln/>
        </p:spPr>
        <p:txBody>
          <a:bodyPr/>
          <a:lstStyle/>
          <a:p>
            <a:pPr eaLnBrk="1" hangingPunct="1"/>
            <a:endParaRPr lang="en-US" smtClean="0">
              <a:latin typeface="Arial" charset="0"/>
            </a:endParaRPr>
          </a:p>
        </p:txBody>
      </p:sp>
      <p:sp>
        <p:nvSpPr>
          <p:cNvPr id="17411" name="Slide Number Placeholder 3"/>
          <p:cNvSpPr>
            <a:spLocks noGrp="1"/>
          </p:cNvSpPr>
          <p:nvPr>
            <p:ph type="sldNum" sz="quarter" idx="5"/>
          </p:nvPr>
        </p:nvSpPr>
        <p:spPr>
          <a:noFill/>
        </p:spPr>
        <p:txBody>
          <a:bodyPr/>
          <a:lstStyle/>
          <a:p>
            <a:fld id="{395F6CC8-B47B-4654-BC6F-01BD08351D5D}" type="slidenum">
              <a:rPr lang="en-US" smtClean="0">
                <a:latin typeface="Arial" charset="0"/>
                <a:cs typeface="Arial" charset="0"/>
              </a:rPr>
              <a:pPr/>
              <a:t>5</a:t>
            </a:fld>
            <a:endParaRPr lang="en-US" smtClean="0">
              <a:latin typeface="Arial" charset="0"/>
              <a:cs typeface="Arial" charset="0"/>
            </a:endParaRPr>
          </a:p>
        </p:txBody>
      </p:sp>
    </p:spTree>
    <p:extLst>
      <p:ext uri="{BB962C8B-B14F-4D97-AF65-F5344CB8AC3E}">
        <p14:creationId xmlns:p14="http://schemas.microsoft.com/office/powerpoint/2010/main" val="3288154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a:ln/>
        </p:spPr>
      </p:sp>
      <p:sp>
        <p:nvSpPr>
          <p:cNvPr id="20482" name="Notes Placeholder 2"/>
          <p:cNvSpPr>
            <a:spLocks noGrp="1"/>
          </p:cNvSpPr>
          <p:nvPr>
            <p:ph type="body" idx="1"/>
          </p:nvPr>
        </p:nvSpPr>
        <p:spPr>
          <a:noFill/>
          <a:ln/>
        </p:spPr>
        <p:txBody>
          <a:bodyPr/>
          <a:lstStyle/>
          <a:p>
            <a:pPr eaLnBrk="1" hangingPunct="1"/>
            <a:r>
              <a:rPr lang="en-US" smtClean="0">
                <a:latin typeface="Arial" charset="0"/>
              </a:rPr>
              <a:t> </a:t>
            </a:r>
          </a:p>
        </p:txBody>
      </p:sp>
      <p:sp>
        <p:nvSpPr>
          <p:cNvPr id="20483" name="Slide Number Placeholder 3"/>
          <p:cNvSpPr>
            <a:spLocks noGrp="1"/>
          </p:cNvSpPr>
          <p:nvPr>
            <p:ph type="sldNum" sz="quarter" idx="5"/>
          </p:nvPr>
        </p:nvSpPr>
        <p:spPr>
          <a:noFill/>
        </p:spPr>
        <p:txBody>
          <a:bodyPr/>
          <a:lstStyle/>
          <a:p>
            <a:fld id="{E7A0BDCF-EADA-4612-AE90-46EDFD098E3C}" type="slidenum">
              <a:rPr lang="en-US" smtClean="0">
                <a:latin typeface="Arial" charset="0"/>
                <a:cs typeface="Arial" charset="0"/>
              </a:rPr>
              <a:pPr/>
              <a:t>7</a:t>
            </a:fld>
            <a:endParaRPr lang="en-US" smtClean="0">
              <a:latin typeface="Arial" charset="0"/>
              <a:cs typeface="Arial" charset="0"/>
            </a:endParaRPr>
          </a:p>
        </p:txBody>
      </p:sp>
    </p:spTree>
    <p:extLst>
      <p:ext uri="{BB962C8B-B14F-4D97-AF65-F5344CB8AC3E}">
        <p14:creationId xmlns:p14="http://schemas.microsoft.com/office/powerpoint/2010/main" val="1824104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E3739ED-263C-495D-B738-7EEC6776FB22}" type="slidenum">
              <a:rPr lang="en-US" smtClean="0"/>
              <a:pPr>
                <a:defRPr/>
              </a:pPr>
              <a:t>9</a:t>
            </a:fld>
            <a:endParaRPr lang="en-US"/>
          </a:p>
        </p:txBody>
      </p:sp>
    </p:spTree>
    <p:extLst>
      <p:ext uri="{BB962C8B-B14F-4D97-AF65-F5344CB8AC3E}">
        <p14:creationId xmlns:p14="http://schemas.microsoft.com/office/powerpoint/2010/main" val="2594425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E3739ED-263C-495D-B738-7EEC6776FB22}" type="slidenum">
              <a:rPr lang="en-US" smtClean="0"/>
              <a:pPr>
                <a:defRPr/>
              </a:pPr>
              <a:t>20</a:t>
            </a:fld>
            <a:endParaRPr lang="en-US"/>
          </a:p>
        </p:txBody>
      </p:sp>
    </p:spTree>
    <p:extLst>
      <p:ext uri="{BB962C8B-B14F-4D97-AF65-F5344CB8AC3E}">
        <p14:creationId xmlns:p14="http://schemas.microsoft.com/office/powerpoint/2010/main" val="22831457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_Graphic3">
    <p:spTree>
      <p:nvGrpSpPr>
        <p:cNvPr id="1" name=""/>
        <p:cNvGrpSpPr/>
        <p:nvPr/>
      </p:nvGrpSpPr>
      <p:grpSpPr>
        <a:xfrm>
          <a:off x="0" y="0"/>
          <a:ext cx="0" cy="0"/>
          <a:chOff x="0" y="0"/>
          <a:chExt cx="0" cy="0"/>
        </a:xfrm>
      </p:grpSpPr>
      <p:pic>
        <p:nvPicPr>
          <p:cNvPr id="4" name="Picture 7" descr="agile title slide.jpg"/>
          <p:cNvPicPr>
            <a:picLocks noChangeAspect="1"/>
          </p:cNvPicPr>
          <p:nvPr userDrawn="1"/>
        </p:nvPicPr>
        <p:blipFill>
          <a:blip r:embed="rId2"/>
          <a:srcRect/>
          <a:stretch>
            <a:fillRect/>
          </a:stretch>
        </p:blipFill>
        <p:spPr bwMode="auto">
          <a:xfrm>
            <a:off x="0" y="0"/>
            <a:ext cx="4991100" cy="3806825"/>
          </a:xfrm>
          <a:prstGeom prst="rect">
            <a:avLst/>
          </a:prstGeom>
          <a:noFill/>
          <a:ln w="9525">
            <a:noFill/>
            <a:miter lim="800000"/>
            <a:headEnd/>
            <a:tailEnd/>
          </a:ln>
        </p:spPr>
      </p:pic>
      <p:sp>
        <p:nvSpPr>
          <p:cNvPr id="5" name="TextBox 8"/>
          <p:cNvSpPr txBox="1"/>
          <p:nvPr userDrawn="1"/>
        </p:nvSpPr>
        <p:spPr>
          <a:xfrm>
            <a:off x="387350" y="5295900"/>
            <a:ext cx="3514725" cy="276225"/>
          </a:xfrm>
          <a:prstGeom prst="rect">
            <a:avLst/>
          </a:prstGeom>
          <a:noFill/>
        </p:spPr>
        <p:txBody>
          <a:bodyPr lIns="0" tIns="0" rIns="0" bIns="0">
            <a:spAutoFit/>
          </a:bodyPr>
          <a:lstStyle/>
          <a:p>
            <a:pPr eaLnBrk="0" hangingPunct="0">
              <a:spcBef>
                <a:spcPts val="0"/>
              </a:spcBef>
              <a:defRPr/>
            </a:pPr>
            <a:r>
              <a:rPr lang="en-US" sz="600" dirty="0">
                <a:solidFill>
                  <a:srgbClr val="484848"/>
                </a:solidFill>
                <a:latin typeface="Calibri"/>
                <a:ea typeface="Arial" pitchFamily="-111" charset="-52"/>
                <a:cs typeface="Calibri"/>
              </a:rPr>
              <a:t>© 2011 </a:t>
            </a:r>
            <a:r>
              <a:rPr lang="en-US" sz="600" dirty="0">
                <a:solidFill>
                  <a:schemeClr val="accent1"/>
                </a:solidFill>
                <a:latin typeface="Calibri"/>
                <a:ea typeface="Arial" pitchFamily="-111" charset="-52"/>
                <a:cs typeface="Calibri"/>
              </a:rPr>
              <a:t>AT&amp;T Intellectual Property. All rights reserved. AT&amp;T, the AT&amp;T logo and all other AT&amp;T </a:t>
            </a:r>
            <a:br>
              <a:rPr lang="en-US" sz="600" dirty="0">
                <a:solidFill>
                  <a:schemeClr val="accent1"/>
                </a:solidFill>
                <a:latin typeface="Calibri"/>
                <a:ea typeface="Arial" pitchFamily="-111" charset="-52"/>
                <a:cs typeface="Calibri"/>
              </a:rPr>
            </a:br>
            <a:r>
              <a:rPr lang="en-US" sz="600" dirty="0">
                <a:solidFill>
                  <a:schemeClr val="accent1"/>
                </a:solidFill>
                <a:latin typeface="Calibri"/>
                <a:ea typeface="Arial" pitchFamily="-111" charset="-52"/>
                <a:cs typeface="Calibri"/>
              </a:rPr>
              <a:t>marks contained herein are trademarks of AT&amp;T Intellectual Property and/or AT&amp;T affiliated </a:t>
            </a:r>
            <a:br>
              <a:rPr lang="en-US" sz="600" dirty="0">
                <a:solidFill>
                  <a:schemeClr val="accent1"/>
                </a:solidFill>
                <a:latin typeface="Calibri"/>
                <a:ea typeface="Arial" pitchFamily="-111" charset="-52"/>
                <a:cs typeface="Calibri"/>
              </a:rPr>
            </a:br>
            <a:r>
              <a:rPr lang="en-US" sz="600" dirty="0">
                <a:solidFill>
                  <a:schemeClr val="accent1"/>
                </a:solidFill>
                <a:latin typeface="Calibri"/>
                <a:ea typeface="Arial" pitchFamily="-111" charset="-52"/>
                <a:cs typeface="Calibri"/>
              </a:rPr>
              <a:t>companies. All other marks contained herein are the property of their respective owners.</a:t>
            </a:r>
          </a:p>
        </p:txBody>
      </p:sp>
      <p:pic>
        <p:nvPicPr>
          <p:cNvPr id="6" name="Picture 6" descr="agile_embraceAlone_sm100.png"/>
          <p:cNvPicPr>
            <a:picLocks noChangeAspect="1"/>
          </p:cNvPicPr>
          <p:nvPr userDrawn="1"/>
        </p:nvPicPr>
        <p:blipFill>
          <a:blip r:embed="rId3"/>
          <a:srcRect/>
          <a:stretch>
            <a:fillRect/>
          </a:stretch>
        </p:blipFill>
        <p:spPr bwMode="auto">
          <a:xfrm>
            <a:off x="6134100" y="4762500"/>
            <a:ext cx="3009900" cy="952500"/>
          </a:xfrm>
          <a:prstGeom prst="rect">
            <a:avLst/>
          </a:prstGeom>
          <a:noFill/>
          <a:ln w="9525">
            <a:noFill/>
            <a:miter lim="800000"/>
            <a:headEnd/>
            <a:tailEnd/>
          </a:ln>
        </p:spPr>
      </p:pic>
      <p:sp>
        <p:nvSpPr>
          <p:cNvPr id="11" name="Title 19"/>
          <p:cNvSpPr>
            <a:spLocks noGrp="1"/>
          </p:cNvSpPr>
          <p:nvPr>
            <p:ph type="title"/>
          </p:nvPr>
        </p:nvSpPr>
        <p:spPr bwMode="auto">
          <a:xfrm>
            <a:off x="4032504" y="2862073"/>
            <a:ext cx="4066851" cy="562263"/>
          </a:xfrm>
          <a:prstGeom prst="rect">
            <a:avLst/>
          </a:prstGeom>
        </p:spPr>
        <p:txBody>
          <a:bodyPr>
            <a:noAutofit/>
          </a:bodyPr>
          <a:lstStyle>
            <a:lvl1pPr>
              <a:lnSpc>
                <a:spcPct val="90000"/>
              </a:lnSpc>
              <a:defRPr sz="4000" b="0" i="0">
                <a:solidFill>
                  <a:schemeClr val="tx1"/>
                </a:solidFill>
                <a:latin typeface="Calibri"/>
                <a:cs typeface="Calibri"/>
              </a:defRPr>
            </a:lvl1pPr>
          </a:lstStyle>
          <a:p>
            <a:r>
              <a:rPr lang="en-US" dirty="0" smtClean="0"/>
              <a:t>Click to edit</a:t>
            </a:r>
            <a:endParaRPr lang="en-US" dirty="0"/>
          </a:p>
        </p:txBody>
      </p:sp>
      <p:sp>
        <p:nvSpPr>
          <p:cNvPr id="13" name="Text Placeholder 21"/>
          <p:cNvSpPr>
            <a:spLocks noGrp="1"/>
          </p:cNvSpPr>
          <p:nvPr>
            <p:ph type="body" sz="quarter" idx="10"/>
          </p:nvPr>
        </p:nvSpPr>
        <p:spPr bwMode="black">
          <a:xfrm>
            <a:off x="4051167" y="3440294"/>
            <a:ext cx="4077479" cy="731520"/>
          </a:xfrm>
          <a:prstGeom prst="rect">
            <a:avLst/>
          </a:prstGeom>
        </p:spPr>
        <p:txBody>
          <a:bodyPr/>
          <a:lstStyle>
            <a:lvl1pPr>
              <a:spcBef>
                <a:spcPts val="0"/>
              </a:spcBef>
              <a:spcAft>
                <a:spcPts val="0"/>
              </a:spcAft>
              <a:defRPr sz="2200" b="1" i="0">
                <a:solidFill>
                  <a:schemeClr val="accent1"/>
                </a:solidFill>
                <a:latin typeface="Calibri"/>
                <a:cs typeface="Calibri"/>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Click to edit Master text styles</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Content Placeholder 4"/>
          <p:cNvSpPr>
            <a:spLocks noGrp="1"/>
          </p:cNvSpPr>
          <p:nvPr>
            <p:ph sz="quarter" idx="11"/>
          </p:nvPr>
        </p:nvSpPr>
        <p:spPr/>
        <p:txBody>
          <a:bodyPr/>
          <a:lstStyle>
            <a:lvl1pPr>
              <a:defRPr b="1">
                <a:solidFill>
                  <a:schemeClr val="accent1"/>
                </a:solidFill>
                <a:latin typeface="Calibri" pitchFamily="34" charset="0"/>
              </a:defRPr>
            </a:lvl1pPr>
            <a:lvl2pPr>
              <a:defRPr>
                <a:solidFill>
                  <a:schemeClr val="accent1"/>
                </a:solidFill>
                <a:latin typeface="Calibri" pitchFamily="34" charset="0"/>
              </a:defRPr>
            </a:lvl2pPr>
            <a:lvl3pPr>
              <a:defRPr sz="2000">
                <a:solidFill>
                  <a:schemeClr val="accent1"/>
                </a:solidFill>
                <a:latin typeface="Calibri" pitchFamily="34" charset="0"/>
              </a:defRPr>
            </a:lvl3pPr>
            <a:lvl4pPr>
              <a:defRPr sz="2000">
                <a:solidFill>
                  <a:schemeClr val="accent1"/>
                </a:solidFill>
                <a:latin typeface="Calibri" pitchFamily="34" charset="0"/>
              </a:defRPr>
            </a:lvl4pPr>
            <a:lvl5pPr>
              <a:defRPr>
                <a:solidFill>
                  <a:schemeClr val="accent1"/>
                </a:solidFill>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7"/>
          <p:cNvSpPr>
            <a:spLocks noGrp="1"/>
          </p:cNvSpPr>
          <p:nvPr>
            <p:ph type="sldNum" sz="quarter" idx="12"/>
          </p:nvPr>
        </p:nvSpPr>
        <p:spPr/>
        <p:txBody>
          <a:bodyPr/>
          <a:lstStyle>
            <a:lvl1pPr>
              <a:defRPr/>
            </a:lvl1pPr>
          </a:lstStyle>
          <a:p>
            <a:pPr>
              <a:defRPr/>
            </a:pPr>
            <a:fld id="{00CED83A-1FA1-426F-801A-F927E889D041}"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Text and Exhibit">
    <p:spTree>
      <p:nvGrpSpPr>
        <p:cNvPr id="1" name=""/>
        <p:cNvGrpSpPr/>
        <p:nvPr/>
      </p:nvGrpSpPr>
      <p:grpSpPr>
        <a:xfrm>
          <a:off x="0" y="0"/>
          <a:ext cx="0" cy="0"/>
          <a:chOff x="0" y="0"/>
          <a:chExt cx="0" cy="0"/>
        </a:xfrm>
      </p:grpSpPr>
      <p:sp>
        <p:nvSpPr>
          <p:cNvPr id="8" name="Content Placeholder 2"/>
          <p:cNvSpPr>
            <a:spLocks noGrp="1"/>
          </p:cNvSpPr>
          <p:nvPr>
            <p:ph sz="half" idx="10"/>
          </p:nvPr>
        </p:nvSpPr>
        <p:spPr bwMode="gray">
          <a:xfrm>
            <a:off x="381003" y="1270529"/>
            <a:ext cx="2411413" cy="1888595"/>
          </a:xfrm>
          <a:prstGeom prst="rect">
            <a:avLst/>
          </a:prstGeom>
        </p:spPr>
        <p:txBody>
          <a:bodyPr/>
          <a:lstStyle>
            <a:lvl1pPr>
              <a:spcAft>
                <a:spcPts val="0"/>
              </a:spcAft>
              <a:defRPr sz="1600" b="1" i="0">
                <a:solidFill>
                  <a:schemeClr val="accent1"/>
                </a:solidFill>
                <a:latin typeface="Calibri"/>
                <a:cs typeface="Calibri"/>
              </a:defRPr>
            </a:lvl1pPr>
            <a:lvl2pPr marL="0" indent="1588">
              <a:buClr>
                <a:srgbClr val="484848"/>
              </a:buClr>
              <a:buSzPct val="75000"/>
              <a:buNone/>
              <a:defRPr sz="1600" b="0" i="0">
                <a:solidFill>
                  <a:schemeClr val="accent1"/>
                </a:solidFill>
                <a:latin typeface="Calibri"/>
                <a:cs typeface="Calibri"/>
              </a:defRPr>
            </a:lvl2pPr>
            <a:lvl3pPr marL="230188" indent="-228600">
              <a:buClr>
                <a:srgbClr val="484848"/>
              </a:buClr>
              <a:buSzPct val="100000"/>
              <a:buFont typeface="Arial" pitchFamily="34" charset="0"/>
              <a:buChar char="•"/>
              <a:defRPr sz="1600" b="0" i="0">
                <a:solidFill>
                  <a:schemeClr val="accent1"/>
                </a:solidFill>
                <a:latin typeface="Calibri"/>
                <a:cs typeface="Calibri"/>
              </a:defRPr>
            </a:lvl3pPr>
            <a:lvl4pPr marL="458788" indent="-230188">
              <a:buClr>
                <a:srgbClr val="484848"/>
              </a:buClr>
              <a:buSzPct val="75000"/>
              <a:buFont typeface="Calibri" pitchFamily="34" charset="0"/>
              <a:buChar char="–"/>
              <a:defRPr sz="1600" b="0" i="0">
                <a:solidFill>
                  <a:schemeClr val="accent1"/>
                </a:solidFill>
                <a:latin typeface="Calibri"/>
                <a:cs typeface="Calibri"/>
              </a:defRPr>
            </a:lvl4pPr>
            <a:lvl5pPr marL="628650" indent="-169863">
              <a:buClr>
                <a:schemeClr val="accent1"/>
              </a:buClr>
              <a:buSzPct val="100000"/>
              <a:buFont typeface="Arial" pitchFamily="34" charset="0"/>
              <a:buChar char="•"/>
              <a:defRPr sz="1200" b="0" i="0">
                <a:solidFill>
                  <a:schemeClr val="accent1"/>
                </a:solidFill>
                <a:latin typeface="Calibri"/>
                <a:cs typeface="Calibri"/>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itle 6"/>
          <p:cNvSpPr>
            <a:spLocks noGrp="1"/>
          </p:cNvSpPr>
          <p:nvPr>
            <p:ph type="title"/>
          </p:nvPr>
        </p:nvSpPr>
        <p:spPr/>
        <p:txBody>
          <a:bodyPr/>
          <a:lstStyle/>
          <a:p>
            <a:r>
              <a:rPr lang="en-US" dirty="0" smtClean="0"/>
              <a:t>Click to edit Master title style</a:t>
            </a:r>
            <a:endParaRPr lang="en-US" dirty="0"/>
          </a:p>
        </p:txBody>
      </p:sp>
      <p:sp>
        <p:nvSpPr>
          <p:cNvPr id="6" name="Content Placeholder 2"/>
          <p:cNvSpPr>
            <a:spLocks noGrp="1"/>
          </p:cNvSpPr>
          <p:nvPr>
            <p:ph sz="half" idx="12"/>
          </p:nvPr>
        </p:nvSpPr>
        <p:spPr bwMode="gray">
          <a:xfrm>
            <a:off x="381003" y="3267077"/>
            <a:ext cx="2411413" cy="1876425"/>
          </a:xfrm>
          <a:prstGeom prst="rect">
            <a:avLst/>
          </a:prstGeom>
        </p:spPr>
        <p:txBody>
          <a:bodyPr/>
          <a:lstStyle>
            <a:lvl1pPr>
              <a:spcAft>
                <a:spcPts val="0"/>
              </a:spcAft>
              <a:defRPr sz="1600" b="1" i="0">
                <a:solidFill>
                  <a:schemeClr val="accent1"/>
                </a:solidFill>
                <a:latin typeface="Calibri"/>
                <a:cs typeface="Calibri"/>
              </a:defRPr>
            </a:lvl1pPr>
            <a:lvl2pPr marL="0" indent="1588">
              <a:buClr>
                <a:srgbClr val="484848"/>
              </a:buClr>
              <a:buSzPct val="75000"/>
              <a:buNone/>
              <a:defRPr sz="1600" b="0" i="0">
                <a:solidFill>
                  <a:schemeClr val="accent1"/>
                </a:solidFill>
                <a:latin typeface="Calibri"/>
                <a:cs typeface="Calibri"/>
              </a:defRPr>
            </a:lvl2pPr>
            <a:lvl3pPr marL="230188" indent="-228600">
              <a:buClr>
                <a:srgbClr val="484848"/>
              </a:buClr>
              <a:buSzPct val="100000"/>
              <a:buFont typeface="Arial" pitchFamily="34" charset="0"/>
              <a:buChar char="•"/>
              <a:defRPr sz="1600" b="0" i="0">
                <a:solidFill>
                  <a:schemeClr val="accent1"/>
                </a:solidFill>
                <a:latin typeface="Calibri"/>
                <a:cs typeface="Calibri"/>
              </a:defRPr>
            </a:lvl3pPr>
            <a:lvl4pPr marL="458788" indent="-230188">
              <a:buClr>
                <a:srgbClr val="484848"/>
              </a:buClr>
              <a:buSzPct val="75000"/>
              <a:buFont typeface="Calibri" pitchFamily="34" charset="0"/>
              <a:buChar char="–"/>
              <a:defRPr sz="1600" b="0" i="0">
                <a:solidFill>
                  <a:schemeClr val="accent1"/>
                </a:solidFill>
                <a:latin typeface="Calibri"/>
                <a:cs typeface="Calibri"/>
              </a:defRPr>
            </a:lvl4pPr>
            <a:lvl5pPr marL="628650" indent="-169863">
              <a:buClr>
                <a:schemeClr val="accent1"/>
              </a:buClr>
              <a:buSzPct val="100000"/>
              <a:buFont typeface="Arial" pitchFamily="34" charset="0"/>
              <a:buChar char="•"/>
              <a:defRPr sz="1200" b="0" i="0">
                <a:solidFill>
                  <a:schemeClr val="accent1"/>
                </a:solidFill>
                <a:latin typeface="Calibri"/>
                <a:cs typeface="Calibri"/>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10"/>
          <p:cNvSpPr>
            <a:spLocks noGrp="1"/>
          </p:cNvSpPr>
          <p:nvPr>
            <p:ph sz="quarter" idx="13"/>
          </p:nvPr>
        </p:nvSpPr>
        <p:spPr>
          <a:xfrm>
            <a:off x="2898779" y="1270000"/>
            <a:ext cx="5635625" cy="3873500"/>
          </a:xfrm>
        </p:spPr>
        <p:txBody>
          <a:bodyPr/>
          <a:lstStyle>
            <a:lvl1pPr>
              <a:spcAft>
                <a:spcPts val="0"/>
              </a:spcAft>
              <a:defRPr sz="1600" b="1">
                <a:solidFill>
                  <a:schemeClr val="accent1"/>
                </a:solidFill>
                <a:latin typeface="Calibri" pitchFamily="34" charset="0"/>
              </a:defRPr>
            </a:lvl1pPr>
            <a:lvl2pPr>
              <a:defRPr sz="1600">
                <a:solidFill>
                  <a:schemeClr val="accent1"/>
                </a:solidFill>
                <a:latin typeface="Calibri" pitchFamily="34" charset="0"/>
              </a:defRPr>
            </a:lvl2pPr>
            <a:lvl3pPr>
              <a:defRPr sz="1600">
                <a:solidFill>
                  <a:schemeClr val="accent1"/>
                </a:solidFill>
                <a:latin typeface="Calibri" pitchFamily="34" charset="0"/>
              </a:defRPr>
            </a:lvl3pPr>
            <a:lvl4pPr>
              <a:defRPr sz="1600">
                <a:solidFill>
                  <a:schemeClr val="accent1"/>
                </a:solidFill>
                <a:latin typeface="Calibri" pitchFamily="34" charset="0"/>
              </a:defRPr>
            </a:lvl4pPr>
            <a:lvl5pPr>
              <a:defRPr sz="1200">
                <a:solidFill>
                  <a:schemeClr val="accent1"/>
                </a:solidFill>
                <a:latin typeface="Calibr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Slide Number Placeholder 7"/>
          <p:cNvSpPr>
            <a:spLocks noGrp="1"/>
          </p:cNvSpPr>
          <p:nvPr>
            <p:ph type="sldNum" sz="quarter" idx="14"/>
          </p:nvPr>
        </p:nvSpPr>
        <p:spPr/>
        <p:txBody>
          <a:bodyPr/>
          <a:lstStyle>
            <a:lvl1pPr>
              <a:defRPr/>
            </a:lvl1pPr>
          </a:lstStyle>
          <a:p>
            <a:pPr>
              <a:defRPr/>
            </a:pPr>
            <a:fld id="{3B43F38A-E1CB-4440-BF5F-8209B13A413A}"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White Title, Subtitle and 2-column Text">
    <p:spTree>
      <p:nvGrpSpPr>
        <p:cNvPr id="1" name=""/>
        <p:cNvGrpSpPr/>
        <p:nvPr/>
      </p:nvGrpSpPr>
      <p:grpSpPr>
        <a:xfrm>
          <a:off x="0" y="0"/>
          <a:ext cx="0" cy="0"/>
          <a:chOff x="0" y="0"/>
          <a:chExt cx="0" cy="0"/>
        </a:xfrm>
      </p:grpSpPr>
      <p:sp>
        <p:nvSpPr>
          <p:cNvPr id="6" name="Content Placeholder 2"/>
          <p:cNvSpPr>
            <a:spLocks noGrp="1"/>
          </p:cNvSpPr>
          <p:nvPr>
            <p:ph sz="half" idx="10"/>
          </p:nvPr>
        </p:nvSpPr>
        <p:spPr bwMode="gray">
          <a:xfrm>
            <a:off x="380999" y="1262063"/>
            <a:ext cx="3971926" cy="2824745"/>
          </a:xfrm>
          <a:prstGeom prst="rect">
            <a:avLst/>
          </a:prstGeom>
        </p:spPr>
        <p:txBody>
          <a:bodyPr/>
          <a:lstStyle>
            <a:lvl1pPr>
              <a:defRPr sz="1600" b="1" i="0">
                <a:solidFill>
                  <a:schemeClr val="accent1"/>
                </a:solidFill>
                <a:latin typeface="Calibri"/>
                <a:cs typeface="Calibri"/>
              </a:defRPr>
            </a:lvl1pPr>
            <a:lvl2pPr>
              <a:buClr>
                <a:srgbClr val="484848"/>
              </a:buClr>
              <a:buSzPct val="75000"/>
              <a:defRPr sz="1600" b="0" i="0">
                <a:solidFill>
                  <a:schemeClr val="accent1"/>
                </a:solidFill>
                <a:latin typeface="Calibri"/>
                <a:cs typeface="Calibri"/>
              </a:defRPr>
            </a:lvl2pPr>
            <a:lvl3pPr marL="173038" indent="-173038">
              <a:spcAft>
                <a:spcPts val="600"/>
              </a:spcAft>
              <a:buClr>
                <a:srgbClr val="484848"/>
              </a:buClr>
              <a:buSzPct val="100000"/>
              <a:defRPr sz="1600" b="0" i="0">
                <a:solidFill>
                  <a:schemeClr val="accent1"/>
                </a:solidFill>
                <a:latin typeface="Calibri"/>
                <a:cs typeface="Calibri"/>
              </a:defRPr>
            </a:lvl3pPr>
            <a:lvl4pPr marL="342900" indent="-168275">
              <a:buClr>
                <a:srgbClr val="484848"/>
              </a:buClr>
              <a:buSzPct val="75000"/>
              <a:defRPr sz="1600" b="0" i="0">
                <a:solidFill>
                  <a:schemeClr val="accent1"/>
                </a:solidFill>
                <a:latin typeface="Calibri"/>
                <a:cs typeface="Calibri"/>
              </a:defRPr>
            </a:lvl4pPr>
            <a:lvl5pPr marL="515938" indent="-173038">
              <a:buClr>
                <a:schemeClr val="accent1"/>
              </a:buClr>
              <a:buSzPct val="100000"/>
              <a:defRPr sz="1200" b="0" i="0">
                <a:solidFill>
                  <a:schemeClr val="accent1"/>
                </a:solidFill>
                <a:latin typeface="Calibri"/>
                <a:cs typeface="Calibri"/>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sz="half" idx="16"/>
          </p:nvPr>
        </p:nvSpPr>
        <p:spPr bwMode="gray">
          <a:xfrm>
            <a:off x="4562474" y="1262064"/>
            <a:ext cx="3971926" cy="2824745"/>
          </a:xfrm>
          <a:prstGeom prst="rect">
            <a:avLst/>
          </a:prstGeom>
        </p:spPr>
        <p:txBody>
          <a:bodyPr/>
          <a:lstStyle>
            <a:lvl1pPr>
              <a:defRPr sz="1600" b="1" i="0">
                <a:solidFill>
                  <a:schemeClr val="accent1"/>
                </a:solidFill>
                <a:latin typeface="Calibri"/>
                <a:cs typeface="Calibri"/>
              </a:defRPr>
            </a:lvl1pPr>
            <a:lvl2pPr>
              <a:buClr>
                <a:srgbClr val="484848"/>
              </a:buClr>
              <a:buSzPct val="75000"/>
              <a:defRPr sz="1600" b="0" i="0">
                <a:solidFill>
                  <a:schemeClr val="accent1"/>
                </a:solidFill>
                <a:latin typeface="Calibri"/>
                <a:cs typeface="Calibri"/>
              </a:defRPr>
            </a:lvl2pPr>
            <a:lvl3pPr marL="173038" indent="-173038">
              <a:spcAft>
                <a:spcPts val="600"/>
              </a:spcAft>
              <a:buClr>
                <a:srgbClr val="484848"/>
              </a:buClr>
              <a:buSzPct val="100000"/>
              <a:defRPr sz="1600" b="0" i="0">
                <a:solidFill>
                  <a:schemeClr val="accent1"/>
                </a:solidFill>
                <a:latin typeface="Calibri"/>
                <a:cs typeface="Calibri"/>
              </a:defRPr>
            </a:lvl3pPr>
            <a:lvl4pPr marL="342900" indent="-168275">
              <a:buClr>
                <a:srgbClr val="484848"/>
              </a:buClr>
              <a:buSzPct val="75000"/>
              <a:defRPr sz="1600" b="0" i="0">
                <a:solidFill>
                  <a:schemeClr val="accent1"/>
                </a:solidFill>
                <a:latin typeface="Calibri"/>
                <a:cs typeface="Calibri"/>
              </a:defRPr>
            </a:lvl4pPr>
            <a:lvl5pPr marL="515938" indent="-173038">
              <a:buClr>
                <a:schemeClr val="accent1"/>
              </a:buClr>
              <a:buSzPct val="100000"/>
              <a:defRPr sz="1200" b="0" i="0">
                <a:solidFill>
                  <a:schemeClr val="accent1"/>
                </a:solidFill>
                <a:latin typeface="Calibri"/>
                <a:cs typeface="Calibri"/>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itle 1"/>
          <p:cNvSpPr>
            <a:spLocks noGrp="1"/>
          </p:cNvSpPr>
          <p:nvPr>
            <p:ph type="title"/>
          </p:nvPr>
        </p:nvSpPr>
        <p:spPr>
          <a:xfrm>
            <a:off x="387350" y="318030"/>
            <a:ext cx="8147050" cy="467943"/>
          </a:xfrm>
        </p:spPr>
        <p:txBody>
          <a:bodyPr/>
          <a:lstStyle/>
          <a:p>
            <a:r>
              <a:rPr lang="en-US" dirty="0" smtClean="0"/>
              <a:t>Click to edit Master title style</a:t>
            </a:r>
            <a:endParaRPr lang="en-US" dirty="0"/>
          </a:p>
        </p:txBody>
      </p:sp>
      <p:sp>
        <p:nvSpPr>
          <p:cNvPr id="10" name="Text Placeholder 7"/>
          <p:cNvSpPr>
            <a:spLocks noGrp="1"/>
          </p:cNvSpPr>
          <p:nvPr>
            <p:ph type="body" sz="quarter" idx="12"/>
          </p:nvPr>
        </p:nvSpPr>
        <p:spPr>
          <a:xfrm>
            <a:off x="387350" y="718853"/>
            <a:ext cx="8147050" cy="484472"/>
          </a:xfrm>
        </p:spPr>
        <p:txBody>
          <a:bodyPr/>
          <a:lstStyle>
            <a:lvl1pPr>
              <a:spcBef>
                <a:spcPts val="0"/>
              </a:spcBef>
              <a:spcAft>
                <a:spcPts val="0"/>
              </a:spcAft>
              <a:defRPr>
                <a:solidFill>
                  <a:schemeClr val="accent1"/>
                </a:solidFill>
              </a:defRPr>
            </a:lvl1pPr>
          </a:lstStyle>
          <a:p>
            <a:pPr lvl="0"/>
            <a:r>
              <a:rPr lang="en-US" dirty="0" smtClean="0"/>
              <a:t>Click to edit Master text styles</a:t>
            </a:r>
          </a:p>
        </p:txBody>
      </p:sp>
      <p:sp>
        <p:nvSpPr>
          <p:cNvPr id="11" name="Text Placeholder 10"/>
          <p:cNvSpPr>
            <a:spLocks noGrp="1"/>
          </p:cNvSpPr>
          <p:nvPr>
            <p:ph type="body" sz="quarter" idx="17"/>
          </p:nvPr>
        </p:nvSpPr>
        <p:spPr>
          <a:xfrm>
            <a:off x="381001" y="4189148"/>
            <a:ext cx="3983945" cy="830262"/>
          </a:xfrm>
        </p:spPr>
        <p:txBody>
          <a:bodyPr/>
          <a:lstStyle>
            <a:lvl1pPr>
              <a:defRPr sz="1200" b="1">
                <a:solidFill>
                  <a:schemeClr val="accent1"/>
                </a:solidFill>
              </a:defRPr>
            </a:lvl1pPr>
            <a:lvl2pPr>
              <a:defRPr sz="1200">
                <a:solidFill>
                  <a:schemeClr val="accent1"/>
                </a:solidFill>
              </a:defRPr>
            </a:lvl2pPr>
          </a:lstStyle>
          <a:p>
            <a:pPr lvl="0"/>
            <a:r>
              <a:rPr lang="en-US" dirty="0" smtClean="0"/>
              <a:t>Click to edit Master text styles</a:t>
            </a:r>
          </a:p>
          <a:p>
            <a:pPr lvl="1"/>
            <a:r>
              <a:rPr lang="en-US" dirty="0" smtClean="0"/>
              <a:t>Second level</a:t>
            </a:r>
            <a:endParaRPr lang="en-US" dirty="0"/>
          </a:p>
        </p:txBody>
      </p:sp>
      <p:sp>
        <p:nvSpPr>
          <p:cNvPr id="12" name="Text Placeholder 10"/>
          <p:cNvSpPr>
            <a:spLocks noGrp="1"/>
          </p:cNvSpPr>
          <p:nvPr>
            <p:ph type="body" sz="quarter" idx="18"/>
          </p:nvPr>
        </p:nvSpPr>
        <p:spPr>
          <a:xfrm>
            <a:off x="4562474" y="4189148"/>
            <a:ext cx="3983945" cy="830262"/>
          </a:xfrm>
        </p:spPr>
        <p:txBody>
          <a:bodyPr/>
          <a:lstStyle>
            <a:lvl1pPr>
              <a:defRPr sz="1200" b="1">
                <a:solidFill>
                  <a:schemeClr val="accent1"/>
                </a:solidFill>
              </a:defRPr>
            </a:lvl1pPr>
            <a:lvl2pPr>
              <a:defRPr sz="1200">
                <a:solidFill>
                  <a:schemeClr val="accent1"/>
                </a:solidFill>
              </a:defRPr>
            </a:lvl2pPr>
          </a:lstStyle>
          <a:p>
            <a:pPr lvl="0"/>
            <a:r>
              <a:rPr lang="en-US" dirty="0" smtClean="0"/>
              <a:t>Click to edit Master text styles</a:t>
            </a:r>
          </a:p>
          <a:p>
            <a:pPr lvl="1"/>
            <a:r>
              <a:rPr lang="en-US" dirty="0" smtClean="0"/>
              <a:t>Second level</a:t>
            </a:r>
            <a:endParaRPr lang="en-US" dirty="0"/>
          </a:p>
        </p:txBody>
      </p:sp>
      <p:sp>
        <p:nvSpPr>
          <p:cNvPr id="9" name="Slide Number Placeholder 7"/>
          <p:cNvSpPr>
            <a:spLocks noGrp="1"/>
          </p:cNvSpPr>
          <p:nvPr>
            <p:ph type="sldNum" sz="quarter" idx="19"/>
          </p:nvPr>
        </p:nvSpPr>
        <p:spPr/>
        <p:txBody>
          <a:bodyPr/>
          <a:lstStyle>
            <a:lvl1pPr>
              <a:defRPr/>
            </a:lvl1pPr>
          </a:lstStyle>
          <a:p>
            <a:pPr>
              <a:defRPr/>
            </a:pPr>
            <a:fld id="{902B4738-C1C4-4014-A0BF-7CD15DD9E98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7"/>
          <p:cNvSpPr>
            <a:spLocks noGrp="1"/>
          </p:cNvSpPr>
          <p:nvPr>
            <p:ph type="sldNum" sz="quarter" idx="10"/>
          </p:nvPr>
        </p:nvSpPr>
        <p:spPr/>
        <p:txBody>
          <a:bodyPr/>
          <a:lstStyle>
            <a:lvl1pPr>
              <a:defRPr/>
            </a:lvl1pPr>
          </a:lstStyle>
          <a:p>
            <a:pPr>
              <a:defRPr/>
            </a:pPr>
            <a:fld id="{6C00DC62-1BEF-4CFF-AD56-D43519E989B6}"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Stlcrvlib1\pptshare\AT&amp;T\Conferences\2010 Conferences\Leadership Quarterly Webcasts\2Q\Presentations\Template\Art\Cover_3.png"/>
          <p:cNvPicPr>
            <a:picLocks noChangeAspect="1" noChangeArrowheads="1"/>
          </p:cNvPicPr>
          <p:nvPr userDrawn="1"/>
        </p:nvPicPr>
        <p:blipFill>
          <a:blip r:embed="rId7">
            <a:clrChange>
              <a:clrFrom>
                <a:srgbClr val="FFFFFF"/>
              </a:clrFrom>
              <a:clrTo>
                <a:srgbClr val="FFFFFF">
                  <a:alpha val="0"/>
                </a:srgbClr>
              </a:clrTo>
            </a:clrChange>
          </a:blip>
          <a:srcRect t="23698" r="50000"/>
          <a:stretch>
            <a:fillRect/>
          </a:stretch>
        </p:blipFill>
        <p:spPr bwMode="auto">
          <a:xfrm>
            <a:off x="8380413" y="0"/>
            <a:ext cx="762000" cy="1270000"/>
          </a:xfrm>
          <a:prstGeom prst="rect">
            <a:avLst/>
          </a:prstGeom>
          <a:noFill/>
          <a:ln w="9525">
            <a:noFill/>
            <a:miter lim="800000"/>
            <a:headEnd/>
            <a:tailEnd/>
          </a:ln>
        </p:spPr>
      </p:pic>
      <p:sp>
        <p:nvSpPr>
          <p:cNvPr id="11" name="Slide Number Placeholder 7"/>
          <p:cNvSpPr>
            <a:spLocks noGrp="1"/>
          </p:cNvSpPr>
          <p:nvPr>
            <p:ph type="sldNum" sz="quarter" idx="4"/>
          </p:nvPr>
        </p:nvSpPr>
        <p:spPr>
          <a:xfrm>
            <a:off x="400050" y="5262563"/>
            <a:ext cx="384175" cy="127000"/>
          </a:xfrm>
          <a:prstGeom prst="rect">
            <a:avLst/>
          </a:prstGeom>
        </p:spPr>
        <p:txBody>
          <a:bodyPr vert="horz" lIns="0" tIns="0" rIns="0" bIns="0" rtlCol="0" anchor="t" anchorCtr="0"/>
          <a:lstStyle>
            <a:lvl1pPr algn="l" eaLnBrk="0" hangingPunct="0">
              <a:spcBef>
                <a:spcPct val="50000"/>
              </a:spcBef>
              <a:defRPr sz="1000" b="1" i="0">
                <a:solidFill>
                  <a:srgbClr val="484848"/>
                </a:solidFill>
                <a:latin typeface="Calibri"/>
                <a:ea typeface="Arial" pitchFamily="-111" charset="-52"/>
                <a:cs typeface="Calibri"/>
              </a:defRPr>
            </a:lvl1pPr>
          </a:lstStyle>
          <a:p>
            <a:pPr>
              <a:defRPr/>
            </a:pPr>
            <a:fld id="{7710C921-8A31-406C-BB76-EC589FDD61E7}" type="slidenum">
              <a:rPr lang="en-US"/>
              <a:pPr>
                <a:defRPr/>
              </a:pPr>
              <a:t>‹#›</a:t>
            </a:fld>
            <a:endParaRPr lang="en-US" dirty="0"/>
          </a:p>
        </p:txBody>
      </p:sp>
      <p:sp>
        <p:nvSpPr>
          <p:cNvPr id="6" name="TextBox 5"/>
          <p:cNvSpPr txBox="1"/>
          <p:nvPr userDrawn="1"/>
        </p:nvSpPr>
        <p:spPr>
          <a:xfrm>
            <a:off x="838200" y="5295900"/>
            <a:ext cx="3514725" cy="276225"/>
          </a:xfrm>
          <a:prstGeom prst="rect">
            <a:avLst/>
          </a:prstGeom>
          <a:noFill/>
        </p:spPr>
        <p:txBody>
          <a:bodyPr lIns="0" tIns="0" rIns="0" bIns="0">
            <a:spAutoFit/>
          </a:bodyPr>
          <a:lstStyle/>
          <a:p>
            <a:pPr eaLnBrk="0" hangingPunct="0">
              <a:spcBef>
                <a:spcPts val="0"/>
              </a:spcBef>
              <a:defRPr/>
            </a:pPr>
            <a:r>
              <a:rPr lang="en-US" sz="600" dirty="0">
                <a:solidFill>
                  <a:srgbClr val="484848"/>
                </a:solidFill>
                <a:latin typeface="Calibri"/>
                <a:ea typeface="Arial" pitchFamily="-111" charset="-52"/>
                <a:cs typeface="Calibri"/>
              </a:rPr>
              <a:t>© 2011 </a:t>
            </a:r>
            <a:r>
              <a:rPr lang="en-US" sz="600" dirty="0">
                <a:solidFill>
                  <a:schemeClr val="accent1"/>
                </a:solidFill>
                <a:latin typeface="Calibri"/>
                <a:ea typeface="Arial" pitchFamily="-111" charset="-52"/>
                <a:cs typeface="Calibri"/>
              </a:rPr>
              <a:t>AT&amp;T Intellectual Property. All rights reserved. AT&amp;T, the AT&amp;T logo and all other AT&amp;T </a:t>
            </a:r>
            <a:br>
              <a:rPr lang="en-US" sz="600" dirty="0">
                <a:solidFill>
                  <a:schemeClr val="accent1"/>
                </a:solidFill>
                <a:latin typeface="Calibri"/>
                <a:ea typeface="Arial" pitchFamily="-111" charset="-52"/>
                <a:cs typeface="Calibri"/>
              </a:rPr>
            </a:br>
            <a:r>
              <a:rPr lang="en-US" sz="600" dirty="0">
                <a:solidFill>
                  <a:schemeClr val="accent1"/>
                </a:solidFill>
                <a:latin typeface="Calibri"/>
                <a:ea typeface="Arial" pitchFamily="-111" charset="-52"/>
                <a:cs typeface="Calibri"/>
              </a:rPr>
              <a:t>marks contained herein are trademarks of AT&amp;T Intellectual Property and/or AT&amp;T affiliated </a:t>
            </a:r>
            <a:br>
              <a:rPr lang="en-US" sz="600" dirty="0">
                <a:solidFill>
                  <a:schemeClr val="accent1"/>
                </a:solidFill>
                <a:latin typeface="Calibri"/>
                <a:ea typeface="Arial" pitchFamily="-111" charset="-52"/>
                <a:cs typeface="Calibri"/>
              </a:rPr>
            </a:br>
            <a:r>
              <a:rPr lang="en-US" sz="600" dirty="0">
                <a:solidFill>
                  <a:schemeClr val="accent1"/>
                </a:solidFill>
                <a:latin typeface="Calibri"/>
                <a:ea typeface="Arial" pitchFamily="-111" charset="-52"/>
                <a:cs typeface="Calibri"/>
              </a:rPr>
              <a:t>companies. All other marks contained herein are the property of their respective owners.</a:t>
            </a:r>
          </a:p>
        </p:txBody>
      </p:sp>
      <p:sp>
        <p:nvSpPr>
          <p:cNvPr id="1029" name="Title Placeholder 7"/>
          <p:cNvSpPr>
            <a:spLocks noGrp="1"/>
          </p:cNvSpPr>
          <p:nvPr>
            <p:ph type="title"/>
          </p:nvPr>
        </p:nvSpPr>
        <p:spPr bwMode="auto">
          <a:xfrm>
            <a:off x="387350" y="317500"/>
            <a:ext cx="8147050" cy="884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
        <p:nvSpPr>
          <p:cNvPr id="1030" name="Text Placeholder 9"/>
          <p:cNvSpPr>
            <a:spLocks noGrp="1"/>
          </p:cNvSpPr>
          <p:nvPr>
            <p:ph type="body" idx="1"/>
          </p:nvPr>
        </p:nvSpPr>
        <p:spPr bwMode="auto">
          <a:xfrm>
            <a:off x="387350" y="1271588"/>
            <a:ext cx="8147050" cy="387191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1" name="Picture 12" descr="new_agile_medallion.png"/>
          <p:cNvPicPr>
            <a:picLocks noChangeAspect="1"/>
          </p:cNvPicPr>
          <p:nvPr userDrawn="1"/>
        </p:nvPicPr>
        <p:blipFill>
          <a:blip r:embed="rId8"/>
          <a:srcRect/>
          <a:stretch>
            <a:fillRect/>
          </a:stretch>
        </p:blipFill>
        <p:spPr bwMode="auto">
          <a:xfrm>
            <a:off x="8032750" y="217488"/>
            <a:ext cx="776288" cy="762000"/>
          </a:xfrm>
          <a:prstGeom prst="rect">
            <a:avLst/>
          </a:prstGeom>
          <a:noFill/>
          <a:ln w="9525">
            <a:noFill/>
            <a:miter lim="800000"/>
            <a:headEnd/>
            <a:tailEnd/>
          </a:ln>
        </p:spPr>
      </p:pic>
      <p:pic>
        <p:nvPicPr>
          <p:cNvPr id="1032" name="Picture 14" descr="agile_embraceAlone_sm050.png"/>
          <p:cNvPicPr>
            <a:picLocks noChangeAspect="1"/>
          </p:cNvPicPr>
          <p:nvPr userDrawn="1"/>
        </p:nvPicPr>
        <p:blipFill>
          <a:blip r:embed="rId9"/>
          <a:srcRect/>
          <a:stretch>
            <a:fillRect/>
          </a:stretch>
        </p:blipFill>
        <p:spPr bwMode="auto">
          <a:xfrm>
            <a:off x="7518400" y="5119688"/>
            <a:ext cx="1504950" cy="4762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2" r:id="rId1"/>
    <p:sldLayoutId id="2147483668" r:id="rId2"/>
    <p:sldLayoutId id="2147483669" r:id="rId3"/>
    <p:sldLayoutId id="2147483670" r:id="rId4"/>
    <p:sldLayoutId id="2147483671" r:id="rId5"/>
  </p:sldLayoutIdLst>
  <p:hf hdr="0" dt="0"/>
  <p:txStyles>
    <p:titleStyle>
      <a:lvl1pPr algn="l" defTabSz="947738" rtl="0" eaLnBrk="0" fontAlgn="base" hangingPunct="0">
        <a:lnSpc>
          <a:spcPct val="105000"/>
        </a:lnSpc>
        <a:spcBef>
          <a:spcPct val="0"/>
        </a:spcBef>
        <a:spcAft>
          <a:spcPct val="0"/>
        </a:spcAft>
        <a:defRPr sz="2800" b="1">
          <a:solidFill>
            <a:schemeClr val="tx1"/>
          </a:solidFill>
          <a:latin typeface="Calibri" pitchFamily="34" charset="0"/>
          <a:ea typeface="+mj-ea"/>
          <a:cs typeface="+mj-cs"/>
        </a:defRPr>
      </a:lvl1pPr>
      <a:lvl2pPr algn="l" defTabSz="947738" rtl="0" eaLnBrk="0" fontAlgn="base" hangingPunct="0">
        <a:lnSpc>
          <a:spcPct val="105000"/>
        </a:lnSpc>
        <a:spcBef>
          <a:spcPct val="0"/>
        </a:spcBef>
        <a:spcAft>
          <a:spcPct val="0"/>
        </a:spcAft>
        <a:defRPr sz="2800" b="1">
          <a:solidFill>
            <a:schemeClr val="tx1"/>
          </a:solidFill>
          <a:latin typeface="Calibri" pitchFamily="34" charset="0"/>
        </a:defRPr>
      </a:lvl2pPr>
      <a:lvl3pPr algn="l" defTabSz="947738" rtl="0" eaLnBrk="0" fontAlgn="base" hangingPunct="0">
        <a:lnSpc>
          <a:spcPct val="105000"/>
        </a:lnSpc>
        <a:spcBef>
          <a:spcPct val="0"/>
        </a:spcBef>
        <a:spcAft>
          <a:spcPct val="0"/>
        </a:spcAft>
        <a:defRPr sz="2800" b="1">
          <a:solidFill>
            <a:schemeClr val="tx1"/>
          </a:solidFill>
          <a:latin typeface="Calibri" pitchFamily="34" charset="0"/>
        </a:defRPr>
      </a:lvl3pPr>
      <a:lvl4pPr algn="l" defTabSz="947738" rtl="0" eaLnBrk="0" fontAlgn="base" hangingPunct="0">
        <a:lnSpc>
          <a:spcPct val="105000"/>
        </a:lnSpc>
        <a:spcBef>
          <a:spcPct val="0"/>
        </a:spcBef>
        <a:spcAft>
          <a:spcPct val="0"/>
        </a:spcAft>
        <a:defRPr sz="2800" b="1">
          <a:solidFill>
            <a:schemeClr val="tx1"/>
          </a:solidFill>
          <a:latin typeface="Calibri" pitchFamily="34" charset="0"/>
        </a:defRPr>
      </a:lvl4pPr>
      <a:lvl5pPr algn="l" defTabSz="947738" rtl="0" eaLnBrk="0" fontAlgn="base" hangingPunct="0">
        <a:lnSpc>
          <a:spcPct val="105000"/>
        </a:lnSpc>
        <a:spcBef>
          <a:spcPct val="0"/>
        </a:spcBef>
        <a:spcAft>
          <a:spcPct val="0"/>
        </a:spcAft>
        <a:defRPr sz="2800" b="1">
          <a:solidFill>
            <a:schemeClr val="tx1"/>
          </a:solidFill>
          <a:latin typeface="Calibri" pitchFamily="34" charset="0"/>
        </a:defRPr>
      </a:lvl5pPr>
      <a:lvl6pPr marL="457200" algn="l" defTabSz="947738" rtl="0" eaLnBrk="0" fontAlgn="base" hangingPunct="0">
        <a:lnSpc>
          <a:spcPct val="105000"/>
        </a:lnSpc>
        <a:spcBef>
          <a:spcPct val="0"/>
        </a:spcBef>
        <a:spcAft>
          <a:spcPct val="0"/>
        </a:spcAft>
        <a:defRPr sz="2600" b="1">
          <a:solidFill>
            <a:schemeClr val="accent1"/>
          </a:solidFill>
          <a:latin typeface="Verdana" pitchFamily="-111" charset="0"/>
        </a:defRPr>
      </a:lvl6pPr>
      <a:lvl7pPr marL="914400" algn="l" defTabSz="947738" rtl="0" eaLnBrk="0" fontAlgn="base" hangingPunct="0">
        <a:lnSpc>
          <a:spcPct val="105000"/>
        </a:lnSpc>
        <a:spcBef>
          <a:spcPct val="0"/>
        </a:spcBef>
        <a:spcAft>
          <a:spcPct val="0"/>
        </a:spcAft>
        <a:defRPr sz="2600" b="1">
          <a:solidFill>
            <a:schemeClr val="accent1"/>
          </a:solidFill>
          <a:latin typeface="Verdana" pitchFamily="-111" charset="0"/>
        </a:defRPr>
      </a:lvl7pPr>
      <a:lvl8pPr marL="1371600" algn="l" defTabSz="947738" rtl="0" eaLnBrk="0" fontAlgn="base" hangingPunct="0">
        <a:lnSpc>
          <a:spcPct val="105000"/>
        </a:lnSpc>
        <a:spcBef>
          <a:spcPct val="0"/>
        </a:spcBef>
        <a:spcAft>
          <a:spcPct val="0"/>
        </a:spcAft>
        <a:defRPr sz="2600" b="1">
          <a:solidFill>
            <a:schemeClr val="accent1"/>
          </a:solidFill>
          <a:latin typeface="Verdana" pitchFamily="-111" charset="0"/>
        </a:defRPr>
      </a:lvl8pPr>
      <a:lvl9pPr marL="1828800" algn="l" defTabSz="947738" rtl="0" eaLnBrk="0" fontAlgn="base" hangingPunct="0">
        <a:lnSpc>
          <a:spcPct val="105000"/>
        </a:lnSpc>
        <a:spcBef>
          <a:spcPct val="0"/>
        </a:spcBef>
        <a:spcAft>
          <a:spcPct val="0"/>
        </a:spcAft>
        <a:defRPr sz="2600" b="1">
          <a:solidFill>
            <a:schemeClr val="accent1"/>
          </a:solidFill>
          <a:latin typeface="Verdana" pitchFamily="-111" charset="0"/>
        </a:defRPr>
      </a:lvl9pPr>
    </p:titleStyle>
    <p:bodyStyle>
      <a:lvl1pPr algn="l" defTabSz="947738" rtl="0" eaLnBrk="0" fontAlgn="base" hangingPunct="0">
        <a:spcBef>
          <a:spcPct val="20000"/>
        </a:spcBef>
        <a:spcAft>
          <a:spcPct val="20000"/>
        </a:spcAft>
        <a:buClr>
          <a:schemeClr val="tx2"/>
        </a:buClr>
        <a:buSzPct val="100000"/>
        <a:defRPr sz="2000">
          <a:solidFill>
            <a:schemeClr val="tx1"/>
          </a:solidFill>
          <a:latin typeface="+mn-lt"/>
          <a:ea typeface="+mn-ea"/>
          <a:cs typeface="+mn-cs"/>
        </a:defRPr>
      </a:lvl1pPr>
      <a:lvl2pPr indent="1588" algn="l" defTabSz="947738" rtl="0" eaLnBrk="0" fontAlgn="base" hangingPunct="0">
        <a:spcBef>
          <a:spcPct val="10000"/>
        </a:spcBef>
        <a:spcAft>
          <a:spcPct val="30000"/>
        </a:spcAft>
        <a:buClr>
          <a:srgbClr val="484848"/>
        </a:buClr>
        <a:buSzPct val="75000"/>
        <a:defRPr sz="2000">
          <a:solidFill>
            <a:schemeClr val="tx1"/>
          </a:solidFill>
          <a:latin typeface="+mn-lt"/>
          <a:ea typeface="MS PGothic" pitchFamily="34" charset="-128"/>
        </a:defRPr>
      </a:lvl2pPr>
      <a:lvl3pPr marL="230188" indent="-228600" algn="l" defTabSz="947738" rtl="0" eaLnBrk="0" fontAlgn="base" hangingPunct="0">
        <a:spcBef>
          <a:spcPct val="0"/>
        </a:spcBef>
        <a:spcAft>
          <a:spcPct val="20000"/>
        </a:spcAft>
        <a:buClr>
          <a:srgbClr val="484848"/>
        </a:buClr>
        <a:buSzPct val="100000"/>
        <a:buFont typeface="Arial" charset="0"/>
        <a:buChar char="•"/>
        <a:defRPr>
          <a:solidFill>
            <a:schemeClr val="tx1"/>
          </a:solidFill>
          <a:latin typeface="+mn-lt"/>
          <a:ea typeface="MS PGothic" pitchFamily="34" charset="-128"/>
        </a:defRPr>
      </a:lvl3pPr>
      <a:lvl4pPr marL="458788" indent="-230188" algn="l" defTabSz="947738" rtl="0" eaLnBrk="0" fontAlgn="base" hangingPunct="0">
        <a:spcBef>
          <a:spcPct val="0"/>
        </a:spcBef>
        <a:spcAft>
          <a:spcPct val="20000"/>
        </a:spcAft>
        <a:buClr>
          <a:srgbClr val="484848"/>
        </a:buClr>
        <a:buSzPct val="75000"/>
        <a:buFont typeface="Calibri" pitchFamily="34" charset="0"/>
        <a:buChar char="–"/>
        <a:defRPr sz="1600">
          <a:solidFill>
            <a:schemeClr val="tx1"/>
          </a:solidFill>
          <a:latin typeface="+mn-lt"/>
          <a:ea typeface="MS PGothic" pitchFamily="34" charset="-128"/>
        </a:defRPr>
      </a:lvl4pPr>
      <a:lvl5pPr marL="628650" indent="-169863" algn="l" defTabSz="947738" rtl="0" eaLnBrk="0" fontAlgn="base" hangingPunct="0">
        <a:spcBef>
          <a:spcPct val="0"/>
        </a:spcBef>
        <a:spcAft>
          <a:spcPct val="20000"/>
        </a:spcAft>
        <a:buClr>
          <a:schemeClr val="accent1"/>
        </a:buClr>
        <a:buSzPct val="100000"/>
        <a:buFont typeface="Arial" charset="0"/>
        <a:buChar char="•"/>
        <a:defRPr sz="1600">
          <a:solidFill>
            <a:schemeClr val="tx1"/>
          </a:solidFill>
          <a:latin typeface="+mn-lt"/>
          <a:ea typeface="MS PGothic" pitchFamily="34" charset="-128"/>
        </a:defRPr>
      </a:lvl5pPr>
      <a:lvl6pPr marL="1373188" indent="-222250" algn="l" defTabSz="947738" rtl="0" eaLnBrk="0" fontAlgn="base" hangingPunct="0">
        <a:spcBef>
          <a:spcPct val="0"/>
        </a:spcBef>
        <a:spcAft>
          <a:spcPct val="20000"/>
        </a:spcAft>
        <a:buClr>
          <a:schemeClr val="tx1"/>
        </a:buClr>
        <a:buSzPct val="80000"/>
        <a:buFont typeface="Verdana" pitchFamily="-111" charset="0"/>
        <a:buChar char="–"/>
        <a:defRPr sz="1600">
          <a:solidFill>
            <a:schemeClr val="tx1"/>
          </a:solidFill>
          <a:latin typeface="+mn-lt"/>
          <a:ea typeface="ＭＳ Ｐゴシック" pitchFamily="-111" charset="-128"/>
        </a:defRPr>
      </a:lvl6pPr>
      <a:lvl7pPr marL="1830388" indent="-222250" algn="l" defTabSz="947738" rtl="0" eaLnBrk="0" fontAlgn="base" hangingPunct="0">
        <a:spcBef>
          <a:spcPct val="0"/>
        </a:spcBef>
        <a:spcAft>
          <a:spcPct val="20000"/>
        </a:spcAft>
        <a:buClr>
          <a:schemeClr val="tx1"/>
        </a:buClr>
        <a:buSzPct val="80000"/>
        <a:buFont typeface="Verdana" pitchFamily="-111" charset="0"/>
        <a:buChar char="–"/>
        <a:defRPr sz="1600">
          <a:solidFill>
            <a:schemeClr val="tx1"/>
          </a:solidFill>
          <a:latin typeface="+mn-lt"/>
          <a:ea typeface="ＭＳ Ｐゴシック" pitchFamily="-111" charset="-128"/>
        </a:defRPr>
      </a:lvl7pPr>
      <a:lvl8pPr marL="2287588" indent="-222250" algn="l" defTabSz="947738" rtl="0" eaLnBrk="0" fontAlgn="base" hangingPunct="0">
        <a:spcBef>
          <a:spcPct val="0"/>
        </a:spcBef>
        <a:spcAft>
          <a:spcPct val="20000"/>
        </a:spcAft>
        <a:buClr>
          <a:schemeClr val="tx1"/>
        </a:buClr>
        <a:buSzPct val="80000"/>
        <a:buFont typeface="Verdana" pitchFamily="-111" charset="0"/>
        <a:buChar char="–"/>
        <a:defRPr sz="1600">
          <a:solidFill>
            <a:schemeClr val="tx1"/>
          </a:solidFill>
          <a:latin typeface="+mn-lt"/>
          <a:ea typeface="ＭＳ Ｐゴシック" pitchFamily="-111" charset="-128"/>
        </a:defRPr>
      </a:lvl8pPr>
      <a:lvl9pPr marL="2744788" indent="-222250" algn="l" defTabSz="947738" rtl="0" eaLnBrk="0" fontAlgn="base" hangingPunct="0">
        <a:spcBef>
          <a:spcPct val="0"/>
        </a:spcBef>
        <a:spcAft>
          <a:spcPct val="20000"/>
        </a:spcAft>
        <a:buClr>
          <a:schemeClr val="tx1"/>
        </a:buClr>
        <a:buSzPct val="80000"/>
        <a:buFont typeface="Verdana" pitchFamily="-111" charset="0"/>
        <a:buChar char="–"/>
        <a:defRPr sz="1600">
          <a:solidFill>
            <a:schemeClr val="tx1"/>
          </a:solidFill>
          <a:latin typeface="+mn-lt"/>
          <a:ea typeface="ＭＳ Ｐゴシック" pitchFamily="-11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ushportal.it.att.com/step2.cfm?app=2411&amp;home=ush."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ushportal.it.att.com/step2.cfm?app=2411&amp;home=ush"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itup.it.att.com/home/index.cfm" TargetMode="External"/><Relationship Id="rId2" Type="http://schemas.openxmlformats.org/officeDocument/2006/relationships/hyperlink" Target="https://www.rallydev.com/" TargetMode="External"/><Relationship Id="rId1" Type="http://schemas.openxmlformats.org/officeDocument/2006/relationships/slideLayout" Target="../slideLayouts/slideLayout2.xml"/><Relationship Id="rId4" Type="http://schemas.openxmlformats.org/officeDocument/2006/relationships/hyperlink" Target="http://intranet.att.com/prismolh/it_up_topic_olh/index.ht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a:xfrm>
            <a:off x="4222750" y="2671763"/>
            <a:ext cx="4067175" cy="561975"/>
          </a:xfrm>
        </p:spPr>
        <p:txBody>
          <a:bodyPr/>
          <a:lstStyle/>
          <a:p>
            <a:pPr algn="ctr"/>
            <a:r>
              <a:rPr lang="en-US" sz="3600" b="1" smtClean="0">
                <a:latin typeface="Calibri" pitchFamily="34" charset="0"/>
                <a:ea typeface="Calibri" pitchFamily="34" charset="0"/>
                <a:cs typeface="Calibri" pitchFamily="34" charset="0"/>
              </a:rPr>
              <a:t>AGILE introduction</a:t>
            </a:r>
            <a:br>
              <a:rPr lang="en-US" sz="3600" b="1" smtClean="0">
                <a:latin typeface="Calibri" pitchFamily="34" charset="0"/>
                <a:ea typeface="Calibri" pitchFamily="34" charset="0"/>
                <a:cs typeface="Calibri" pitchFamily="34" charset="0"/>
              </a:rPr>
            </a:br>
            <a:r>
              <a:rPr lang="en-US" sz="3600" b="1" smtClean="0">
                <a:latin typeface="Calibri" pitchFamily="34" charset="0"/>
                <a:ea typeface="Calibri" pitchFamily="34" charset="0"/>
                <a:cs typeface="Calibri" pitchFamily="34" charset="0"/>
              </a:rPr>
              <a:t>and</a:t>
            </a:r>
            <a:br>
              <a:rPr lang="en-US" sz="3600" b="1" smtClean="0">
                <a:latin typeface="Calibri" pitchFamily="34" charset="0"/>
                <a:ea typeface="Calibri" pitchFamily="34" charset="0"/>
                <a:cs typeface="Calibri" pitchFamily="34" charset="0"/>
              </a:rPr>
            </a:br>
            <a:r>
              <a:rPr lang="en-US" sz="3600" b="1" smtClean="0">
                <a:latin typeface="Calibri" pitchFamily="34" charset="0"/>
                <a:ea typeface="Calibri" pitchFamily="34" charset="0"/>
                <a:cs typeface="Calibri" pitchFamily="34" charset="0"/>
              </a:rPr>
              <a:t> Scrum Roles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050" y="140215"/>
            <a:ext cx="8147050" cy="884238"/>
          </a:xfrm>
        </p:spPr>
        <p:txBody>
          <a:bodyPr/>
          <a:lstStyle/>
          <a:p>
            <a:r>
              <a:rPr lang="en-US" sz="2400" dirty="0" smtClean="0"/>
              <a:t>Vision and Funding </a:t>
            </a:r>
            <a:endParaRPr lang="en-US" sz="2400" dirty="0"/>
          </a:p>
        </p:txBody>
      </p:sp>
      <p:pic>
        <p:nvPicPr>
          <p:cNvPr id="5" name="Content Placeholder 4"/>
          <p:cNvPicPr>
            <a:picLocks noGrp="1" noChangeAspect="1"/>
          </p:cNvPicPr>
          <p:nvPr>
            <p:ph sz="quarter" idx="11"/>
          </p:nvPr>
        </p:nvPicPr>
        <p:blipFill>
          <a:blip r:embed="rId2"/>
          <a:stretch>
            <a:fillRect/>
          </a:stretch>
        </p:blipFill>
        <p:spPr>
          <a:xfrm>
            <a:off x="284206" y="716692"/>
            <a:ext cx="8736226" cy="4545871"/>
          </a:xfrm>
          <a:prstGeom prst="rect">
            <a:avLst/>
          </a:prstGeom>
        </p:spPr>
      </p:pic>
      <p:sp>
        <p:nvSpPr>
          <p:cNvPr id="4" name="Slide Number Placeholder 3"/>
          <p:cNvSpPr>
            <a:spLocks noGrp="1"/>
          </p:cNvSpPr>
          <p:nvPr>
            <p:ph type="sldNum" sz="quarter" idx="12"/>
          </p:nvPr>
        </p:nvSpPr>
        <p:spPr/>
        <p:txBody>
          <a:bodyPr/>
          <a:lstStyle/>
          <a:p>
            <a:pPr>
              <a:defRPr/>
            </a:pPr>
            <a:fld id="{00CED83A-1FA1-426F-801A-F927E889D041}" type="slidenum">
              <a:rPr lang="en-US" smtClean="0"/>
              <a:pPr>
                <a:defRPr/>
              </a:pPr>
              <a:t>10</a:t>
            </a:fld>
            <a:endParaRPr lang="en-US" dirty="0"/>
          </a:p>
        </p:txBody>
      </p:sp>
    </p:spTree>
    <p:extLst>
      <p:ext uri="{BB962C8B-B14F-4D97-AF65-F5344CB8AC3E}">
        <p14:creationId xmlns:p14="http://schemas.microsoft.com/office/powerpoint/2010/main" val="3842025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Release Planning and Management </a:t>
            </a:r>
            <a:endParaRPr lang="en-US" dirty="0"/>
          </a:p>
        </p:txBody>
      </p:sp>
      <p:pic>
        <p:nvPicPr>
          <p:cNvPr id="6" name="Content Placeholder 5"/>
          <p:cNvPicPr>
            <a:picLocks noGrp="1" noChangeAspect="1"/>
          </p:cNvPicPr>
          <p:nvPr>
            <p:ph sz="quarter" idx="11"/>
          </p:nvPr>
        </p:nvPicPr>
        <p:blipFill>
          <a:blip r:embed="rId2"/>
          <a:stretch>
            <a:fillRect/>
          </a:stretch>
        </p:blipFill>
        <p:spPr>
          <a:xfrm>
            <a:off x="387350" y="1618735"/>
            <a:ext cx="8147049" cy="3770828"/>
          </a:xfrm>
          <a:prstGeom prst="rect">
            <a:avLst/>
          </a:prstGeom>
        </p:spPr>
      </p:pic>
      <p:sp>
        <p:nvSpPr>
          <p:cNvPr id="4" name="Slide Number Placeholder 3"/>
          <p:cNvSpPr>
            <a:spLocks noGrp="1"/>
          </p:cNvSpPr>
          <p:nvPr>
            <p:ph type="sldNum" sz="quarter" idx="12"/>
          </p:nvPr>
        </p:nvSpPr>
        <p:spPr/>
        <p:txBody>
          <a:bodyPr/>
          <a:lstStyle/>
          <a:p>
            <a:pPr>
              <a:defRPr/>
            </a:pPr>
            <a:fld id="{00CED83A-1FA1-426F-801A-F927E889D041}" type="slidenum">
              <a:rPr lang="en-US" smtClean="0"/>
              <a:pPr>
                <a:defRPr/>
              </a:pPr>
              <a:t>11</a:t>
            </a:fld>
            <a:endParaRPr lang="en-US" dirty="0"/>
          </a:p>
        </p:txBody>
      </p:sp>
    </p:spTree>
    <p:extLst>
      <p:ext uri="{BB962C8B-B14F-4D97-AF65-F5344CB8AC3E}">
        <p14:creationId xmlns:p14="http://schemas.microsoft.com/office/powerpoint/2010/main" val="3018144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Iteration and Deployment Management </a:t>
            </a:r>
            <a:endParaRPr lang="en-US" dirty="0"/>
          </a:p>
        </p:txBody>
      </p:sp>
      <p:pic>
        <p:nvPicPr>
          <p:cNvPr id="5" name="Content Placeholder 4"/>
          <p:cNvPicPr>
            <a:picLocks noGrp="1" noChangeAspect="1"/>
          </p:cNvPicPr>
          <p:nvPr>
            <p:ph sz="quarter" idx="11"/>
          </p:nvPr>
        </p:nvPicPr>
        <p:blipFill>
          <a:blip r:embed="rId2"/>
          <a:stretch>
            <a:fillRect/>
          </a:stretch>
        </p:blipFill>
        <p:spPr>
          <a:xfrm>
            <a:off x="642551" y="1025611"/>
            <a:ext cx="7982465" cy="4117889"/>
          </a:xfrm>
          <a:prstGeom prst="rect">
            <a:avLst/>
          </a:prstGeom>
        </p:spPr>
      </p:pic>
      <p:sp>
        <p:nvSpPr>
          <p:cNvPr id="4" name="Slide Number Placeholder 3"/>
          <p:cNvSpPr>
            <a:spLocks noGrp="1"/>
          </p:cNvSpPr>
          <p:nvPr>
            <p:ph type="sldNum" sz="quarter" idx="12"/>
          </p:nvPr>
        </p:nvSpPr>
        <p:spPr/>
        <p:txBody>
          <a:bodyPr/>
          <a:lstStyle/>
          <a:p>
            <a:pPr>
              <a:defRPr/>
            </a:pPr>
            <a:fld id="{00CED83A-1FA1-426F-801A-F927E889D041}" type="slidenum">
              <a:rPr lang="en-US" smtClean="0"/>
              <a:pPr>
                <a:defRPr/>
              </a:pPr>
              <a:t>12</a:t>
            </a:fld>
            <a:endParaRPr lang="en-US" dirty="0"/>
          </a:p>
        </p:txBody>
      </p:sp>
    </p:spTree>
    <p:extLst>
      <p:ext uri="{BB962C8B-B14F-4D97-AF65-F5344CB8AC3E}">
        <p14:creationId xmlns:p14="http://schemas.microsoft.com/office/powerpoint/2010/main" val="106882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 </a:t>
            </a:r>
            <a:endParaRPr lang="en-US" dirty="0"/>
          </a:p>
        </p:txBody>
      </p:sp>
      <p:pic>
        <p:nvPicPr>
          <p:cNvPr id="5" name="Content Placeholder 4"/>
          <p:cNvPicPr>
            <a:picLocks noGrp="1" noChangeAspect="1"/>
          </p:cNvPicPr>
          <p:nvPr>
            <p:ph sz="quarter" idx="11"/>
          </p:nvPr>
        </p:nvPicPr>
        <p:blipFill>
          <a:blip r:embed="rId2"/>
          <a:stretch>
            <a:fillRect/>
          </a:stretch>
        </p:blipFill>
        <p:spPr>
          <a:xfrm>
            <a:off x="247135" y="1864518"/>
            <a:ext cx="8501449" cy="3189395"/>
          </a:xfrm>
          <a:prstGeom prst="rect">
            <a:avLst/>
          </a:prstGeom>
        </p:spPr>
      </p:pic>
      <p:sp>
        <p:nvSpPr>
          <p:cNvPr id="4" name="Slide Number Placeholder 3"/>
          <p:cNvSpPr>
            <a:spLocks noGrp="1"/>
          </p:cNvSpPr>
          <p:nvPr>
            <p:ph type="sldNum" sz="quarter" idx="12"/>
          </p:nvPr>
        </p:nvSpPr>
        <p:spPr/>
        <p:txBody>
          <a:bodyPr/>
          <a:lstStyle/>
          <a:p>
            <a:pPr>
              <a:defRPr/>
            </a:pPr>
            <a:fld id="{00CED83A-1FA1-426F-801A-F927E889D041}" type="slidenum">
              <a:rPr lang="en-US" smtClean="0"/>
              <a:pPr>
                <a:defRPr/>
              </a:pPr>
              <a:t>13</a:t>
            </a:fld>
            <a:endParaRPr lang="en-US" dirty="0"/>
          </a:p>
        </p:txBody>
      </p:sp>
    </p:spTree>
    <p:extLst>
      <p:ext uri="{BB962C8B-B14F-4D97-AF65-F5344CB8AC3E}">
        <p14:creationId xmlns:p14="http://schemas.microsoft.com/office/powerpoint/2010/main" val="1115356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Scrum R&amp;R </a:t>
            </a:r>
            <a:endParaRPr lang="en-US" dirty="0"/>
          </a:p>
        </p:txBody>
      </p:sp>
      <p:sp>
        <p:nvSpPr>
          <p:cNvPr id="3" name="Content Placeholder 2"/>
          <p:cNvSpPr>
            <a:spLocks noGrp="1"/>
          </p:cNvSpPr>
          <p:nvPr>
            <p:ph sz="quarter" idx="11"/>
          </p:nvPr>
        </p:nvSpPr>
        <p:spPr/>
        <p:txBody>
          <a:bodyPr/>
          <a:lstStyle/>
          <a:p>
            <a:r>
              <a:rPr lang="en-US" dirty="0" smtClean="0"/>
              <a:t>XLS object – Getting error while adding object</a:t>
            </a:r>
          </a:p>
          <a:p>
            <a:endParaRPr lang="en-US" dirty="0"/>
          </a:p>
          <a:p>
            <a:r>
              <a:rPr lang="en-US" dirty="0" smtClean="0"/>
              <a:t>  </a:t>
            </a:r>
            <a:endParaRPr lang="en-US" dirty="0"/>
          </a:p>
        </p:txBody>
      </p:sp>
      <p:sp>
        <p:nvSpPr>
          <p:cNvPr id="4" name="Slide Number Placeholder 3"/>
          <p:cNvSpPr>
            <a:spLocks noGrp="1"/>
          </p:cNvSpPr>
          <p:nvPr>
            <p:ph type="sldNum" sz="quarter" idx="12"/>
          </p:nvPr>
        </p:nvSpPr>
        <p:spPr/>
        <p:txBody>
          <a:bodyPr/>
          <a:lstStyle/>
          <a:p>
            <a:pPr>
              <a:defRPr/>
            </a:pPr>
            <a:fld id="{00CED83A-1FA1-426F-801A-F927E889D041}" type="slidenum">
              <a:rPr lang="en-US" smtClean="0"/>
              <a:pPr>
                <a:defRPr/>
              </a:pPr>
              <a:t>14</a:t>
            </a:fld>
            <a:endParaRPr lang="en-US" dirty="0"/>
          </a:p>
        </p:txBody>
      </p:sp>
    </p:spTree>
    <p:extLst>
      <p:ext uri="{BB962C8B-B14F-4D97-AF65-F5344CB8AC3E}">
        <p14:creationId xmlns:p14="http://schemas.microsoft.com/office/powerpoint/2010/main" val="68164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ITUP Agile Types</a:t>
            </a:r>
            <a:endParaRPr lang="en-US" dirty="0"/>
          </a:p>
        </p:txBody>
      </p:sp>
      <p:sp>
        <p:nvSpPr>
          <p:cNvPr id="3" name="Content Placeholder 2"/>
          <p:cNvSpPr>
            <a:spLocks noGrp="1"/>
          </p:cNvSpPr>
          <p:nvPr>
            <p:ph sz="quarter" idx="11"/>
          </p:nvPr>
        </p:nvSpPr>
        <p:spPr>
          <a:xfrm>
            <a:off x="387350" y="976184"/>
            <a:ext cx="8558942" cy="4167316"/>
          </a:xfrm>
        </p:spPr>
        <p:txBody>
          <a:bodyPr/>
          <a:lstStyle/>
          <a:p>
            <a:r>
              <a:rPr lang="en-US" dirty="0" smtClean="0"/>
              <a:t>1.ITUP – Agile – </a:t>
            </a:r>
          </a:p>
          <a:p>
            <a:pPr marL="342900" indent="-342900">
              <a:buFontTx/>
              <a:buChar char="-"/>
            </a:pPr>
            <a:r>
              <a:rPr lang="en-US" sz="1400" dirty="0" smtClean="0"/>
              <a:t>When all the application impacted ( code /TU ) are following agile process</a:t>
            </a:r>
          </a:p>
          <a:p>
            <a:pPr marL="342900" indent="-342900">
              <a:buFontTx/>
              <a:buChar char="-"/>
            </a:pPr>
            <a:r>
              <a:rPr lang="en-US" sz="1400" dirty="0" smtClean="0"/>
              <a:t>Select ITUP –Agile in </a:t>
            </a:r>
            <a:r>
              <a:rPr lang="en-US" sz="1400" dirty="0" err="1" smtClean="0"/>
              <a:t>Vidur</a:t>
            </a:r>
            <a:r>
              <a:rPr lang="en-US" sz="1400" dirty="0" smtClean="0"/>
              <a:t>.  </a:t>
            </a:r>
          </a:p>
          <a:p>
            <a:pPr marL="342900" indent="-342900">
              <a:buFontTx/>
              <a:buChar char="-"/>
            </a:pPr>
            <a:endParaRPr lang="en-US" dirty="0" smtClean="0"/>
          </a:p>
          <a:p>
            <a:r>
              <a:rPr lang="en-US" dirty="0" smtClean="0"/>
              <a:t>2. ITUP – Agile Blended </a:t>
            </a:r>
          </a:p>
          <a:p>
            <a:pPr marL="342900" indent="-342900">
              <a:buFontTx/>
              <a:buChar char="-"/>
            </a:pPr>
            <a:r>
              <a:rPr lang="en-US" sz="1400" dirty="0" smtClean="0"/>
              <a:t>When some of the impacted applications (code/TU) are following agile and remaining are following ITUP-waterfall  </a:t>
            </a:r>
          </a:p>
          <a:p>
            <a:pPr marL="342900" indent="-342900">
              <a:buFontTx/>
              <a:buChar char="-"/>
            </a:pPr>
            <a:r>
              <a:rPr lang="en-US" sz="1400" dirty="0" smtClean="0"/>
              <a:t>Select ITUP – Agile blended and marked the applications following agile in application tab .</a:t>
            </a:r>
            <a:endParaRPr lang="en-US" sz="1400" dirty="0"/>
          </a:p>
        </p:txBody>
      </p:sp>
      <p:sp>
        <p:nvSpPr>
          <p:cNvPr id="4" name="Slide Number Placeholder 3"/>
          <p:cNvSpPr>
            <a:spLocks noGrp="1"/>
          </p:cNvSpPr>
          <p:nvPr>
            <p:ph type="sldNum" sz="quarter" idx="12"/>
          </p:nvPr>
        </p:nvSpPr>
        <p:spPr/>
        <p:txBody>
          <a:bodyPr/>
          <a:lstStyle/>
          <a:p>
            <a:pPr>
              <a:defRPr/>
            </a:pPr>
            <a:fld id="{00CED83A-1FA1-426F-801A-F927E889D041}" type="slidenum">
              <a:rPr lang="en-US" smtClean="0"/>
              <a:pPr>
                <a:defRPr/>
              </a:pPr>
              <a:t>15</a:t>
            </a:fld>
            <a:endParaRPr lang="en-US" dirty="0"/>
          </a:p>
        </p:txBody>
      </p:sp>
    </p:spTree>
    <p:extLst>
      <p:ext uri="{BB962C8B-B14F-4D97-AF65-F5344CB8AC3E}">
        <p14:creationId xmlns:p14="http://schemas.microsoft.com/office/powerpoint/2010/main" val="2908339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49" y="268287"/>
            <a:ext cx="8147050" cy="884238"/>
          </a:xfrm>
        </p:spPr>
        <p:txBody>
          <a:bodyPr/>
          <a:lstStyle/>
          <a:p>
            <a:r>
              <a:rPr lang="en-US" dirty="0" err="1" smtClean="0"/>
              <a:t>Vidur</a:t>
            </a:r>
            <a:r>
              <a:rPr lang="en-US" dirty="0" smtClean="0"/>
              <a:t> Agile Planning Tab </a:t>
            </a:r>
            <a:endParaRPr lang="en-US" dirty="0"/>
          </a:p>
        </p:txBody>
      </p:sp>
      <p:sp>
        <p:nvSpPr>
          <p:cNvPr id="3" name="Content Placeholder 2"/>
          <p:cNvSpPr>
            <a:spLocks noGrp="1"/>
          </p:cNvSpPr>
          <p:nvPr>
            <p:ph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00CED83A-1FA1-426F-801A-F927E889D041}" type="slidenum">
              <a:rPr lang="en-US" smtClean="0"/>
              <a:pPr>
                <a:defRPr/>
              </a:pPr>
              <a:t>16</a:t>
            </a:fld>
            <a:endParaRPr lang="en-US" dirty="0"/>
          </a:p>
        </p:txBody>
      </p:sp>
      <p:pic>
        <p:nvPicPr>
          <p:cNvPr id="5" name="Picture 4"/>
          <p:cNvPicPr>
            <a:picLocks noChangeAspect="1"/>
          </p:cNvPicPr>
          <p:nvPr/>
        </p:nvPicPr>
        <p:blipFill>
          <a:blip r:embed="rId2"/>
          <a:stretch>
            <a:fillRect/>
          </a:stretch>
        </p:blipFill>
        <p:spPr>
          <a:xfrm>
            <a:off x="286436" y="1038225"/>
            <a:ext cx="8348877" cy="4105275"/>
          </a:xfrm>
          <a:prstGeom prst="rect">
            <a:avLst/>
          </a:prstGeom>
        </p:spPr>
      </p:pic>
    </p:spTree>
    <p:extLst>
      <p:ext uri="{BB962C8B-B14F-4D97-AF65-F5344CB8AC3E}">
        <p14:creationId xmlns:p14="http://schemas.microsoft.com/office/powerpoint/2010/main" val="1994825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 Release Planning Tab </a:t>
            </a:r>
            <a:endParaRPr lang="en-US" dirty="0"/>
          </a:p>
        </p:txBody>
      </p:sp>
      <p:pic>
        <p:nvPicPr>
          <p:cNvPr id="5" name="Content Placeholder 4"/>
          <p:cNvPicPr>
            <a:picLocks noGrp="1" noChangeAspect="1"/>
          </p:cNvPicPr>
          <p:nvPr>
            <p:ph sz="quarter" idx="11"/>
          </p:nvPr>
        </p:nvPicPr>
        <p:blipFill>
          <a:blip r:embed="rId2"/>
          <a:stretch>
            <a:fillRect/>
          </a:stretch>
        </p:blipFill>
        <p:spPr>
          <a:xfrm>
            <a:off x="135925" y="1075038"/>
            <a:ext cx="8822724" cy="3817367"/>
          </a:xfrm>
          <a:prstGeom prst="rect">
            <a:avLst/>
          </a:prstGeom>
        </p:spPr>
      </p:pic>
      <p:sp>
        <p:nvSpPr>
          <p:cNvPr id="4" name="Slide Number Placeholder 3"/>
          <p:cNvSpPr>
            <a:spLocks noGrp="1"/>
          </p:cNvSpPr>
          <p:nvPr>
            <p:ph type="sldNum" sz="quarter" idx="12"/>
          </p:nvPr>
        </p:nvSpPr>
        <p:spPr/>
        <p:txBody>
          <a:bodyPr/>
          <a:lstStyle/>
          <a:p>
            <a:pPr>
              <a:defRPr/>
            </a:pPr>
            <a:fld id="{00CED83A-1FA1-426F-801A-F927E889D041}" type="slidenum">
              <a:rPr lang="en-US" smtClean="0"/>
              <a:pPr>
                <a:defRPr/>
              </a:pPr>
              <a:t>17</a:t>
            </a:fld>
            <a:endParaRPr lang="en-US" dirty="0"/>
          </a:p>
        </p:txBody>
      </p:sp>
    </p:spTree>
    <p:extLst>
      <p:ext uri="{BB962C8B-B14F-4D97-AF65-F5344CB8AC3E}">
        <p14:creationId xmlns:p14="http://schemas.microsoft.com/office/powerpoint/2010/main" val="1192769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 Iteration Planning tab </a:t>
            </a:r>
            <a:endParaRPr lang="en-US" dirty="0"/>
          </a:p>
        </p:txBody>
      </p:sp>
      <p:sp>
        <p:nvSpPr>
          <p:cNvPr id="3" name="Content Placeholder 2"/>
          <p:cNvSpPr>
            <a:spLocks noGrp="1"/>
          </p:cNvSpPr>
          <p:nvPr>
            <p:ph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a:defRPr/>
            </a:pPr>
            <a:fld id="{00CED83A-1FA1-426F-801A-F927E889D041}" type="slidenum">
              <a:rPr lang="en-US" smtClean="0"/>
              <a:pPr>
                <a:defRPr/>
              </a:pPr>
              <a:t>18</a:t>
            </a:fld>
            <a:endParaRPr lang="en-US" dirty="0"/>
          </a:p>
        </p:txBody>
      </p:sp>
      <p:pic>
        <p:nvPicPr>
          <p:cNvPr id="5" name="Picture 4"/>
          <p:cNvPicPr>
            <a:picLocks noChangeAspect="1"/>
          </p:cNvPicPr>
          <p:nvPr/>
        </p:nvPicPr>
        <p:blipFill>
          <a:blip r:embed="rId2"/>
          <a:stretch>
            <a:fillRect/>
          </a:stretch>
        </p:blipFill>
        <p:spPr>
          <a:xfrm>
            <a:off x="387350" y="958851"/>
            <a:ext cx="8147050" cy="4303712"/>
          </a:xfrm>
          <a:prstGeom prst="rect">
            <a:avLst/>
          </a:prstGeom>
        </p:spPr>
      </p:pic>
    </p:spTree>
    <p:extLst>
      <p:ext uri="{BB962C8B-B14F-4D97-AF65-F5344CB8AC3E}">
        <p14:creationId xmlns:p14="http://schemas.microsoft.com/office/powerpoint/2010/main" val="3130720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Schedule</a:t>
            </a:r>
            <a:endParaRPr lang="en-US" dirty="0"/>
          </a:p>
        </p:txBody>
      </p:sp>
      <p:pic>
        <p:nvPicPr>
          <p:cNvPr id="5" name="Content Placeholder 4"/>
          <p:cNvPicPr>
            <a:picLocks noGrp="1" noChangeAspect="1"/>
          </p:cNvPicPr>
          <p:nvPr>
            <p:ph sz="quarter" idx="11"/>
          </p:nvPr>
        </p:nvPicPr>
        <p:blipFill>
          <a:blip r:embed="rId2"/>
          <a:stretch>
            <a:fillRect/>
          </a:stretch>
        </p:blipFill>
        <p:spPr>
          <a:xfrm>
            <a:off x="224652" y="1201738"/>
            <a:ext cx="8672213" cy="3951029"/>
          </a:xfrm>
          <a:prstGeom prst="rect">
            <a:avLst/>
          </a:prstGeom>
        </p:spPr>
      </p:pic>
      <p:sp>
        <p:nvSpPr>
          <p:cNvPr id="4" name="Slide Number Placeholder 3"/>
          <p:cNvSpPr>
            <a:spLocks noGrp="1"/>
          </p:cNvSpPr>
          <p:nvPr>
            <p:ph type="sldNum" sz="quarter" idx="12"/>
          </p:nvPr>
        </p:nvSpPr>
        <p:spPr/>
        <p:txBody>
          <a:bodyPr/>
          <a:lstStyle/>
          <a:p>
            <a:pPr>
              <a:defRPr/>
            </a:pPr>
            <a:fld id="{00CED83A-1FA1-426F-801A-F927E889D041}" type="slidenum">
              <a:rPr lang="en-US" smtClean="0"/>
              <a:pPr>
                <a:defRPr/>
              </a:pPr>
              <a:t>19</a:t>
            </a:fld>
            <a:endParaRPr lang="en-US" dirty="0"/>
          </a:p>
        </p:txBody>
      </p:sp>
    </p:spTree>
    <p:extLst>
      <p:ext uri="{BB962C8B-B14F-4D97-AF65-F5344CB8AC3E}">
        <p14:creationId xmlns:p14="http://schemas.microsoft.com/office/powerpoint/2010/main" val="522796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idx="4294967295"/>
          </p:nvPr>
        </p:nvSpPr>
        <p:spPr>
          <a:xfrm>
            <a:off x="298450" y="114300"/>
            <a:ext cx="8147050" cy="476250"/>
          </a:xfrm>
        </p:spPr>
        <p:txBody>
          <a:bodyPr/>
          <a:lstStyle/>
          <a:p>
            <a:r>
              <a:rPr lang="en-US" dirty="0" smtClean="0"/>
              <a:t>			What is Agile? </a:t>
            </a:r>
          </a:p>
        </p:txBody>
      </p:sp>
      <p:sp>
        <p:nvSpPr>
          <p:cNvPr id="11266" name="Slide Number Placeholder 3"/>
          <p:cNvSpPr txBox="1">
            <a:spLocks noGrp="1"/>
          </p:cNvSpPr>
          <p:nvPr/>
        </p:nvSpPr>
        <p:spPr bwMode="auto">
          <a:xfrm>
            <a:off x="400050" y="5262563"/>
            <a:ext cx="384175" cy="127000"/>
          </a:xfrm>
          <a:prstGeom prst="rect">
            <a:avLst/>
          </a:prstGeom>
          <a:noFill/>
          <a:ln w="9525">
            <a:noFill/>
            <a:miter lim="800000"/>
            <a:headEnd/>
            <a:tailEnd/>
          </a:ln>
        </p:spPr>
        <p:txBody>
          <a:bodyPr lIns="0" tIns="0" rIns="0" bIns="0"/>
          <a:lstStyle/>
          <a:p>
            <a:pPr eaLnBrk="0" hangingPunct="0">
              <a:spcBef>
                <a:spcPct val="50000"/>
              </a:spcBef>
            </a:pPr>
            <a:fld id="{4ECCB36A-9379-47E2-BD03-5469700C4796}" type="slidenum">
              <a:rPr lang="en-US" sz="1000" b="1">
                <a:solidFill>
                  <a:srgbClr val="484848"/>
                </a:solidFill>
                <a:latin typeface="Calibri" pitchFamily="34" charset="0"/>
              </a:rPr>
              <a:pPr eaLnBrk="0" hangingPunct="0">
                <a:spcBef>
                  <a:spcPct val="50000"/>
                </a:spcBef>
              </a:pPr>
              <a:t>2</a:t>
            </a:fld>
            <a:endParaRPr lang="en-US" sz="1000" b="1">
              <a:solidFill>
                <a:srgbClr val="484848"/>
              </a:solidFill>
              <a:latin typeface="Calibri" pitchFamily="34" charset="0"/>
            </a:endParaRPr>
          </a:p>
        </p:txBody>
      </p:sp>
      <p:graphicFrame>
        <p:nvGraphicFramePr>
          <p:cNvPr id="5" name="Content Placeholder 3"/>
          <p:cNvGraphicFramePr>
            <a:graphicFrameLocks noGrp="1"/>
          </p:cNvGraphicFramePr>
          <p:nvPr>
            <p:ph sz="half" idx="4294967295"/>
          </p:nvPr>
        </p:nvGraphicFramePr>
        <p:xfrm>
          <a:off x="466725" y="1733551"/>
          <a:ext cx="7953376" cy="26193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268" name="TextBox 5"/>
          <p:cNvSpPr txBox="1">
            <a:spLocks noChangeArrowheads="1"/>
          </p:cNvSpPr>
          <p:nvPr/>
        </p:nvSpPr>
        <p:spPr bwMode="auto">
          <a:xfrm>
            <a:off x="619125" y="647700"/>
            <a:ext cx="8267700" cy="6029325"/>
          </a:xfrm>
          <a:prstGeom prst="rect">
            <a:avLst/>
          </a:prstGeom>
          <a:noFill/>
          <a:ln w="12700">
            <a:noFill/>
            <a:miter lim="800000"/>
            <a:headEnd/>
            <a:tailEnd/>
          </a:ln>
        </p:spPr>
        <p:txBody>
          <a:bodyPr>
            <a:spAutoFit/>
          </a:bodyPr>
          <a:lstStyle/>
          <a:p>
            <a:pPr marL="514350" indent="-514350" eaLnBrk="0" hangingPunct="0">
              <a:spcBef>
                <a:spcPct val="50000"/>
              </a:spcBef>
              <a:buFont typeface="Calibri" pitchFamily="34" charset="0"/>
              <a:buChar char="•"/>
            </a:pPr>
            <a:r>
              <a:rPr lang="en-US" sz="1200" dirty="0">
                <a:solidFill>
                  <a:srgbClr val="000000"/>
                </a:solidFill>
              </a:rPr>
              <a:t>AGILE is not in itself a method or a process</a:t>
            </a:r>
          </a:p>
          <a:p>
            <a:pPr marL="514350" indent="-514350" eaLnBrk="0" hangingPunct="0">
              <a:spcBef>
                <a:spcPct val="50000"/>
              </a:spcBef>
              <a:buFont typeface="Calibri" pitchFamily="34" charset="0"/>
              <a:buChar char="•"/>
            </a:pPr>
            <a:r>
              <a:rPr lang="en-US" sz="1200" dirty="0">
                <a:solidFill>
                  <a:srgbClr val="000000"/>
                </a:solidFill>
              </a:rPr>
              <a:t>AGILE is an umbrella term for a set of principles and practices</a:t>
            </a:r>
          </a:p>
          <a:p>
            <a:pPr marL="514350" indent="-514350" eaLnBrk="0" hangingPunct="0">
              <a:spcBef>
                <a:spcPct val="50000"/>
              </a:spcBef>
              <a:buFont typeface="Calibri" pitchFamily="34" charset="0"/>
              <a:buChar char="•"/>
            </a:pPr>
            <a:r>
              <a:rPr lang="en-US" sz="1200" dirty="0">
                <a:solidFill>
                  <a:srgbClr val="000000"/>
                </a:solidFill>
              </a:rPr>
              <a:t>Under this umbrella, you can find many agile “methods”. Some of these methods are given below. You can find more information on these methods in AGILE COE website</a:t>
            </a:r>
          </a:p>
          <a:p>
            <a:pPr marL="514350" indent="-514350" eaLnBrk="0" hangingPunct="0">
              <a:spcBef>
                <a:spcPct val="50000"/>
              </a:spcBef>
              <a:buFont typeface="Calibri" pitchFamily="34" charset="0"/>
              <a:buAutoNum type="arabicPeriod"/>
            </a:pPr>
            <a:endParaRPr lang="en-US" sz="1200" dirty="0">
              <a:solidFill>
                <a:srgbClr val="00B0F0"/>
              </a:solidFill>
            </a:endParaRPr>
          </a:p>
          <a:p>
            <a:pPr marL="514350" indent="-514350" eaLnBrk="0" hangingPunct="0">
              <a:spcBef>
                <a:spcPct val="50000"/>
              </a:spcBef>
              <a:buFont typeface="Calibri" pitchFamily="34" charset="0"/>
              <a:buAutoNum type="arabicPeriod"/>
            </a:pPr>
            <a:endParaRPr lang="en-US" sz="1400" dirty="0">
              <a:solidFill>
                <a:srgbClr val="00B0F0"/>
              </a:solidFill>
            </a:endParaRPr>
          </a:p>
          <a:p>
            <a:pPr marL="514350" indent="-514350" eaLnBrk="0" hangingPunct="0">
              <a:spcBef>
                <a:spcPct val="50000"/>
              </a:spcBef>
              <a:buFont typeface="Calibri" pitchFamily="34" charset="0"/>
              <a:buAutoNum type="arabicPeriod"/>
            </a:pPr>
            <a:endParaRPr lang="en-US" sz="1400" dirty="0">
              <a:solidFill>
                <a:srgbClr val="00B0F0"/>
              </a:solidFill>
            </a:endParaRPr>
          </a:p>
          <a:p>
            <a:pPr marL="514350" indent="-514350" eaLnBrk="0" hangingPunct="0">
              <a:spcBef>
                <a:spcPct val="50000"/>
              </a:spcBef>
              <a:buFont typeface="Calibri" pitchFamily="34" charset="0"/>
              <a:buAutoNum type="arabicPeriod"/>
            </a:pPr>
            <a:endParaRPr lang="en-US" sz="1400" dirty="0">
              <a:solidFill>
                <a:srgbClr val="00B0F0"/>
              </a:solidFill>
            </a:endParaRPr>
          </a:p>
          <a:p>
            <a:pPr marL="514350" indent="-514350" eaLnBrk="0" hangingPunct="0">
              <a:spcBef>
                <a:spcPct val="50000"/>
              </a:spcBef>
              <a:buFont typeface="Calibri" pitchFamily="34" charset="0"/>
              <a:buAutoNum type="arabicPeriod"/>
            </a:pPr>
            <a:endParaRPr lang="en-US" sz="1400" dirty="0">
              <a:solidFill>
                <a:srgbClr val="00B0F0"/>
              </a:solidFill>
            </a:endParaRPr>
          </a:p>
          <a:p>
            <a:pPr marL="514350" indent="-514350" eaLnBrk="0" hangingPunct="0">
              <a:spcBef>
                <a:spcPct val="50000"/>
              </a:spcBef>
              <a:buFont typeface="Calibri" pitchFamily="34" charset="0"/>
              <a:buAutoNum type="arabicPeriod"/>
            </a:pPr>
            <a:endParaRPr lang="en-US" sz="1400" dirty="0">
              <a:solidFill>
                <a:srgbClr val="00B0F0"/>
              </a:solidFill>
            </a:endParaRPr>
          </a:p>
          <a:p>
            <a:pPr marL="514350" indent="-514350" eaLnBrk="0" hangingPunct="0">
              <a:spcBef>
                <a:spcPct val="50000"/>
              </a:spcBef>
              <a:buFont typeface="Calibri" pitchFamily="34" charset="0"/>
              <a:buAutoNum type="arabicPeriod"/>
            </a:pPr>
            <a:endParaRPr lang="en-US" sz="1400" b="1" dirty="0">
              <a:solidFill>
                <a:srgbClr val="00B0F0"/>
              </a:solidFill>
            </a:endParaRPr>
          </a:p>
          <a:p>
            <a:pPr marL="514350" indent="-514350" eaLnBrk="0" hangingPunct="0">
              <a:spcBef>
                <a:spcPct val="50000"/>
              </a:spcBef>
              <a:buFont typeface="Calibri" pitchFamily="34" charset="0"/>
              <a:buAutoNum type="arabicPeriod"/>
            </a:pPr>
            <a:endParaRPr lang="en-US" sz="1400" dirty="0">
              <a:solidFill>
                <a:srgbClr val="00B0F0"/>
              </a:solidFill>
            </a:endParaRPr>
          </a:p>
          <a:p>
            <a:pPr marL="514350" indent="-514350" eaLnBrk="0" hangingPunct="0">
              <a:spcBef>
                <a:spcPct val="50000"/>
              </a:spcBef>
            </a:pPr>
            <a:endParaRPr lang="en-US" sz="1400" dirty="0">
              <a:solidFill>
                <a:srgbClr val="00B0F0"/>
              </a:solidFill>
            </a:endParaRPr>
          </a:p>
          <a:p>
            <a:pPr marL="514350" indent="-514350" eaLnBrk="0" hangingPunct="0">
              <a:spcBef>
                <a:spcPct val="50000"/>
              </a:spcBef>
              <a:buFont typeface="Calibri" pitchFamily="34" charset="0"/>
              <a:buChar char="•"/>
            </a:pPr>
            <a:r>
              <a:rPr lang="en-US" sz="1200" dirty="0">
                <a:solidFill>
                  <a:srgbClr val="000000"/>
                </a:solidFill>
              </a:rPr>
              <a:t>SCRUM is a common framework in AGILE. AT&amp;T adopted SCRUM as its Agile methodology</a:t>
            </a:r>
          </a:p>
          <a:p>
            <a:pPr marL="514350" indent="-514350" eaLnBrk="0" hangingPunct="0">
              <a:spcBef>
                <a:spcPct val="50000"/>
              </a:spcBef>
              <a:buFont typeface="Calibri" pitchFamily="34" charset="0"/>
              <a:buChar char="•"/>
            </a:pPr>
            <a:r>
              <a:rPr lang="en-US" sz="1200" dirty="0">
                <a:solidFill>
                  <a:srgbClr val="000000"/>
                </a:solidFill>
              </a:rPr>
              <a:t>In this Agile – Scrum framework - bigger products are broken into smaller shippable products in one or more deliveries in time boxed manner</a:t>
            </a:r>
          </a:p>
          <a:p>
            <a:pPr marL="514350" indent="-514350" eaLnBrk="0" hangingPunct="0">
              <a:spcBef>
                <a:spcPct val="50000"/>
              </a:spcBef>
              <a:buFont typeface="Calibri" pitchFamily="34" charset="0"/>
              <a:buAutoNum type="arabicPeriod"/>
            </a:pPr>
            <a:endParaRPr lang="en-US" sz="1400" dirty="0">
              <a:solidFill>
                <a:schemeClr val="tx1"/>
              </a:solidFill>
            </a:endParaRPr>
          </a:p>
          <a:p>
            <a:pPr marL="514350" indent="-514350" eaLnBrk="0" hangingPunct="0">
              <a:spcBef>
                <a:spcPct val="50000"/>
              </a:spcBef>
              <a:buFont typeface="Calibri" pitchFamily="34" charset="0"/>
              <a:buAutoNum type="arabicPeriod"/>
            </a:pPr>
            <a:endParaRPr lang="en-US" sz="1400" dirty="0">
              <a:solidFill>
                <a:srgbClr val="00B0F0"/>
              </a:solidFill>
            </a:endParaRPr>
          </a:p>
          <a:p>
            <a:pPr marL="514350" indent="-514350" eaLnBrk="0" hangingPunct="0">
              <a:spcBef>
                <a:spcPct val="50000"/>
              </a:spcBef>
            </a:pPr>
            <a:endParaRPr lang="en-US" sz="1800" dirty="0">
              <a:solidFill>
                <a:srgbClr val="00B0F0"/>
              </a:solidFill>
            </a:endParaRPr>
          </a:p>
          <a:p>
            <a:pPr marL="514350" indent="-514350" eaLnBrk="0" hangingPunct="0">
              <a:spcBef>
                <a:spcPct val="50000"/>
              </a:spcBef>
              <a:buFont typeface="Calibri" pitchFamily="34" charset="0"/>
              <a:buAutoNum type="arabicPeriod"/>
            </a:pPr>
            <a:endParaRPr lang="en-US" sz="1800" dirty="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350" y="0"/>
            <a:ext cx="8147050" cy="884238"/>
          </a:xfrm>
        </p:spPr>
        <p:txBody>
          <a:bodyPr/>
          <a:lstStyle/>
          <a:p>
            <a:r>
              <a:rPr lang="en-US" dirty="0" smtClean="0"/>
              <a:t>Rally Access </a:t>
            </a:r>
            <a:endParaRPr lang="en-US" dirty="0"/>
          </a:p>
        </p:txBody>
      </p:sp>
      <p:sp>
        <p:nvSpPr>
          <p:cNvPr id="3" name="Content Placeholder 2"/>
          <p:cNvSpPr>
            <a:spLocks noGrp="1"/>
          </p:cNvSpPr>
          <p:nvPr>
            <p:ph sz="quarter" idx="11"/>
          </p:nvPr>
        </p:nvSpPr>
        <p:spPr>
          <a:xfrm>
            <a:off x="210064" y="722185"/>
            <a:ext cx="8237838" cy="4537654"/>
          </a:xfrm>
        </p:spPr>
        <p:txBody>
          <a:bodyPr/>
          <a:lstStyle/>
          <a:p>
            <a:r>
              <a:rPr lang="en-US" sz="1600" b="0" dirty="0" smtClean="0"/>
              <a:t>1. Getting Access to Rally </a:t>
            </a:r>
          </a:p>
          <a:p>
            <a:r>
              <a:rPr lang="en-US" sz="1200" b="0" dirty="0" smtClean="0"/>
              <a:t>Open </a:t>
            </a:r>
            <a:r>
              <a:rPr lang="en-US" sz="1200" b="0" dirty="0"/>
              <a:t>the following URL to request your access to the </a:t>
            </a:r>
            <a:r>
              <a:rPr lang="en-US" sz="1200" b="0" dirty="0" err="1"/>
              <a:t>RallyDev</a:t>
            </a:r>
            <a:r>
              <a:rPr lang="en-US" sz="1200" b="0" dirty="0"/>
              <a:t> Tool: </a:t>
            </a:r>
            <a:r>
              <a:rPr lang="en-US" sz="1200" b="0" dirty="0">
                <a:hlinkClick r:id="rId3"/>
              </a:rPr>
              <a:t>http://ushportal.it.att.com/step2.cfm?app=2411&amp;home=ush.</a:t>
            </a:r>
            <a:br>
              <a:rPr lang="en-US" sz="1200" b="0" dirty="0">
                <a:hlinkClick r:id="rId3"/>
              </a:rPr>
            </a:br>
            <a:r>
              <a:rPr lang="en-US" sz="1200" b="0" dirty="0">
                <a:hlinkClick r:id="rId3"/>
              </a:rPr>
              <a:t/>
            </a:r>
            <a:br>
              <a:rPr lang="en-US" sz="1200" b="0" dirty="0">
                <a:hlinkClick r:id="rId3"/>
              </a:rPr>
            </a:br>
            <a:r>
              <a:rPr lang="en-US" sz="1200" b="0" dirty="0">
                <a:hlinkClick r:id="rId3"/>
              </a:rPr>
              <a:t>In the dropdown </a:t>
            </a:r>
            <a:r>
              <a:rPr lang="en-US" sz="1200" b="0" dirty="0" smtClean="0">
                <a:hlinkClick r:id="rId3"/>
              </a:rPr>
              <a:t>selection</a:t>
            </a:r>
          </a:p>
          <a:p>
            <a:r>
              <a:rPr lang="en-US" sz="1200" b="0" dirty="0">
                <a:hlinkClick r:id="rId3"/>
              </a:rPr>
              <a:t/>
            </a:r>
            <a:br>
              <a:rPr lang="en-US" sz="1200" b="0" dirty="0">
                <a:hlinkClick r:id="rId3"/>
              </a:rPr>
            </a:br>
            <a:r>
              <a:rPr lang="en-US" sz="1200" b="0" dirty="0">
                <a:hlinkClick r:id="rId3"/>
              </a:rPr>
              <a:t>1. If you are using </a:t>
            </a:r>
            <a:r>
              <a:rPr lang="en-US" sz="1200" b="0" dirty="0" err="1">
                <a:hlinkClick r:id="rId3"/>
              </a:rPr>
              <a:t>RallyDev</a:t>
            </a:r>
            <a:r>
              <a:rPr lang="en-US" sz="1200" b="0" dirty="0">
                <a:hlinkClick r:id="rId3"/>
              </a:rPr>
              <a:t> for first time, select “</a:t>
            </a:r>
            <a:r>
              <a:rPr lang="en-US" sz="1200" dirty="0">
                <a:hlinkClick r:id="rId3"/>
              </a:rPr>
              <a:t>Request – New User Account</a:t>
            </a:r>
            <a:r>
              <a:rPr lang="en-US" sz="1200" b="0" dirty="0" smtClean="0">
                <a:hlinkClick r:id="rId3"/>
              </a:rPr>
              <a:t>”.</a:t>
            </a:r>
          </a:p>
          <a:p>
            <a:r>
              <a:rPr lang="en-US" sz="1200" b="0" dirty="0" smtClean="0">
                <a:hlinkClick r:id="rId3"/>
              </a:rPr>
              <a:t>( Usually it takes 24 </a:t>
            </a:r>
            <a:r>
              <a:rPr lang="en-US" sz="1200" b="0" dirty="0" err="1" smtClean="0">
                <a:hlinkClick r:id="rId3"/>
              </a:rPr>
              <a:t>Hrs</a:t>
            </a:r>
            <a:r>
              <a:rPr lang="en-US" sz="1200" b="0" dirty="0" smtClean="0">
                <a:hlinkClick r:id="rId3"/>
              </a:rPr>
              <a:t> to resolve the ticket / get access to rally ) </a:t>
            </a:r>
            <a:r>
              <a:rPr lang="en-US" sz="1200" b="0" dirty="0">
                <a:hlinkClick r:id="rId3"/>
              </a:rPr>
              <a:t/>
            </a:r>
            <a:br>
              <a:rPr lang="en-US" sz="1200" b="0" dirty="0">
                <a:hlinkClick r:id="rId3"/>
              </a:rPr>
            </a:br>
            <a:endParaRPr lang="en-US" sz="1200" b="0" dirty="0">
              <a:hlinkClick r:id="rId3"/>
            </a:endParaRPr>
          </a:p>
          <a:p>
            <a:r>
              <a:rPr lang="en-US" sz="1200" b="0" dirty="0"/>
              <a:t> </a:t>
            </a:r>
            <a:r>
              <a:rPr lang="en-US" sz="1600" b="0" dirty="0"/>
              <a:t>2.Getting Access to Project </a:t>
            </a:r>
            <a:endParaRPr lang="en-US" sz="1600" b="0" dirty="0" smtClean="0"/>
          </a:p>
          <a:p>
            <a:endParaRPr lang="en-US" sz="1400" b="0" dirty="0"/>
          </a:p>
          <a:p>
            <a:r>
              <a:rPr lang="en-US" sz="1400" b="0" dirty="0" smtClean="0"/>
              <a:t>Once </a:t>
            </a:r>
            <a:r>
              <a:rPr lang="en-US" sz="1400" b="0" dirty="0"/>
              <a:t>you get Rally access, follow the steps below for project </a:t>
            </a:r>
            <a:r>
              <a:rPr lang="en-US" sz="1400" b="0" dirty="0" smtClean="0"/>
              <a:t>access</a:t>
            </a:r>
            <a:endParaRPr lang="en-US" sz="1400" b="0" dirty="0"/>
          </a:p>
          <a:p>
            <a:r>
              <a:rPr lang="en-US" sz="1200" b="0" dirty="0" smtClean="0"/>
              <a:t>1.Navigate </a:t>
            </a:r>
            <a:r>
              <a:rPr lang="en-US" sz="1200" b="0" dirty="0"/>
              <a:t>to </a:t>
            </a:r>
            <a:r>
              <a:rPr lang="en-US" sz="1200" b="0" dirty="0">
                <a:hlinkClick r:id="rId4"/>
              </a:rPr>
              <a:t>http://ushportal.it.att.com/step2.cfm?app=2411&amp;home=ush </a:t>
            </a:r>
          </a:p>
          <a:p>
            <a:r>
              <a:rPr lang="en-US" sz="1200" b="0" dirty="0" smtClean="0"/>
              <a:t>2.Select </a:t>
            </a:r>
            <a:r>
              <a:rPr lang="en-US" sz="1200" b="0" dirty="0"/>
              <a:t>the dropdown “</a:t>
            </a:r>
            <a:r>
              <a:rPr lang="en-US" sz="1200" dirty="0"/>
              <a:t>REQUEST – PROJECT ACCESS</a:t>
            </a:r>
            <a:r>
              <a:rPr lang="en-US" sz="1200" b="0" dirty="0"/>
              <a:t>” </a:t>
            </a:r>
            <a:r>
              <a:rPr lang="en-US" sz="1200" b="0" dirty="0" smtClean="0"/>
              <a:t> </a:t>
            </a:r>
            <a:endParaRPr lang="en-US" sz="1200" b="0" dirty="0"/>
          </a:p>
          <a:p>
            <a:r>
              <a:rPr lang="en-US" sz="1200" b="0" dirty="0" smtClean="0"/>
              <a:t>3.Fill </a:t>
            </a:r>
            <a:r>
              <a:rPr lang="en-US" sz="1200" b="0" dirty="0"/>
              <a:t>out the </a:t>
            </a:r>
            <a:r>
              <a:rPr lang="en-US" sz="1200" dirty="0"/>
              <a:t>entire </a:t>
            </a:r>
            <a:r>
              <a:rPr lang="en-US" sz="1200" b="0" dirty="0"/>
              <a:t>request form</a:t>
            </a:r>
          </a:p>
          <a:p>
            <a:r>
              <a:rPr lang="en-US" sz="1200" b="0" dirty="0" err="1" smtClean="0"/>
              <a:t>a.Project</a:t>
            </a:r>
            <a:r>
              <a:rPr lang="en-US" sz="1200" b="0" dirty="0" smtClean="0"/>
              <a:t>(s</a:t>
            </a:r>
            <a:r>
              <a:rPr lang="en-US" sz="1200" b="0" dirty="0"/>
              <a:t>) to Access (Provide Project Name or Project ID): </a:t>
            </a:r>
            <a:r>
              <a:rPr lang="en-US" sz="1200" dirty="0"/>
              <a:t>Need Editor Access to </a:t>
            </a:r>
            <a:r>
              <a:rPr lang="en-US" sz="1200" dirty="0" smtClean="0"/>
              <a:t>“Project Name” </a:t>
            </a:r>
            <a:r>
              <a:rPr lang="en-US" sz="1200" dirty="0"/>
              <a:t>folder as well as all of the child folders.</a:t>
            </a:r>
            <a:r>
              <a:rPr lang="en-US" sz="1200" b="0" dirty="0"/>
              <a:t> </a:t>
            </a:r>
          </a:p>
          <a:p>
            <a:r>
              <a:rPr lang="en-US" sz="1200" b="0" dirty="0" err="1" smtClean="0"/>
              <a:t>b.Group</a:t>
            </a:r>
            <a:r>
              <a:rPr lang="en-US" sz="1200" b="0" dirty="0" smtClean="0"/>
              <a:t> </a:t>
            </a:r>
            <a:r>
              <a:rPr lang="en-US" sz="1200" b="0" dirty="0"/>
              <a:t>(CDE, </a:t>
            </a:r>
            <a:r>
              <a:rPr lang="en-US" sz="1200" b="0" dirty="0" err="1"/>
              <a:t>Interwise</a:t>
            </a:r>
            <a:r>
              <a:rPr lang="en-US" sz="1200" b="0" dirty="0"/>
              <a:t>, Others): </a:t>
            </a:r>
            <a:r>
              <a:rPr lang="en-US" sz="1200" dirty="0"/>
              <a:t>Other</a:t>
            </a:r>
          </a:p>
          <a:p>
            <a:r>
              <a:rPr lang="en-US" sz="1200" b="0" dirty="0" smtClean="0"/>
              <a:t>1.Create </a:t>
            </a:r>
            <a:r>
              <a:rPr lang="en-US" sz="1200" b="0" dirty="0"/>
              <a:t>Ticket</a:t>
            </a:r>
          </a:p>
        </p:txBody>
      </p:sp>
      <p:sp>
        <p:nvSpPr>
          <p:cNvPr id="4" name="Slide Number Placeholder 3"/>
          <p:cNvSpPr>
            <a:spLocks noGrp="1"/>
          </p:cNvSpPr>
          <p:nvPr>
            <p:ph type="sldNum" sz="quarter" idx="12"/>
          </p:nvPr>
        </p:nvSpPr>
        <p:spPr/>
        <p:txBody>
          <a:bodyPr/>
          <a:lstStyle/>
          <a:p>
            <a:pPr>
              <a:defRPr/>
            </a:pPr>
            <a:fld id="{00CED83A-1FA1-426F-801A-F927E889D041}" type="slidenum">
              <a:rPr lang="en-US" smtClean="0"/>
              <a:pPr>
                <a:defRPr/>
              </a:pPr>
              <a:t>20</a:t>
            </a:fld>
            <a:endParaRPr lang="en-US" dirty="0"/>
          </a:p>
        </p:txBody>
      </p:sp>
    </p:spTree>
    <p:extLst>
      <p:ext uri="{BB962C8B-B14F-4D97-AF65-F5344CB8AC3E}">
        <p14:creationId xmlns:p14="http://schemas.microsoft.com/office/powerpoint/2010/main" val="3785769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Rally Explained </a:t>
            </a:r>
            <a:endParaRPr lang="en-US" dirty="0"/>
          </a:p>
        </p:txBody>
      </p:sp>
      <p:sp>
        <p:nvSpPr>
          <p:cNvPr id="3" name="Content Placeholder 2"/>
          <p:cNvSpPr>
            <a:spLocks noGrp="1"/>
          </p:cNvSpPr>
          <p:nvPr>
            <p:ph sz="quarter" idx="11"/>
          </p:nvPr>
        </p:nvSpPr>
        <p:spPr/>
        <p:txBody>
          <a:bodyPr/>
          <a:lstStyle/>
          <a:p>
            <a:r>
              <a:rPr lang="en-US" dirty="0" smtClean="0"/>
              <a:t>Rally Screen Shots.</a:t>
            </a:r>
          </a:p>
          <a:p>
            <a:r>
              <a:rPr lang="en-US" dirty="0" smtClean="0"/>
              <a:t>Running through Rally Real time . </a:t>
            </a:r>
          </a:p>
          <a:p>
            <a:r>
              <a:rPr lang="en-US" dirty="0" smtClean="0"/>
              <a:t>It will </a:t>
            </a:r>
            <a:r>
              <a:rPr lang="en-US" dirty="0" err="1" smtClean="0"/>
              <a:t>aslo</a:t>
            </a:r>
            <a:r>
              <a:rPr lang="en-US" dirty="0" smtClean="0"/>
              <a:t> cover Defect Management in rally </a:t>
            </a:r>
            <a:endParaRPr lang="en-US" dirty="0"/>
          </a:p>
        </p:txBody>
      </p:sp>
      <p:sp>
        <p:nvSpPr>
          <p:cNvPr id="4" name="Slide Number Placeholder 3"/>
          <p:cNvSpPr>
            <a:spLocks noGrp="1"/>
          </p:cNvSpPr>
          <p:nvPr>
            <p:ph type="sldNum" sz="quarter" idx="12"/>
          </p:nvPr>
        </p:nvSpPr>
        <p:spPr/>
        <p:txBody>
          <a:bodyPr/>
          <a:lstStyle/>
          <a:p>
            <a:pPr>
              <a:defRPr/>
            </a:pPr>
            <a:fld id="{00CED83A-1FA1-426F-801A-F927E889D041}" type="slidenum">
              <a:rPr lang="en-US" smtClean="0"/>
              <a:pPr>
                <a:defRPr/>
              </a:pPr>
              <a:t>21</a:t>
            </a:fld>
            <a:endParaRPr lang="en-US" dirty="0"/>
          </a:p>
        </p:txBody>
      </p:sp>
    </p:spTree>
    <p:extLst>
      <p:ext uri="{BB962C8B-B14F-4D97-AF65-F5344CB8AC3E}">
        <p14:creationId xmlns:p14="http://schemas.microsoft.com/office/powerpoint/2010/main" val="2076141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Waterfall to Agile Mapping</a:t>
            </a:r>
          </a:p>
        </p:txBody>
      </p:sp>
      <p:sp>
        <p:nvSpPr>
          <p:cNvPr id="3" name="Content Placeholder 2"/>
          <p:cNvSpPr>
            <a:spLocks noGrp="1"/>
          </p:cNvSpPr>
          <p:nvPr>
            <p:ph sz="quarter" idx="11"/>
          </p:nvPr>
        </p:nvSpPr>
        <p:spPr/>
        <p:txBody>
          <a:bodyPr/>
          <a:lstStyle/>
          <a:p>
            <a:r>
              <a:rPr lang="en-US" dirty="0" smtClean="0"/>
              <a:t>Need Gantt chart /inputs from </a:t>
            </a:r>
            <a:r>
              <a:rPr lang="en-US" dirty="0" err="1" smtClean="0"/>
              <a:t>Aji</a:t>
            </a:r>
            <a:r>
              <a:rPr lang="en-US" dirty="0" smtClean="0"/>
              <a:t>. </a:t>
            </a:r>
            <a:endParaRPr lang="en-US" dirty="0"/>
          </a:p>
        </p:txBody>
      </p:sp>
      <p:sp>
        <p:nvSpPr>
          <p:cNvPr id="4" name="Slide Number Placeholder 3"/>
          <p:cNvSpPr>
            <a:spLocks noGrp="1"/>
          </p:cNvSpPr>
          <p:nvPr>
            <p:ph type="sldNum" sz="quarter" idx="12"/>
          </p:nvPr>
        </p:nvSpPr>
        <p:spPr/>
        <p:txBody>
          <a:bodyPr/>
          <a:lstStyle/>
          <a:p>
            <a:pPr>
              <a:defRPr/>
            </a:pPr>
            <a:fld id="{00CED83A-1FA1-426F-801A-F927E889D041}" type="slidenum">
              <a:rPr lang="en-US" smtClean="0"/>
              <a:pPr>
                <a:defRPr/>
              </a:pPr>
              <a:t>22</a:t>
            </a:fld>
            <a:endParaRPr lang="en-US" dirty="0"/>
          </a:p>
        </p:txBody>
      </p:sp>
    </p:spTree>
    <p:extLst>
      <p:ext uri="{BB962C8B-B14F-4D97-AF65-F5344CB8AC3E}">
        <p14:creationId xmlns:p14="http://schemas.microsoft.com/office/powerpoint/2010/main" val="4202380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Converting a project to Agile </a:t>
            </a:r>
            <a:endParaRPr lang="en-US" dirty="0"/>
          </a:p>
        </p:txBody>
      </p:sp>
      <p:sp>
        <p:nvSpPr>
          <p:cNvPr id="3" name="Content Placeholder 2"/>
          <p:cNvSpPr>
            <a:spLocks noGrp="1"/>
          </p:cNvSpPr>
          <p:nvPr>
            <p:ph sz="quarter" idx="11"/>
          </p:nvPr>
        </p:nvSpPr>
        <p:spPr/>
        <p:txBody>
          <a:bodyPr/>
          <a:lstStyle/>
          <a:p>
            <a:r>
              <a:rPr lang="en-US" dirty="0" smtClean="0"/>
              <a:t>Need inputs what exactly should be included  </a:t>
            </a:r>
            <a:endParaRPr lang="en-US" dirty="0"/>
          </a:p>
        </p:txBody>
      </p:sp>
      <p:sp>
        <p:nvSpPr>
          <p:cNvPr id="4" name="Slide Number Placeholder 3"/>
          <p:cNvSpPr>
            <a:spLocks noGrp="1"/>
          </p:cNvSpPr>
          <p:nvPr>
            <p:ph type="sldNum" sz="quarter" idx="12"/>
          </p:nvPr>
        </p:nvSpPr>
        <p:spPr/>
        <p:txBody>
          <a:bodyPr/>
          <a:lstStyle/>
          <a:p>
            <a:pPr>
              <a:defRPr/>
            </a:pPr>
            <a:fld id="{00CED83A-1FA1-426F-801A-F927E889D041}" type="slidenum">
              <a:rPr lang="en-US" smtClean="0"/>
              <a:pPr>
                <a:defRPr/>
              </a:pPr>
              <a:t>23</a:t>
            </a:fld>
            <a:endParaRPr lang="en-US" dirty="0"/>
          </a:p>
        </p:txBody>
      </p:sp>
    </p:spTree>
    <p:extLst>
      <p:ext uri="{BB962C8B-B14F-4D97-AF65-F5344CB8AC3E}">
        <p14:creationId xmlns:p14="http://schemas.microsoft.com/office/powerpoint/2010/main" val="19175138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Live </a:t>
            </a:r>
            <a:r>
              <a:rPr lang="en-US" dirty="0" smtClean="0"/>
              <a:t>project Example </a:t>
            </a:r>
            <a:endParaRPr lang="en-US" dirty="0"/>
          </a:p>
        </p:txBody>
      </p:sp>
      <p:sp>
        <p:nvSpPr>
          <p:cNvPr id="3" name="Content Placeholder 2"/>
          <p:cNvSpPr>
            <a:spLocks noGrp="1"/>
          </p:cNvSpPr>
          <p:nvPr>
            <p:ph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00CED83A-1FA1-426F-801A-F927E889D041}" type="slidenum">
              <a:rPr lang="en-US" smtClean="0"/>
              <a:pPr>
                <a:defRPr/>
              </a:pPr>
              <a:t>24</a:t>
            </a:fld>
            <a:endParaRPr lang="en-US" dirty="0"/>
          </a:p>
        </p:txBody>
      </p:sp>
    </p:spTree>
    <p:extLst>
      <p:ext uri="{BB962C8B-B14F-4D97-AF65-F5344CB8AC3E}">
        <p14:creationId xmlns:p14="http://schemas.microsoft.com/office/powerpoint/2010/main" val="27483544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Links </a:t>
            </a:r>
            <a:endParaRPr lang="en-US" dirty="0"/>
          </a:p>
        </p:txBody>
      </p:sp>
      <p:sp>
        <p:nvSpPr>
          <p:cNvPr id="3" name="Content Placeholder 2"/>
          <p:cNvSpPr>
            <a:spLocks noGrp="1"/>
          </p:cNvSpPr>
          <p:nvPr>
            <p:ph sz="quarter" idx="11"/>
          </p:nvPr>
        </p:nvSpPr>
        <p:spPr/>
        <p:txBody>
          <a:bodyPr/>
          <a:lstStyle/>
          <a:p>
            <a:r>
              <a:rPr lang="en-US" dirty="0">
                <a:hlinkClick r:id="rId2"/>
              </a:rPr>
              <a:t>https://www.rallydev.com</a:t>
            </a:r>
            <a:r>
              <a:rPr lang="en-US" dirty="0" smtClean="0">
                <a:hlinkClick r:id="rId2"/>
              </a:rPr>
              <a:t>/</a:t>
            </a:r>
            <a:endParaRPr lang="en-US" dirty="0" smtClean="0"/>
          </a:p>
          <a:p>
            <a:endParaRPr lang="en-US" dirty="0"/>
          </a:p>
          <a:p>
            <a:r>
              <a:rPr lang="en-US" dirty="0">
                <a:hlinkClick r:id="rId3"/>
              </a:rPr>
              <a:t>http://</a:t>
            </a:r>
            <a:r>
              <a:rPr lang="en-US" dirty="0" smtClean="0">
                <a:hlinkClick r:id="rId3"/>
              </a:rPr>
              <a:t>itup.it.att.com/home/index.cfm</a:t>
            </a:r>
            <a:endParaRPr lang="en-US" dirty="0" smtClean="0"/>
          </a:p>
          <a:p>
            <a:endParaRPr lang="en-US" dirty="0"/>
          </a:p>
          <a:p>
            <a:r>
              <a:rPr lang="en-US" dirty="0">
                <a:hlinkClick r:id="rId4"/>
              </a:rPr>
              <a:t>http://</a:t>
            </a:r>
            <a:r>
              <a:rPr lang="en-US" dirty="0" smtClean="0">
                <a:hlinkClick r:id="rId4"/>
              </a:rPr>
              <a:t>intranet.att.com/prismolh/it_up_topic_olh/index.htm</a:t>
            </a:r>
            <a:endParaRPr lang="en-US" dirty="0" smtClean="0"/>
          </a:p>
          <a:p>
            <a:endParaRPr lang="en-US" dirty="0"/>
          </a:p>
        </p:txBody>
      </p:sp>
      <p:sp>
        <p:nvSpPr>
          <p:cNvPr id="4" name="Slide Number Placeholder 3"/>
          <p:cNvSpPr>
            <a:spLocks noGrp="1"/>
          </p:cNvSpPr>
          <p:nvPr>
            <p:ph type="sldNum" sz="quarter" idx="12"/>
          </p:nvPr>
        </p:nvSpPr>
        <p:spPr/>
        <p:txBody>
          <a:bodyPr/>
          <a:lstStyle/>
          <a:p>
            <a:pPr>
              <a:defRPr/>
            </a:pPr>
            <a:fld id="{00CED83A-1FA1-426F-801A-F927E889D041}" type="slidenum">
              <a:rPr lang="en-US" smtClean="0"/>
              <a:pPr>
                <a:defRPr/>
              </a:pPr>
              <a:t>25</a:t>
            </a:fld>
            <a:endParaRPr lang="en-US" dirty="0"/>
          </a:p>
        </p:txBody>
      </p:sp>
    </p:spTree>
    <p:extLst>
      <p:ext uri="{BB962C8B-B14F-4D97-AF65-F5344CB8AC3E}">
        <p14:creationId xmlns:p14="http://schemas.microsoft.com/office/powerpoint/2010/main" val="2073817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idx="4294967295"/>
          </p:nvPr>
        </p:nvSpPr>
        <p:spPr>
          <a:xfrm>
            <a:off x="387350" y="581025"/>
            <a:ext cx="8147050" cy="847725"/>
          </a:xfrm>
        </p:spPr>
        <p:txBody>
          <a:bodyPr/>
          <a:lstStyle/>
          <a:p>
            <a:r>
              <a:rPr lang="en-US" smtClean="0"/>
              <a:t>                         Why AT&amp;T is adopting Agile?</a:t>
            </a:r>
          </a:p>
        </p:txBody>
      </p:sp>
      <p:sp>
        <p:nvSpPr>
          <p:cNvPr id="13314" name="Slide Number Placeholder 3"/>
          <p:cNvSpPr txBox="1">
            <a:spLocks noGrp="1"/>
          </p:cNvSpPr>
          <p:nvPr/>
        </p:nvSpPr>
        <p:spPr bwMode="auto">
          <a:xfrm>
            <a:off x="400050" y="5262563"/>
            <a:ext cx="384175" cy="127000"/>
          </a:xfrm>
          <a:prstGeom prst="rect">
            <a:avLst/>
          </a:prstGeom>
          <a:noFill/>
          <a:ln w="9525">
            <a:noFill/>
            <a:miter lim="800000"/>
            <a:headEnd/>
            <a:tailEnd/>
          </a:ln>
        </p:spPr>
        <p:txBody>
          <a:bodyPr lIns="0" tIns="0" rIns="0" bIns="0"/>
          <a:lstStyle/>
          <a:p>
            <a:pPr eaLnBrk="0" hangingPunct="0">
              <a:spcBef>
                <a:spcPct val="50000"/>
              </a:spcBef>
            </a:pPr>
            <a:fld id="{8859C45F-7553-4C60-A667-F54153C2317E}" type="slidenum">
              <a:rPr lang="en-US" sz="1000" b="1">
                <a:solidFill>
                  <a:srgbClr val="484848"/>
                </a:solidFill>
                <a:latin typeface="Calibri" pitchFamily="34" charset="0"/>
              </a:rPr>
              <a:pPr eaLnBrk="0" hangingPunct="0">
                <a:spcBef>
                  <a:spcPct val="50000"/>
                </a:spcBef>
              </a:pPr>
              <a:t>3</a:t>
            </a:fld>
            <a:endParaRPr lang="en-US" sz="1000" b="1">
              <a:solidFill>
                <a:srgbClr val="484848"/>
              </a:solidFill>
              <a:latin typeface="Calibri" pitchFamily="34" charset="0"/>
            </a:endParaRPr>
          </a:p>
        </p:txBody>
      </p:sp>
      <p:sp>
        <p:nvSpPr>
          <p:cNvPr id="8" name="TextBox 7"/>
          <p:cNvSpPr txBox="1"/>
          <p:nvPr/>
        </p:nvSpPr>
        <p:spPr>
          <a:xfrm>
            <a:off x="333375" y="1666875"/>
            <a:ext cx="7924800" cy="1816100"/>
          </a:xfrm>
          <a:prstGeom prst="rect">
            <a:avLst/>
          </a:prstGeom>
          <a:noFill/>
          <a:ln>
            <a:noFill/>
          </a:ln>
        </p:spPr>
        <p:txBody>
          <a:bodyPr>
            <a:spAutoFit/>
          </a:bodyPr>
          <a:lstStyle/>
          <a:p>
            <a:pPr eaLnBrk="0" hangingPunct="0">
              <a:spcBef>
                <a:spcPts val="0"/>
              </a:spcBef>
              <a:defRPr/>
            </a:pPr>
            <a:r>
              <a:rPr lang="en-US" sz="1600" dirty="0">
                <a:solidFill>
                  <a:srgbClr val="000000"/>
                </a:solidFill>
                <a:latin typeface="Verdana" pitchFamily="-111" charset="0"/>
                <a:ea typeface="Arial" pitchFamily="-111" charset="-52"/>
                <a:cs typeface="Arial" pitchFamily="-111" charset="-52"/>
              </a:rPr>
              <a:t>From IT delivery point of view, Scrum and other Agile methods will help AT&amp;T identify and deliver products, rapidly. AT&amp;T's Strategic direction is based on competition and consumer demands, Agile techniques help in prioritizing initiatives supporting them. Agile techniques will ensure those products with high business value, be delivered rapidly, helping AT&amp;T to compete in the highly competitive and time-critical world-wide marketplace.</a:t>
            </a:r>
            <a:endParaRPr lang="en-US" sz="1600" b="1" i="1" dirty="0">
              <a:solidFill>
                <a:srgbClr val="000000"/>
              </a:solidFill>
              <a:latin typeface="+mj-lt"/>
              <a:ea typeface="+mj-ea"/>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p:txBody>
          <a:bodyPr rtlCol="0">
            <a:normAutofit fontScale="90000"/>
          </a:bodyPr>
          <a:lstStyle/>
          <a:p>
            <a:pPr>
              <a:defRPr/>
            </a:pPr>
            <a:r>
              <a:rPr lang="en-US" dirty="0" smtClean="0"/>
              <a:t>                           </a:t>
            </a:r>
            <a:br>
              <a:rPr lang="en-US" dirty="0" smtClean="0"/>
            </a:br>
            <a:r>
              <a:rPr lang="en-US" dirty="0" smtClean="0"/>
              <a:t>		    What are Scrum Roles?</a:t>
            </a:r>
            <a:endParaRPr lang="en-US" dirty="0"/>
          </a:p>
        </p:txBody>
      </p:sp>
      <p:sp>
        <p:nvSpPr>
          <p:cNvPr id="14338" name="Slide Number Placeholder 3"/>
          <p:cNvSpPr txBox="1">
            <a:spLocks noGrp="1"/>
          </p:cNvSpPr>
          <p:nvPr/>
        </p:nvSpPr>
        <p:spPr bwMode="auto">
          <a:xfrm>
            <a:off x="400050" y="5262563"/>
            <a:ext cx="384175" cy="127000"/>
          </a:xfrm>
          <a:prstGeom prst="rect">
            <a:avLst/>
          </a:prstGeom>
          <a:noFill/>
          <a:ln w="9525">
            <a:noFill/>
            <a:miter lim="800000"/>
            <a:headEnd/>
            <a:tailEnd/>
          </a:ln>
        </p:spPr>
        <p:txBody>
          <a:bodyPr lIns="0" tIns="0" rIns="0" bIns="0"/>
          <a:lstStyle/>
          <a:p>
            <a:pPr eaLnBrk="0" hangingPunct="0">
              <a:spcBef>
                <a:spcPct val="50000"/>
              </a:spcBef>
            </a:pPr>
            <a:fld id="{B0FA432A-CEF7-4E01-8080-19515B763E14}" type="slidenum">
              <a:rPr lang="en-US" sz="1000" b="1">
                <a:solidFill>
                  <a:srgbClr val="484848"/>
                </a:solidFill>
                <a:latin typeface="Calibri" pitchFamily="34" charset="0"/>
              </a:rPr>
              <a:pPr eaLnBrk="0" hangingPunct="0">
                <a:spcBef>
                  <a:spcPct val="50000"/>
                </a:spcBef>
              </a:pPr>
              <a:t>4</a:t>
            </a:fld>
            <a:endParaRPr lang="en-US" sz="1000" b="1">
              <a:solidFill>
                <a:srgbClr val="484848"/>
              </a:solidFill>
              <a:latin typeface="Calibri" pitchFamily="34" charset="0"/>
            </a:endParaRPr>
          </a:p>
        </p:txBody>
      </p:sp>
      <p:sp>
        <p:nvSpPr>
          <p:cNvPr id="6" name="TextBox 5"/>
          <p:cNvSpPr txBox="1"/>
          <p:nvPr/>
        </p:nvSpPr>
        <p:spPr>
          <a:xfrm>
            <a:off x="304800" y="1590675"/>
            <a:ext cx="8534400" cy="3832225"/>
          </a:xfrm>
          <a:prstGeom prst="rect">
            <a:avLst/>
          </a:prstGeom>
          <a:noFill/>
        </p:spPr>
        <p:txBody>
          <a:bodyPr>
            <a:spAutoFit/>
          </a:bodyPr>
          <a:lstStyle/>
          <a:p>
            <a:pPr eaLnBrk="0" hangingPunct="0">
              <a:spcBef>
                <a:spcPct val="50000"/>
              </a:spcBef>
              <a:buFont typeface="Arial" pitchFamily="34" charset="0"/>
              <a:buChar char="•"/>
              <a:defRPr/>
            </a:pPr>
            <a:r>
              <a:rPr lang="en-US" sz="1800" dirty="0">
                <a:solidFill>
                  <a:srgbClr val="000000"/>
                </a:solidFill>
                <a:latin typeface="Verdana" pitchFamily="-111" charset="0"/>
                <a:ea typeface="Arial" pitchFamily="-111" charset="-52"/>
                <a:cs typeface="Arial" pitchFamily="-111" charset="-52"/>
              </a:rPr>
              <a:t>  To carry out the IT implementation using Scrum methodology different roles were defined. Each role has different responsibilities. When all the roles carry out their individual responsibilities, collectively, this allows software work to be prioritized, assessed, managed, developed and delivered iteratively in rapid but fixed intervals</a:t>
            </a:r>
          </a:p>
          <a:p>
            <a:pPr eaLnBrk="0" hangingPunct="0">
              <a:spcBef>
                <a:spcPct val="50000"/>
              </a:spcBef>
              <a:buFont typeface="Arial" pitchFamily="34" charset="0"/>
              <a:buChar char="•"/>
              <a:defRPr/>
            </a:pPr>
            <a:r>
              <a:rPr lang="en-US" sz="1800" dirty="0">
                <a:solidFill>
                  <a:srgbClr val="000000"/>
                </a:solidFill>
                <a:latin typeface="Verdana" pitchFamily="-111" charset="0"/>
                <a:ea typeface="Arial" pitchFamily="-111" charset="-52"/>
                <a:cs typeface="Arial" pitchFamily="-111" charset="-52"/>
              </a:rPr>
              <a:t>  These roles are:</a:t>
            </a:r>
          </a:p>
          <a:p>
            <a:pPr lvl="1" eaLnBrk="0" hangingPunct="0">
              <a:spcBef>
                <a:spcPct val="50000"/>
              </a:spcBef>
              <a:buFont typeface="Wingdings" pitchFamily="2" charset="2"/>
              <a:buChar char="Ø"/>
              <a:defRPr/>
            </a:pPr>
            <a:r>
              <a:rPr lang="en-US" sz="1800" dirty="0">
                <a:solidFill>
                  <a:srgbClr val="000000"/>
                </a:solidFill>
                <a:latin typeface="Verdana" pitchFamily="-111" charset="0"/>
                <a:ea typeface="Arial" pitchFamily="-111" charset="-52"/>
                <a:cs typeface="Arial" pitchFamily="-111" charset="-52"/>
              </a:rPr>
              <a:t>SCRUM Master</a:t>
            </a:r>
          </a:p>
          <a:p>
            <a:pPr lvl="1" eaLnBrk="0" hangingPunct="0">
              <a:spcBef>
                <a:spcPct val="50000"/>
              </a:spcBef>
              <a:buFont typeface="Wingdings" pitchFamily="2" charset="2"/>
              <a:buChar char="Ø"/>
              <a:defRPr/>
            </a:pPr>
            <a:r>
              <a:rPr lang="en-US" sz="1800" dirty="0">
                <a:solidFill>
                  <a:srgbClr val="000000"/>
                </a:solidFill>
                <a:latin typeface="Verdana" pitchFamily="-111" charset="0"/>
                <a:ea typeface="Arial" pitchFamily="-111" charset="-52"/>
                <a:cs typeface="Arial" pitchFamily="-111" charset="-52"/>
              </a:rPr>
              <a:t>Product Owner/Delegate</a:t>
            </a:r>
          </a:p>
          <a:p>
            <a:pPr lvl="1" eaLnBrk="0" hangingPunct="0">
              <a:spcBef>
                <a:spcPct val="50000"/>
              </a:spcBef>
              <a:buFont typeface="Wingdings" pitchFamily="2" charset="2"/>
              <a:buChar char="Ø"/>
              <a:defRPr/>
            </a:pPr>
            <a:r>
              <a:rPr lang="en-US" sz="1800" dirty="0">
                <a:solidFill>
                  <a:srgbClr val="000000"/>
                </a:solidFill>
                <a:latin typeface="Verdana" pitchFamily="-111" charset="0"/>
                <a:ea typeface="Arial" pitchFamily="-111" charset="-52"/>
                <a:cs typeface="Arial" pitchFamily="-111" charset="-52"/>
              </a:rPr>
              <a:t>Project Manager</a:t>
            </a:r>
          </a:p>
          <a:p>
            <a:pPr lvl="1" eaLnBrk="0" hangingPunct="0">
              <a:spcBef>
                <a:spcPct val="50000"/>
              </a:spcBef>
              <a:buFont typeface="Wingdings" pitchFamily="2" charset="2"/>
              <a:buChar char="Ø"/>
              <a:defRPr/>
            </a:pPr>
            <a:r>
              <a:rPr lang="en-US" sz="1800" dirty="0">
                <a:solidFill>
                  <a:srgbClr val="000000"/>
                </a:solidFill>
                <a:latin typeface="Verdana" pitchFamily="-111" charset="0"/>
                <a:ea typeface="Arial" pitchFamily="-111" charset="-52"/>
                <a:cs typeface="Arial" pitchFamily="-111" charset="-52"/>
              </a:rPr>
              <a:t>Delivery Team</a:t>
            </a:r>
          </a:p>
          <a:p>
            <a:pPr eaLnBrk="0" hangingPunct="0">
              <a:spcBef>
                <a:spcPts val="0"/>
              </a:spcBef>
              <a:defRPr/>
            </a:pPr>
            <a:endParaRPr lang="en-US" sz="1800" b="1" i="1" dirty="0">
              <a:solidFill>
                <a:schemeClr val="tx2"/>
              </a:solidFill>
              <a:latin typeface="+mj-lt"/>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smtClean="0"/>
              <a:t>Scrum Master Roles and Responsibilities</a:t>
            </a:r>
          </a:p>
        </p:txBody>
      </p:sp>
      <p:sp>
        <p:nvSpPr>
          <p:cNvPr id="16386" name="Slide Number Placeholder 3"/>
          <p:cNvSpPr>
            <a:spLocks noGrp="1"/>
          </p:cNvSpPr>
          <p:nvPr>
            <p:ph type="sldNum" sz="quarter" idx="12"/>
          </p:nvPr>
        </p:nvSpPr>
        <p:spPr bwMode="auto">
          <a:noFill/>
          <a:ln>
            <a:miter lim="800000"/>
            <a:headEnd/>
            <a:tailEnd/>
          </a:ln>
        </p:spPr>
        <p:txBody>
          <a:bodyPr wrap="square" numCol="1" compatLnSpc="1">
            <a:prstTxWarp prst="textNoShape">
              <a:avLst/>
            </a:prstTxWarp>
          </a:bodyPr>
          <a:lstStyle/>
          <a:p>
            <a:fld id="{B1BF539D-2D0A-47C6-A8D4-9991B5D9B130}" type="slidenum">
              <a:rPr lang="en-US" smtClean="0">
                <a:latin typeface="Calibri" pitchFamily="34" charset="0"/>
                <a:cs typeface="Arial" charset="0"/>
              </a:rPr>
              <a:pPr/>
              <a:t>5</a:t>
            </a:fld>
            <a:endParaRPr lang="en-US" smtClean="0">
              <a:latin typeface="Calibri" pitchFamily="34" charset="0"/>
              <a:cs typeface="Arial" charset="0"/>
            </a:endParaRPr>
          </a:p>
        </p:txBody>
      </p:sp>
      <p:graphicFrame>
        <p:nvGraphicFramePr>
          <p:cNvPr id="5" name="Content Placeholder 3"/>
          <p:cNvGraphicFramePr>
            <a:graphicFrameLocks noGrp="1"/>
          </p:cNvGraphicFramePr>
          <p:nvPr>
            <p:ph sz="half" idx="4294967295"/>
          </p:nvPr>
        </p:nvGraphicFramePr>
        <p:xfrm>
          <a:off x="407988" y="1257300"/>
          <a:ext cx="8334375"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304800" y="693738"/>
            <a:ext cx="8534400" cy="646112"/>
          </a:xfrm>
          <a:prstGeom prst="rect">
            <a:avLst/>
          </a:prstGeom>
          <a:noFill/>
        </p:spPr>
        <p:txBody>
          <a:bodyPr>
            <a:spAutoFit/>
          </a:bodyPr>
          <a:lstStyle/>
          <a:p>
            <a:pPr eaLnBrk="0" hangingPunct="0">
              <a:spcBef>
                <a:spcPts val="0"/>
              </a:spcBef>
              <a:defRPr/>
            </a:pPr>
            <a:r>
              <a:rPr lang="en-US" sz="1800" b="1" i="1" dirty="0">
                <a:solidFill>
                  <a:schemeClr val="tx2"/>
                </a:solidFill>
                <a:latin typeface="+mj-lt"/>
                <a:ea typeface="+mj-ea"/>
                <a:cs typeface="+mj-cs"/>
              </a:rPr>
              <a:t>A good Scrum Master is:</a:t>
            </a:r>
          </a:p>
          <a:p>
            <a:pPr eaLnBrk="0" hangingPunct="0">
              <a:spcBef>
                <a:spcPts val="0"/>
              </a:spcBef>
              <a:defRPr/>
            </a:pPr>
            <a:r>
              <a:rPr lang="en-US" sz="1800" b="1" i="1" dirty="0">
                <a:solidFill>
                  <a:schemeClr val="tx2"/>
                </a:solidFill>
                <a:latin typeface="+mj-lt"/>
                <a:ea typeface="+mj-ea"/>
                <a:cs typeface="+mj-cs"/>
              </a:rPr>
              <a:t> Agile Knowledgeable, a Servant Leader, a Good Communicator</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r>
              <a:rPr lang="en-US" smtClean="0"/>
              <a:t>Product Owner/Delegate Roles and Responsibilities</a:t>
            </a:r>
          </a:p>
        </p:txBody>
      </p:sp>
      <p:sp>
        <p:nvSpPr>
          <p:cNvPr id="18434" name="Slide Number Placeholder 3"/>
          <p:cNvSpPr>
            <a:spLocks noGrp="1"/>
          </p:cNvSpPr>
          <p:nvPr>
            <p:ph type="sldNum" sz="quarter" idx="12"/>
          </p:nvPr>
        </p:nvSpPr>
        <p:spPr bwMode="auto">
          <a:noFill/>
          <a:ln>
            <a:miter lim="800000"/>
            <a:headEnd/>
            <a:tailEnd/>
          </a:ln>
        </p:spPr>
        <p:txBody>
          <a:bodyPr wrap="square" numCol="1" compatLnSpc="1">
            <a:prstTxWarp prst="textNoShape">
              <a:avLst/>
            </a:prstTxWarp>
          </a:bodyPr>
          <a:lstStyle/>
          <a:p>
            <a:fld id="{6D9B6136-6590-48B1-BA70-F9721F6481A3}" type="slidenum">
              <a:rPr lang="en-US" smtClean="0">
                <a:latin typeface="Calibri" pitchFamily="34" charset="0"/>
                <a:cs typeface="Arial" charset="0"/>
              </a:rPr>
              <a:pPr/>
              <a:t>6</a:t>
            </a:fld>
            <a:endParaRPr lang="en-US" smtClean="0">
              <a:latin typeface="Calibri" pitchFamily="34" charset="0"/>
              <a:cs typeface="Arial" charset="0"/>
            </a:endParaRPr>
          </a:p>
        </p:txBody>
      </p:sp>
      <p:graphicFrame>
        <p:nvGraphicFramePr>
          <p:cNvPr id="7" name="Content Placeholder 3"/>
          <p:cNvGraphicFramePr>
            <a:graphicFrameLocks noGrp="1"/>
          </p:cNvGraphicFramePr>
          <p:nvPr>
            <p:ph sz="half" idx="4294967295"/>
          </p:nvPr>
        </p:nvGraphicFramePr>
        <p:xfrm>
          <a:off x="407988" y="1333500"/>
          <a:ext cx="8334375" cy="3886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304800" y="693738"/>
            <a:ext cx="6400800" cy="646112"/>
          </a:xfrm>
          <a:prstGeom prst="rect">
            <a:avLst/>
          </a:prstGeom>
          <a:noFill/>
        </p:spPr>
        <p:txBody>
          <a:bodyPr>
            <a:spAutoFit/>
          </a:bodyPr>
          <a:lstStyle/>
          <a:p>
            <a:pPr eaLnBrk="0" hangingPunct="0">
              <a:spcBef>
                <a:spcPts val="0"/>
              </a:spcBef>
              <a:defRPr/>
            </a:pPr>
            <a:r>
              <a:rPr lang="en-US" sz="1800" b="1" i="1" dirty="0">
                <a:solidFill>
                  <a:schemeClr val="tx2"/>
                </a:solidFill>
                <a:latin typeface="+mj-lt"/>
                <a:ea typeface="+mj-ea"/>
                <a:cs typeface="+mj-cs"/>
              </a:rPr>
              <a:t>A good Product Owner is:</a:t>
            </a:r>
          </a:p>
          <a:p>
            <a:pPr eaLnBrk="0" hangingPunct="0">
              <a:spcBef>
                <a:spcPts val="0"/>
              </a:spcBef>
              <a:defRPr/>
            </a:pPr>
            <a:r>
              <a:rPr lang="en-US" sz="1800" b="1" i="1" dirty="0">
                <a:solidFill>
                  <a:schemeClr val="tx2"/>
                </a:solidFill>
                <a:latin typeface="+mj-lt"/>
                <a:ea typeface="+mj-ea"/>
                <a:cs typeface="+mj-cs"/>
              </a:rPr>
              <a:t> Committed, a Good Communicator, Present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US" smtClean="0"/>
              <a:t>Agile Project Manager Roles and Responsibilities</a:t>
            </a:r>
          </a:p>
        </p:txBody>
      </p:sp>
      <p:sp>
        <p:nvSpPr>
          <p:cNvPr id="19458" name="Slide Number Placeholder 3"/>
          <p:cNvSpPr>
            <a:spLocks noGrp="1"/>
          </p:cNvSpPr>
          <p:nvPr>
            <p:ph type="sldNum" sz="quarter" idx="12"/>
          </p:nvPr>
        </p:nvSpPr>
        <p:spPr bwMode="auto">
          <a:noFill/>
          <a:ln>
            <a:miter lim="800000"/>
            <a:headEnd/>
            <a:tailEnd/>
          </a:ln>
        </p:spPr>
        <p:txBody>
          <a:bodyPr wrap="square" numCol="1" compatLnSpc="1">
            <a:prstTxWarp prst="textNoShape">
              <a:avLst/>
            </a:prstTxWarp>
          </a:bodyPr>
          <a:lstStyle/>
          <a:p>
            <a:fld id="{1E91B272-2B75-4EC4-A457-76028BA946F1}" type="slidenum">
              <a:rPr lang="en-US" smtClean="0">
                <a:latin typeface="Calibri" pitchFamily="34" charset="0"/>
                <a:cs typeface="Arial" charset="0"/>
              </a:rPr>
              <a:pPr/>
              <a:t>7</a:t>
            </a:fld>
            <a:endParaRPr lang="en-US" smtClean="0">
              <a:latin typeface="Calibri" pitchFamily="34" charset="0"/>
              <a:cs typeface="Arial" charset="0"/>
            </a:endParaRPr>
          </a:p>
        </p:txBody>
      </p:sp>
      <p:graphicFrame>
        <p:nvGraphicFramePr>
          <p:cNvPr id="5" name="Content Placeholder 3"/>
          <p:cNvGraphicFramePr>
            <a:graphicFrameLocks noGrp="1"/>
          </p:cNvGraphicFramePr>
          <p:nvPr>
            <p:ph sz="half" idx="4294967295"/>
          </p:nvPr>
        </p:nvGraphicFramePr>
        <p:xfrm>
          <a:off x="407988" y="1257300"/>
          <a:ext cx="8334375"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304800" y="693738"/>
            <a:ext cx="8534400" cy="646112"/>
          </a:xfrm>
          <a:prstGeom prst="rect">
            <a:avLst/>
          </a:prstGeom>
          <a:noFill/>
        </p:spPr>
        <p:txBody>
          <a:bodyPr>
            <a:spAutoFit/>
          </a:bodyPr>
          <a:lstStyle/>
          <a:p>
            <a:pPr eaLnBrk="0" hangingPunct="0">
              <a:spcBef>
                <a:spcPts val="0"/>
              </a:spcBef>
              <a:defRPr/>
            </a:pPr>
            <a:r>
              <a:rPr lang="en-US" sz="1800" b="1" i="1" dirty="0">
                <a:solidFill>
                  <a:schemeClr val="tx2"/>
                </a:solidFill>
                <a:latin typeface="+mj-lt"/>
                <a:ea typeface="+mj-ea"/>
                <a:cs typeface="+mj-cs"/>
              </a:rPr>
              <a:t>A good Agile Project Manager is:</a:t>
            </a:r>
          </a:p>
          <a:p>
            <a:pPr eaLnBrk="0" hangingPunct="0">
              <a:spcBef>
                <a:spcPts val="0"/>
              </a:spcBef>
              <a:defRPr/>
            </a:pPr>
            <a:r>
              <a:rPr lang="en-US" sz="1800" b="1" i="1" dirty="0">
                <a:solidFill>
                  <a:schemeClr val="tx2"/>
                </a:solidFill>
                <a:latin typeface="+mj-lt"/>
                <a:ea typeface="+mj-ea"/>
                <a:cs typeface="+mj-cs"/>
              </a:rPr>
              <a:t> Detailed, Agile and IT UP Knowledgeable, a Good Communicator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r>
              <a:rPr lang="en-US" smtClean="0"/>
              <a:t>Delivery Team Roles and Responsibilities</a:t>
            </a:r>
          </a:p>
        </p:txBody>
      </p:sp>
      <p:graphicFrame>
        <p:nvGraphicFramePr>
          <p:cNvPr id="7" name="Content Placeholder 3"/>
          <p:cNvGraphicFramePr>
            <a:graphicFrameLocks noGrp="1"/>
          </p:cNvGraphicFramePr>
          <p:nvPr>
            <p:ph sz="half" idx="4294967295"/>
          </p:nvPr>
        </p:nvGraphicFramePr>
        <p:xfrm>
          <a:off x="76200" y="1409700"/>
          <a:ext cx="8915400" cy="3200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304800" y="693738"/>
            <a:ext cx="6400800" cy="646112"/>
          </a:xfrm>
          <a:prstGeom prst="rect">
            <a:avLst/>
          </a:prstGeom>
          <a:noFill/>
        </p:spPr>
        <p:txBody>
          <a:bodyPr>
            <a:spAutoFit/>
          </a:bodyPr>
          <a:lstStyle/>
          <a:p>
            <a:pPr eaLnBrk="0" hangingPunct="0">
              <a:spcBef>
                <a:spcPts val="0"/>
              </a:spcBef>
              <a:defRPr/>
            </a:pPr>
            <a:r>
              <a:rPr lang="en-US" sz="1800" b="1" i="1" dirty="0">
                <a:solidFill>
                  <a:schemeClr val="tx2"/>
                </a:solidFill>
                <a:latin typeface="+mj-lt"/>
                <a:ea typeface="+mj-ea"/>
                <a:cs typeface="+mj-cs"/>
              </a:rPr>
              <a:t>A good Delivery Team is:</a:t>
            </a:r>
          </a:p>
          <a:p>
            <a:pPr eaLnBrk="0" hangingPunct="0">
              <a:spcBef>
                <a:spcPts val="0"/>
              </a:spcBef>
              <a:defRPr/>
            </a:pPr>
            <a:r>
              <a:rPr lang="en-US" sz="1800" b="1" i="1" dirty="0">
                <a:solidFill>
                  <a:schemeClr val="tx2"/>
                </a:solidFill>
                <a:latin typeface="+mj-lt"/>
                <a:ea typeface="+mj-ea"/>
                <a:cs typeface="+mj-cs"/>
              </a:rPr>
              <a:t> Proactive, Adaptive, Diverse, Communicative, and Collaborative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Process Overview  </a:t>
            </a:r>
            <a:endParaRPr lang="en-US" dirty="0"/>
          </a:p>
        </p:txBody>
      </p:sp>
      <p:pic>
        <p:nvPicPr>
          <p:cNvPr id="5" name="Content Placeholder 4"/>
          <p:cNvPicPr>
            <a:picLocks noGrp="1" noChangeAspect="1"/>
          </p:cNvPicPr>
          <p:nvPr>
            <p:ph sz="quarter" idx="11"/>
          </p:nvPr>
        </p:nvPicPr>
        <p:blipFill>
          <a:blip r:embed="rId3">
            <a:extLst>
              <a:ext uri="{28A0092B-C50C-407E-A947-70E740481C1C}">
                <a14:useLocalDpi xmlns:a14="http://schemas.microsoft.com/office/drawing/2010/main" val="0"/>
              </a:ext>
            </a:extLst>
          </a:blip>
          <a:stretch>
            <a:fillRect/>
          </a:stretch>
        </p:blipFill>
        <p:spPr>
          <a:xfrm>
            <a:off x="454172" y="1844318"/>
            <a:ext cx="8013405" cy="2298349"/>
          </a:xfrm>
        </p:spPr>
      </p:pic>
      <p:sp>
        <p:nvSpPr>
          <p:cNvPr id="4" name="Slide Number Placeholder 3"/>
          <p:cNvSpPr>
            <a:spLocks noGrp="1"/>
          </p:cNvSpPr>
          <p:nvPr>
            <p:ph type="sldNum" sz="quarter" idx="12"/>
          </p:nvPr>
        </p:nvSpPr>
        <p:spPr/>
        <p:txBody>
          <a:bodyPr/>
          <a:lstStyle/>
          <a:p>
            <a:pPr>
              <a:defRPr/>
            </a:pPr>
            <a:fld id="{00CED83A-1FA1-426F-801A-F927E889D041}" type="slidenum">
              <a:rPr lang="en-US" smtClean="0"/>
              <a:pPr>
                <a:defRPr/>
              </a:pPr>
              <a:t>9</a:t>
            </a:fld>
            <a:endParaRPr lang="en-US" dirty="0"/>
          </a:p>
        </p:txBody>
      </p:sp>
      <p:sp>
        <p:nvSpPr>
          <p:cNvPr id="6" name="Rectangle 5"/>
          <p:cNvSpPr/>
          <p:nvPr/>
        </p:nvSpPr>
        <p:spPr>
          <a:xfrm>
            <a:off x="6669964" y="4554414"/>
            <a:ext cx="1241045" cy="461665"/>
          </a:xfrm>
          <a:prstGeom prst="rect">
            <a:avLst/>
          </a:prstGeom>
        </p:spPr>
        <p:txBody>
          <a:bodyPr wrap="none">
            <a:spAutoFit/>
          </a:bodyPr>
          <a:lstStyle/>
          <a:p>
            <a:r>
              <a:rPr lang="en-US" dirty="0"/>
              <a:t>Conti…</a:t>
            </a:r>
          </a:p>
        </p:txBody>
      </p:sp>
    </p:spTree>
    <p:extLst>
      <p:ext uri="{BB962C8B-B14F-4D97-AF65-F5344CB8AC3E}">
        <p14:creationId xmlns:p14="http://schemas.microsoft.com/office/powerpoint/2010/main" val="34013404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fef38fcdae9f5a85cde77323f02a72e6d86467"/>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Lorem ipsum dolor&amp;quot;&quot;/&gt;&lt;property id=&quot;20307&quot; value=&quot;348&quot;/&gt;&lt;/object&gt;&lt;object type=&quot;3&quot; unique_id=&quot;10005&quot;&gt;&lt;property id=&quot;20148&quot; value=&quot;5&quot;/&gt;&lt;property id=&quot;20300&quot; value=&quot;Slide 2 - &amp;quot;Lorem ipsum dolor sit amet&amp;quot;&quot;/&gt;&lt;property id=&quot;20307&quot; value=&quot;344&quot;/&gt;&lt;/object&gt;&lt;object type=&quot;3&quot; unique_id=&quot;10006&quot;&gt;&lt;property id=&quot;20148&quot; value=&quot;5&quot;/&gt;&lt;property id=&quot;20300&quot; value=&quot;Slide 3 - &amp;quot;Lorem ipsum dolor sit amet&amp;quot;&quot;/&gt;&lt;property id=&quot;20307&quot; value=&quot;345&quot;/&gt;&lt;/object&gt;&lt;object type=&quot;3&quot; unique_id=&quot;10012&quot;&gt;&lt;property id=&quot;20148&quot; value=&quot;5&quot;/&gt;&lt;property id=&quot;20300&quot; value=&quot;Slide 5 - &amp;quot;Lorem ipsum dolor sit amet&amp;#x0D;&amp;#x0A;&amp;#x0D;&amp;#x0A;&amp;quot;&quot;/&gt;&lt;property id=&quot;20307&quot; value=&quot;374&quot;/&gt;&lt;/object&gt;&lt;object type=&quot;3&quot; unique_id=&quot;10016&quot;&gt;&lt;property id=&quot;20148&quot; value=&quot;5&quot;/&gt;&lt;property id=&quot;20300&quot; value=&quot;Slide 6 - &amp;quot;Main headline&amp;quot;&quot;/&gt;&lt;property id=&quot;20307&quot; value=&quot;370&quot;/&gt;&lt;/object&gt;&lt;object type=&quot;3&quot; unique_id=&quot;10017&quot;&gt;&lt;property id=&quot;20148&quot; value=&quot;5&quot;/&gt;&lt;property id=&quot;20300&quot; value=&quot;Slide 7 - &amp;quot;Main Headline&amp;quot;&quot;/&gt;&lt;property id=&quot;20307&quot; value=&quot;367&quot;/&gt;&lt;/object&gt;&lt;object type=&quot;3&quot; unique_id=&quot;10018&quot;&gt;&lt;property id=&quot;20148&quot; value=&quot;5&quot;/&gt;&lt;property id=&quot;20300&quot; value=&quot;Slide 8 - &amp;quot;Bar Chart Example&amp;#x0D;&amp;#x0A;&amp;quot;&quot;/&gt;&lt;property id=&quot;20307&quot; value=&quot;373&quot;/&gt;&lt;/object&gt;&lt;object type=&quot;3&quot; unique_id=&quot;10019&quot;&gt;&lt;property id=&quot;20148&quot; value=&quot;5&quot;/&gt;&lt;property id=&quot;20300&quot; value=&quot;Slide 9 - &amp;quot;Main Headline&amp;quot;&quot;/&gt;&lt;property id=&quot;20307&quot; value=&quot;363&quot;/&gt;&lt;/object&gt;&lt;object type=&quot;3&quot; unique_id=&quot;10020&quot;&gt;&lt;property id=&quot;20148&quot; value=&quot;5&quot;/&gt;&lt;property id=&quot;20300&quot; value=&quot;Slide 10&quot;/&gt;&lt;property id=&quot;20307&quot; value=&quot;362&quot;/&gt;&lt;/object&gt;&lt;object type=&quot;3&quot; unique_id=&quot;10021&quot;&gt;&lt;property id=&quot;20148&quot; value=&quot;5&quot;/&gt;&lt;property id=&quot;20300&quot; value=&quot;Slide 11 - &amp;quot;Main Headline&amp;quot;&quot;/&gt;&lt;property id=&quot;20307&quot; value=&quot;354&quot;/&gt;&lt;/object&gt;&lt;object type=&quot;3&quot; unique_id=&quot;10022&quot;&gt;&lt;property id=&quot;20148&quot; value=&quot;5&quot;/&gt;&lt;property id=&quot;20300&quot; value=&quot;Slide 12 - &amp;quot;Main headline&amp;quot;&quot;/&gt;&lt;property id=&quot;20307&quot; value=&quot;355&quot;/&gt;&lt;/object&gt;&lt;object type=&quot;3&quot; unique_id=&quot;10027&quot;&gt;&lt;property id=&quot;20148&quot; value=&quot;5&quot;/&gt;&lt;property id=&quot;20300&quot; value=&quot;Slide 13 - &amp;quot;Main headline&amp;quot;&quot;/&gt;&lt;property id=&quot;20307&quot; value=&quot;353&quot;/&gt;&lt;/object&gt;&lt;object type=&quot;3&quot; unique_id=&quot;10028&quot;&gt;&lt;property id=&quot;20148&quot; value=&quot;5&quot;/&gt;&lt;property id=&quot;20300&quot; value=&quot;Slide 14 - &amp;quot;Three Column Exhibit Example Slide&amp;quot;&quot;/&gt;&lt;property id=&quot;20307&quot; value=&quot;342&quot;/&gt;&lt;/object&gt;&lt;object type=&quot;3&quot; unique_id=&quot;10029&quot;&gt;&lt;property id=&quot;20148&quot; value=&quot;5&quot;/&gt;&lt;property id=&quot;20300&quot; value=&quot;Slide 15 - &amp;quot;Stacked Exhibit Example Slide&amp;quot;&quot;/&gt;&lt;property id=&quot;20307&quot; value=&quot;341&quot;/&gt;&lt;/object&gt;&lt;object type=&quot;3&quot; unique_id=&quot;10030&quot;&gt;&lt;property id=&quot;20148&quot; value=&quot;5&quot;/&gt;&lt;property id=&quot;20300&quot; value=&quot;Slide 16 - &amp;quot;Main headline&amp;quot;&quot;/&gt;&lt;property id=&quot;20307&quot; value=&quot;323&quot;/&gt;&lt;/object&gt;&lt;object type=&quot;3&quot; unique_id=&quot;10032&quot;&gt;&lt;property id=&quot;20148&quot; value=&quot;5&quot;/&gt;&lt;property id=&quot;20300&quot; value=&quot;Slide 17 - &amp;quot;Visual Exhibit Guidelines (One Exhibit cont’d)&amp;quot;&quot;/&gt;&lt;property id=&quot;20307&quot; value=&quot;340&quot;/&gt;&lt;/object&gt;&lt;object type=&quot;3&quot; unique_id=&quot;10036&quot;&gt;&lt;property id=&quot;20148&quot; value=&quot;5&quot;/&gt;&lt;property id=&quot;20300&quot; value=&quot;Slide 18 - &amp;quot;Gradient Boxes&amp;quot;&quot;/&gt;&lt;property id=&quot;20307&quot; value=&quot;321&quot;/&gt;&lt;/object&gt;&lt;object type=&quot;3&quot; unique_id=&quot;10290&quot;&gt;&lt;property id=&quot;20148&quot; value=&quot;5&quot;/&gt;&lt;property id=&quot;20300&quot; value=&quot;Slide 4 - &amp;quot;Lorem ipsum dolor sit amet&amp;#x0D;&amp;#x0A;&amp;#x0D;&amp;#x0A;&amp;quot;&quot;/&gt;&lt;property id=&quot;20307&quot; value=&quot;375&quot;/&gt;&lt;/object&gt;&lt;/object&gt;&lt;/object&gt;&lt;/database&gt;"/>
  <p:tag name="SECTOMILLISECCONVERTED" val="1"/>
</p:tagLst>
</file>

<file path=ppt/theme/theme1.xml><?xml version="1.0" encoding="utf-8"?>
<a:theme xmlns:a="http://schemas.openxmlformats.org/drawingml/2006/main" name="1_att_government_wide">
  <a:themeElements>
    <a:clrScheme name="ATT_ABS">
      <a:dk1>
        <a:srgbClr val="FF7200"/>
      </a:dk1>
      <a:lt1>
        <a:srgbClr val="FFFFFF"/>
      </a:lt1>
      <a:dk2>
        <a:srgbClr val="067AB4"/>
      </a:dk2>
      <a:lt2>
        <a:srgbClr val="FFFFFF"/>
      </a:lt2>
      <a:accent1>
        <a:srgbClr val="646464"/>
      </a:accent1>
      <a:accent2>
        <a:srgbClr val="C4D82D"/>
      </a:accent2>
      <a:accent3>
        <a:srgbClr val="6EBB1F"/>
      </a:accent3>
      <a:accent4>
        <a:srgbClr val="7CC6FF"/>
      </a:accent4>
      <a:accent5>
        <a:srgbClr val="FCB314"/>
      </a:accent5>
      <a:accent6>
        <a:srgbClr val="B30A3C"/>
      </a:accent6>
      <a:hlink>
        <a:srgbClr val="0C2577"/>
      </a:hlink>
      <a:folHlink>
        <a:srgbClr val="81017E"/>
      </a:folHlink>
    </a:clrScheme>
    <a:fontScheme name="AT&amp;T ABS fonts">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1"/>
        </a:solidFill>
        <a:ln w="12700" cap="flat" cmpd="sng" algn="ctr">
          <a:noFill/>
          <a:prstDash val="solid"/>
          <a:round/>
          <a:headEnd type="none" w="med" len="med"/>
          <a:tailEnd type="none" w="med" len="med"/>
        </a:ln>
        <a:effectLst/>
      </a:spPr>
      <a:bodyPr vert="horz" wrap="square" lIns="91440" tIns="45720" rIns="91440" bIns="45720" numCol="1" rtlCol="0" anchor="ctr" anchorCtr="0" compatLnSpc="1">
        <a:prstTxWarp prst="textNoShape">
          <a:avLst/>
        </a:prstTxWarp>
        <a:no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sz="1600" b="1" i="0" u="none" strike="noStrike" cap="none" normalizeH="0" baseline="0" dirty="0" smtClean="0">
            <a:ln>
              <a:noFill/>
            </a:ln>
            <a:solidFill>
              <a:schemeClr val="bg1"/>
            </a:solidFill>
            <a:effectLst/>
            <a:latin typeface="+mn-lt"/>
            <a:ea typeface="Arial" pitchFamily="-111" charset="-52"/>
            <a:cs typeface="Arial" pitchFamily="-111" charset="-52"/>
          </a:defRPr>
        </a:defPPr>
      </a:lstStyle>
    </a:spDef>
    <a:lnDef>
      <a:spPr bwMode="auto">
        <a:noFill/>
        <a:ln w="12700" cap="flat" cmpd="sng" algn="ctr">
          <a:solidFill>
            <a:schemeClr val="accent1"/>
          </a:solidFill>
          <a:prstDash val="solid"/>
          <a:bevel/>
          <a:headEnd type="none" w="med" len="med"/>
          <a:tailEnd type="oval" w="sm" len="sm"/>
        </a:ln>
        <a:effectLst/>
      </a:spPr>
      <a:bodyPr/>
      <a:lstStyle/>
    </a:lnDef>
    <a:txDef>
      <a:spPr>
        <a:noFill/>
      </a:spPr>
      <a:bodyPr wrap="square" rtlCol="0">
        <a:spAutoFit/>
      </a:bodyPr>
      <a:lstStyle>
        <a:defPPr>
          <a:defRPr sz="1200" dirty="0" smtClean="0">
            <a:solidFill>
              <a:schemeClr val="accent1"/>
            </a:solidFill>
            <a:latin typeface="Calibri" pitchFamily="34" charset="0"/>
          </a:defRPr>
        </a:defPPr>
      </a:lstStyle>
    </a:txDef>
  </a:objectDefaults>
  <a:extraClrSchemeLst>
    <a:extraClrScheme>
      <a:clrScheme name="att_opt2_orng_073107 1">
        <a:dk1>
          <a:srgbClr val="4D4D4D"/>
        </a:dk1>
        <a:lt1>
          <a:srgbClr val="FFFFFF"/>
        </a:lt1>
        <a:dk2>
          <a:srgbClr val="000000"/>
        </a:dk2>
        <a:lt2>
          <a:srgbClr val="CCCCCC"/>
        </a:lt2>
        <a:accent1>
          <a:srgbClr val="067AB4"/>
        </a:accent1>
        <a:accent2>
          <a:srgbClr val="FF7200"/>
        </a:accent2>
        <a:accent3>
          <a:srgbClr val="FFFFFF"/>
        </a:accent3>
        <a:accent4>
          <a:srgbClr val="404040"/>
        </a:accent4>
        <a:accent5>
          <a:srgbClr val="AABED6"/>
        </a:accent5>
        <a:accent6>
          <a:srgbClr val="E76700"/>
        </a:accent6>
        <a:hlink>
          <a:srgbClr val="6EBB1F"/>
        </a:hlink>
        <a:folHlink>
          <a:srgbClr val="0C257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18593</TotalTime>
  <Words>1112</Words>
  <Application>Microsoft Office PowerPoint</Application>
  <PresentationFormat>On-screen Show (16:10)</PresentationFormat>
  <Paragraphs>174</Paragraphs>
  <Slides>25</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MS PGothic</vt:lpstr>
      <vt:lpstr>MS PGothic</vt:lpstr>
      <vt:lpstr>Arial</vt:lpstr>
      <vt:lpstr>Calibri</vt:lpstr>
      <vt:lpstr>Verdana</vt:lpstr>
      <vt:lpstr>Wingdings</vt:lpstr>
      <vt:lpstr>1_att_government_wide</vt:lpstr>
      <vt:lpstr>AGILE introduction and  Scrum Roles</vt:lpstr>
      <vt:lpstr>   What is Agile? </vt:lpstr>
      <vt:lpstr>                         Why AT&amp;T is adopting Agile?</vt:lpstr>
      <vt:lpstr>                                  What are Scrum Roles?</vt:lpstr>
      <vt:lpstr>Scrum Master Roles and Responsibilities</vt:lpstr>
      <vt:lpstr>Product Owner/Delegate Roles and Responsibilities</vt:lpstr>
      <vt:lpstr>Agile Project Manager Roles and Responsibilities</vt:lpstr>
      <vt:lpstr>Delivery Team Roles and Responsibilities</vt:lpstr>
      <vt:lpstr>Agile Process Overview  </vt:lpstr>
      <vt:lpstr>Vision and Funding </vt:lpstr>
      <vt:lpstr>Agile Release Planning and Management </vt:lpstr>
      <vt:lpstr>Iteration and Deployment Management </vt:lpstr>
      <vt:lpstr>Closure </vt:lpstr>
      <vt:lpstr>Agile Scrum R&amp;R </vt:lpstr>
      <vt:lpstr>ITUP Agile Types</vt:lpstr>
      <vt:lpstr>Vidur Agile Planning Tab </vt:lpstr>
      <vt:lpstr>Agile – Release Planning Tab </vt:lpstr>
      <vt:lpstr>Agile – Iteration Planning tab </vt:lpstr>
      <vt:lpstr>Agile Schedule</vt:lpstr>
      <vt:lpstr>Rally Access </vt:lpstr>
      <vt:lpstr>Rally Explained </vt:lpstr>
      <vt:lpstr>Waterfall to Agile Mapping</vt:lpstr>
      <vt:lpstr>Converting a project to Agile </vt:lpstr>
      <vt:lpstr>Live project Example </vt:lpstr>
      <vt:lpstr>Links </vt:lpstr>
    </vt:vector>
  </TitlesOfParts>
  <Company>A Guys Creations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 Roles</dc:title>
  <dc:creator>Barber, Kristen</dc:creator>
  <cp:lastModifiedBy>ADMINIBM</cp:lastModifiedBy>
  <cp:revision>694</cp:revision>
  <cp:lastPrinted>2011-06-24T13:45:53Z</cp:lastPrinted>
  <dcterms:created xsi:type="dcterms:W3CDTF">2011-07-18T15:43:57Z</dcterms:created>
  <dcterms:modified xsi:type="dcterms:W3CDTF">2015-05-12T04:55:41Z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0x010100A57E5E6480147F49B6243C740910D77B</vt:lpwstr>
  </property>
  <property fmtid="{D5CDD505-2E9C-101B-9397-08002B2CF9AE}" pid="3" name="Document Status">
    <vt:lpwstr>In Progress</vt:lpwstr>
  </property>
  <property fmtid="{D5CDD505-2E9C-101B-9397-08002B2CF9AE}" pid="4" name="Document State">
    <vt:lpwstr>In Progress</vt:lpwstr>
  </property>
  <property fmtid="{D5CDD505-2E9C-101B-9397-08002B2CF9AE}" pid="5" name="URL">
    <vt:lpwstr/>
  </property>
</Properties>
</file>