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sldIdLst>
    <p:sldId id="480" r:id="rId2"/>
    <p:sldId id="474" r:id="rId3"/>
    <p:sldId id="475" r:id="rId4"/>
    <p:sldId id="479" r:id="rId5"/>
    <p:sldId id="478" r:id="rId6"/>
    <p:sldId id="483" r:id="rId7"/>
    <p:sldId id="481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7"/>
    <a:srgbClr val="FFF8EB"/>
    <a:srgbClr val="FFF6E5"/>
    <a:srgbClr val="FFCC66"/>
    <a:srgbClr val="FFFFCC"/>
    <a:srgbClr val="FEF8EC"/>
    <a:srgbClr val="FEF5E2"/>
    <a:srgbClr val="FF9999"/>
    <a:srgbClr val="FFCC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6420" autoAdjust="0"/>
  </p:normalViewPr>
  <p:slideViewPr>
    <p:cSldViewPr>
      <p:cViewPr varScale="1">
        <p:scale>
          <a:sx n="76" d="100"/>
          <a:sy n="76" d="100"/>
        </p:scale>
        <p:origin x="11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DEF34-60B6-4CF3-BF62-AC6D5A512306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25C87-8709-437F-86F9-11096B508600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Pairwise Testing – Objective is to make sure that Interfaces between any two applications works fine (One Up – One Down) in ST environment </a:t>
          </a:r>
          <a:endParaRPr lang="en-US" dirty="0"/>
        </a:p>
      </dgm:t>
    </dgm:pt>
    <dgm:pt modelId="{6A007540-9FBC-4A4E-ADA8-2906F5373814}" type="parTrans" cxnId="{8BEB96A3-D029-4C42-BB0C-09A87A4ED119}">
      <dgm:prSet/>
      <dgm:spPr/>
      <dgm:t>
        <a:bodyPr/>
        <a:lstStyle/>
        <a:p>
          <a:endParaRPr lang="en-US"/>
        </a:p>
      </dgm:t>
    </dgm:pt>
    <dgm:pt modelId="{30EFA634-5DF4-41DB-8B39-E9EEA1A3D727}" type="sibTrans" cxnId="{8BEB96A3-D029-4C42-BB0C-09A87A4ED119}">
      <dgm:prSet/>
      <dgm:spPr/>
      <dgm:t>
        <a:bodyPr/>
        <a:lstStyle/>
        <a:p>
          <a:endParaRPr lang="en-US"/>
        </a:p>
      </dgm:t>
    </dgm:pt>
    <dgm:pt modelId="{5D4F5AF0-AAF6-4E4F-BED1-C3E815DC9D7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System Testing – Data will be validated against expected result in ST Environment.</a:t>
          </a:r>
          <a:endParaRPr lang="en-US" dirty="0"/>
        </a:p>
      </dgm:t>
    </dgm:pt>
    <dgm:pt modelId="{49D54DB2-CB26-4A02-99B2-4D5970AAA8AF}" type="sibTrans" cxnId="{A5CDEC11-6119-4D4B-B1C5-257244A99E65}">
      <dgm:prSet/>
      <dgm:spPr/>
      <dgm:t>
        <a:bodyPr/>
        <a:lstStyle/>
        <a:p>
          <a:endParaRPr lang="en-US"/>
        </a:p>
      </dgm:t>
    </dgm:pt>
    <dgm:pt modelId="{6DD54C02-399D-45C7-A998-856BFB6C4356}" type="parTrans" cxnId="{A5CDEC11-6119-4D4B-B1C5-257244A99E65}">
      <dgm:prSet/>
      <dgm:spPr/>
      <dgm:t>
        <a:bodyPr/>
        <a:lstStyle/>
        <a:p>
          <a:endParaRPr lang="en-US"/>
        </a:p>
      </dgm:t>
    </dgm:pt>
    <dgm:pt modelId="{F092A5E8-5698-40B9-A3BA-DBB3EB2A6D73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Assembly Testing /Integration Testing – Set of code will get tested by Developer in Dev Environment.</a:t>
          </a:r>
          <a:endParaRPr lang="en-US" dirty="0"/>
        </a:p>
      </dgm:t>
    </dgm:pt>
    <dgm:pt modelId="{C5BA9644-D36F-4CA6-8E0B-98E81CC19B0C}" type="sibTrans" cxnId="{5D1DB6AF-5688-4AF9-A755-116FE41B69F0}">
      <dgm:prSet/>
      <dgm:spPr/>
      <dgm:t>
        <a:bodyPr/>
        <a:lstStyle/>
        <a:p>
          <a:endParaRPr lang="en-US"/>
        </a:p>
      </dgm:t>
    </dgm:pt>
    <dgm:pt modelId="{E48BF46B-2BD4-4E32-ADEE-B8AE1039B1B5}" type="parTrans" cxnId="{5D1DB6AF-5688-4AF9-A755-116FE41B69F0}">
      <dgm:prSet/>
      <dgm:spPr/>
      <dgm:t>
        <a:bodyPr/>
        <a:lstStyle/>
        <a:p>
          <a:endParaRPr lang="en-US"/>
        </a:p>
      </dgm:t>
    </dgm:pt>
    <dgm:pt modelId="{70C1836F-5D08-4C40-887D-C94B2CF212AE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b="0" dirty="0" smtClean="0"/>
            <a:t>Unit Testing – After code formulation, testing of standalone code will be done by developer in Development Environment.</a:t>
          </a:r>
          <a:endParaRPr lang="en-US" dirty="0"/>
        </a:p>
      </dgm:t>
    </dgm:pt>
    <dgm:pt modelId="{23139AC6-F8BE-4997-A5EA-18CC95D3FA49}" type="sibTrans" cxnId="{6711C408-770C-4A00-8E9D-873021998815}">
      <dgm:prSet/>
      <dgm:spPr/>
      <dgm:t>
        <a:bodyPr/>
        <a:lstStyle/>
        <a:p>
          <a:endParaRPr lang="en-US"/>
        </a:p>
      </dgm:t>
    </dgm:pt>
    <dgm:pt modelId="{8A9C9EB0-30B0-47F5-83F3-4C24DA51A000}" type="parTrans" cxnId="{6711C408-770C-4A00-8E9D-873021998815}">
      <dgm:prSet/>
      <dgm:spPr/>
      <dgm:t>
        <a:bodyPr/>
        <a:lstStyle/>
        <a:p>
          <a:endParaRPr lang="en-US"/>
        </a:p>
      </dgm:t>
    </dgm:pt>
    <dgm:pt modelId="{EA92720A-B4C4-4269-ACB8-7A6EDB174427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b="0" dirty="0" smtClean="0"/>
            <a:t>AID (Application Interface Design) – AID created by T3 which include WSDL change b/w applications.</a:t>
          </a:r>
          <a:endParaRPr lang="en-US" dirty="0"/>
        </a:p>
      </dgm:t>
    </dgm:pt>
    <dgm:pt modelId="{29C6B5F5-FE29-40AC-81E1-BA5429473B9B}" type="sibTrans" cxnId="{1D473739-B0EC-4265-8007-CFCC5942C837}">
      <dgm:prSet/>
      <dgm:spPr/>
      <dgm:t>
        <a:bodyPr/>
        <a:lstStyle/>
        <a:p>
          <a:endParaRPr lang="en-US"/>
        </a:p>
      </dgm:t>
    </dgm:pt>
    <dgm:pt modelId="{8D5F3A1B-A057-47CB-B784-54D2518323D8}" type="parTrans" cxnId="{1D473739-B0EC-4265-8007-CFCC5942C837}">
      <dgm:prSet/>
      <dgm:spPr/>
      <dgm:t>
        <a:bodyPr/>
        <a:lstStyle/>
        <a:p>
          <a:endParaRPr lang="en-US"/>
        </a:p>
      </dgm:t>
    </dgm:pt>
    <dgm:pt modelId="{1ADFEE2A-D700-4457-8192-232D803557B2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HLD -High Level design created by Code and Table update impacted Applications T3.</a:t>
          </a:r>
          <a:endParaRPr lang="en-US" dirty="0"/>
        </a:p>
      </dgm:t>
    </dgm:pt>
    <dgm:pt modelId="{B3B44809-0968-4AB7-B9DB-08B16461E022}" type="sibTrans" cxnId="{50CC4845-027F-4EE2-B2F5-D9954628B95D}">
      <dgm:prSet/>
      <dgm:spPr/>
      <dgm:t>
        <a:bodyPr/>
        <a:lstStyle/>
        <a:p>
          <a:endParaRPr lang="en-US"/>
        </a:p>
      </dgm:t>
    </dgm:pt>
    <dgm:pt modelId="{EB079437-0125-4561-AC3E-A2764433255A}" type="parTrans" cxnId="{50CC4845-027F-4EE2-B2F5-D9954628B95D}">
      <dgm:prSet/>
      <dgm:spPr/>
      <dgm:t>
        <a:bodyPr/>
        <a:lstStyle/>
        <a:p>
          <a:endParaRPr lang="en-US"/>
        </a:p>
      </dgm:t>
    </dgm:pt>
    <dgm:pt modelId="{C457E132-6A38-4CF1-8AF8-E3D4A590DABB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System</a:t>
          </a:r>
          <a:r>
            <a:rPr lang="en-US" dirty="0" smtClean="0"/>
            <a:t> Requirement [Owner : Tier1] – SR baseline at end of JAR 3 Session</a:t>
          </a:r>
          <a:endParaRPr lang="en-US" dirty="0"/>
        </a:p>
      </dgm:t>
    </dgm:pt>
    <dgm:pt modelId="{6FC7377B-8334-49A6-96D5-B271B8560D18}" type="sibTrans" cxnId="{27D303F5-5613-4E27-99BC-AF520D493D3B}">
      <dgm:prSet/>
      <dgm:spPr/>
      <dgm:t>
        <a:bodyPr/>
        <a:lstStyle/>
        <a:p>
          <a:endParaRPr lang="en-US"/>
        </a:p>
      </dgm:t>
    </dgm:pt>
    <dgm:pt modelId="{E5CBE77D-FA93-4C3F-BA86-5B8C1699CA0F}" type="parTrans" cxnId="{27D303F5-5613-4E27-99BC-AF520D493D3B}">
      <dgm:prSet/>
      <dgm:spPr/>
      <dgm:t>
        <a:bodyPr/>
        <a:lstStyle/>
        <a:p>
          <a:endParaRPr lang="en-US"/>
        </a:p>
      </dgm:t>
    </dgm:pt>
    <dgm:pt modelId="{820CF804-5080-4764-80E1-49F70FFCE05C}" type="pres">
      <dgm:prSet presAssocID="{B3FDEF34-60B6-4CF3-BF62-AC6D5A51230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C767F38-0D55-45A7-946F-2F6DE6F362F7}" type="pres">
      <dgm:prSet presAssocID="{B3FDEF34-60B6-4CF3-BF62-AC6D5A512306}" presName="Name1" presStyleCnt="0"/>
      <dgm:spPr/>
    </dgm:pt>
    <dgm:pt modelId="{F031EFBD-63E6-4A4A-BAAA-20A4525217C4}" type="pres">
      <dgm:prSet presAssocID="{B3FDEF34-60B6-4CF3-BF62-AC6D5A512306}" presName="cycle" presStyleCnt="0"/>
      <dgm:spPr/>
    </dgm:pt>
    <dgm:pt modelId="{0ABD810F-A662-44ED-9980-7A806C0F3DCC}" type="pres">
      <dgm:prSet presAssocID="{B3FDEF34-60B6-4CF3-BF62-AC6D5A512306}" presName="srcNode" presStyleLbl="node1" presStyleIdx="0" presStyleCnt="7"/>
      <dgm:spPr/>
    </dgm:pt>
    <dgm:pt modelId="{77ADA78A-8110-4E16-978A-7A6370D0EA39}" type="pres">
      <dgm:prSet presAssocID="{B3FDEF34-60B6-4CF3-BF62-AC6D5A512306}" presName="conn" presStyleLbl="parChTrans1D2" presStyleIdx="0" presStyleCnt="1"/>
      <dgm:spPr/>
      <dgm:t>
        <a:bodyPr/>
        <a:lstStyle/>
        <a:p>
          <a:endParaRPr lang="en-US"/>
        </a:p>
      </dgm:t>
    </dgm:pt>
    <dgm:pt modelId="{64016A48-8FE0-447E-9243-3B123041985B}" type="pres">
      <dgm:prSet presAssocID="{B3FDEF34-60B6-4CF3-BF62-AC6D5A512306}" presName="extraNode" presStyleLbl="node1" presStyleIdx="0" presStyleCnt="7"/>
      <dgm:spPr/>
    </dgm:pt>
    <dgm:pt modelId="{F3DA6DA8-C357-48C7-A6BC-15F6C89DC327}" type="pres">
      <dgm:prSet presAssocID="{B3FDEF34-60B6-4CF3-BF62-AC6D5A512306}" presName="dstNode" presStyleLbl="node1" presStyleIdx="0" presStyleCnt="7"/>
      <dgm:spPr/>
    </dgm:pt>
    <dgm:pt modelId="{6E7161AB-F3EB-488E-83EE-DE7ED43C61B0}" type="pres">
      <dgm:prSet presAssocID="{C457E132-6A38-4CF1-8AF8-E3D4A590DABB}" presName="text_1" presStyleLbl="node1" presStyleIdx="0" presStyleCnt="7" custScaleX="95728" custScaleY="93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66980-238C-462F-9E92-84DDDD439298}" type="pres">
      <dgm:prSet presAssocID="{C457E132-6A38-4CF1-8AF8-E3D4A590DABB}" presName="accent_1" presStyleCnt="0"/>
      <dgm:spPr/>
    </dgm:pt>
    <dgm:pt modelId="{7A71564E-9584-4382-ACA3-02CBEF55CD6F}" type="pres">
      <dgm:prSet presAssocID="{C457E132-6A38-4CF1-8AF8-E3D4A590DABB}" presName="accentRepeatNode" presStyleLbl="solidFgAcc1" presStyleIdx="0" presStyleCnt="7"/>
      <dgm:spPr/>
    </dgm:pt>
    <dgm:pt modelId="{68245793-53A1-41CB-9479-E71401B68B04}" type="pres">
      <dgm:prSet presAssocID="{1ADFEE2A-D700-4457-8192-232D803557B2}" presName="text_2" presStyleLbl="node1" presStyleIdx="1" presStyleCnt="7" custScaleX="955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BF047-0AB4-4DAF-84C7-2C36E66AA39E}" type="pres">
      <dgm:prSet presAssocID="{1ADFEE2A-D700-4457-8192-232D803557B2}" presName="accent_2" presStyleCnt="0"/>
      <dgm:spPr/>
    </dgm:pt>
    <dgm:pt modelId="{E426C0B1-15B0-43EE-855F-D94CC42ECC00}" type="pres">
      <dgm:prSet presAssocID="{1ADFEE2A-D700-4457-8192-232D803557B2}" presName="accentRepeatNode" presStyleLbl="solidFgAcc1" presStyleIdx="1" presStyleCnt="7"/>
      <dgm:spPr/>
    </dgm:pt>
    <dgm:pt modelId="{97BB585C-08A8-4DAE-B019-15408BAC0CB2}" type="pres">
      <dgm:prSet presAssocID="{EA92720A-B4C4-4269-ACB8-7A6EDB174427}" presName="text_3" presStyleLbl="node1" presStyleIdx="2" presStyleCnt="7" custScaleX="953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54612-282D-4B23-A02D-4B4CFAC9B0CC}" type="pres">
      <dgm:prSet presAssocID="{EA92720A-B4C4-4269-ACB8-7A6EDB174427}" presName="accent_3" presStyleCnt="0"/>
      <dgm:spPr/>
    </dgm:pt>
    <dgm:pt modelId="{591BB3EB-F4B2-4532-9210-EFE6A5AB7979}" type="pres">
      <dgm:prSet presAssocID="{EA92720A-B4C4-4269-ACB8-7A6EDB174427}" presName="accentRepeatNode" presStyleLbl="solidFgAcc1" presStyleIdx="2" presStyleCnt="7"/>
      <dgm:spPr/>
    </dgm:pt>
    <dgm:pt modelId="{FC80B80A-6687-406A-A34C-561E587A7265}" type="pres">
      <dgm:prSet presAssocID="{70C1836F-5D08-4C40-887D-C94B2CF212AE}" presName="text_4" presStyleLbl="node1" presStyleIdx="3" presStyleCnt="7" custScaleX="96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CC219-0C5A-46EF-B4D3-B9DE93EFAF83}" type="pres">
      <dgm:prSet presAssocID="{70C1836F-5D08-4C40-887D-C94B2CF212AE}" presName="accent_4" presStyleCnt="0"/>
      <dgm:spPr/>
    </dgm:pt>
    <dgm:pt modelId="{5E23F957-AF6D-4344-9452-5390BBEBC134}" type="pres">
      <dgm:prSet presAssocID="{70C1836F-5D08-4C40-887D-C94B2CF212AE}" presName="accentRepeatNode" presStyleLbl="solidFgAcc1" presStyleIdx="3" presStyleCnt="7"/>
      <dgm:spPr/>
    </dgm:pt>
    <dgm:pt modelId="{C0A1170E-D8EF-4C39-A4BC-3E5AECB170EB}" type="pres">
      <dgm:prSet presAssocID="{F092A5E8-5698-40B9-A3BA-DBB3EB2A6D73}" presName="text_5" presStyleLbl="node1" presStyleIdx="4" presStyleCnt="7" custScaleX="97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631D7-FDC4-4F56-A72C-874CB6403AF6}" type="pres">
      <dgm:prSet presAssocID="{F092A5E8-5698-40B9-A3BA-DBB3EB2A6D73}" presName="accent_5" presStyleCnt="0"/>
      <dgm:spPr/>
    </dgm:pt>
    <dgm:pt modelId="{2B5EE613-1DE7-43DF-A5E4-E7D00CEDAFE5}" type="pres">
      <dgm:prSet presAssocID="{F092A5E8-5698-40B9-A3BA-DBB3EB2A6D73}" presName="accentRepeatNode" presStyleLbl="solidFgAcc1" presStyleIdx="4" presStyleCnt="7"/>
      <dgm:spPr/>
    </dgm:pt>
    <dgm:pt modelId="{A814BB15-0F34-4EF7-A46A-991936F2981E}" type="pres">
      <dgm:prSet presAssocID="{5D4F5AF0-AAF6-4E4F-BED1-C3E815DC9D7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96901-0083-439B-B150-8C177D130418}" type="pres">
      <dgm:prSet presAssocID="{5D4F5AF0-AAF6-4E4F-BED1-C3E815DC9D7C}" presName="accent_6" presStyleCnt="0"/>
      <dgm:spPr/>
    </dgm:pt>
    <dgm:pt modelId="{7981A026-233A-47B7-BD36-9E00FE614E6C}" type="pres">
      <dgm:prSet presAssocID="{5D4F5AF0-AAF6-4E4F-BED1-C3E815DC9D7C}" presName="accentRepeatNode" presStyleLbl="solidFgAcc1" presStyleIdx="5" presStyleCnt="7"/>
      <dgm:spPr/>
    </dgm:pt>
    <dgm:pt modelId="{3413B5DE-9755-4604-804B-CA2D450671E1}" type="pres">
      <dgm:prSet presAssocID="{D6725C87-8709-437F-86F9-11096B508600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9578B-8E5E-4A4A-9266-E62B747DA5F1}" type="pres">
      <dgm:prSet presAssocID="{D6725C87-8709-437F-86F9-11096B508600}" presName="accent_7" presStyleCnt="0"/>
      <dgm:spPr/>
    </dgm:pt>
    <dgm:pt modelId="{EE88FED0-5B9D-4133-80C9-C5CA9D0837EE}" type="pres">
      <dgm:prSet presAssocID="{D6725C87-8709-437F-86F9-11096B508600}" presName="accentRepeatNode" presStyleLbl="solidFgAcc1" presStyleIdx="6" presStyleCnt="7"/>
      <dgm:spPr/>
    </dgm:pt>
  </dgm:ptLst>
  <dgm:cxnLst>
    <dgm:cxn modelId="{7A4A6B4D-8674-437D-9778-3C313D0FBE59}" type="presOf" srcId="{1ADFEE2A-D700-4457-8192-232D803557B2}" destId="{68245793-53A1-41CB-9479-E71401B68B04}" srcOrd="0" destOrd="0" presId="urn:microsoft.com/office/officeart/2008/layout/VerticalCurvedList"/>
    <dgm:cxn modelId="{5D1DB6AF-5688-4AF9-A755-116FE41B69F0}" srcId="{B3FDEF34-60B6-4CF3-BF62-AC6D5A512306}" destId="{F092A5E8-5698-40B9-A3BA-DBB3EB2A6D73}" srcOrd="4" destOrd="0" parTransId="{E48BF46B-2BD4-4E32-ADEE-B8AE1039B1B5}" sibTransId="{C5BA9644-D36F-4CA6-8E0B-98E81CC19B0C}"/>
    <dgm:cxn modelId="{4CB1B735-2CF3-4051-9FAD-0DD219EE1A14}" type="presOf" srcId="{C457E132-6A38-4CF1-8AF8-E3D4A590DABB}" destId="{6E7161AB-F3EB-488E-83EE-DE7ED43C61B0}" srcOrd="0" destOrd="0" presId="urn:microsoft.com/office/officeart/2008/layout/VerticalCurvedList"/>
    <dgm:cxn modelId="{F1196CC5-1EFF-4DC8-A2F1-3502294B2C64}" type="presOf" srcId="{5D4F5AF0-AAF6-4E4F-BED1-C3E815DC9D7C}" destId="{A814BB15-0F34-4EF7-A46A-991936F2981E}" srcOrd="0" destOrd="0" presId="urn:microsoft.com/office/officeart/2008/layout/VerticalCurvedList"/>
    <dgm:cxn modelId="{D10F3C90-12A2-4425-AE87-66F0CC613F21}" type="presOf" srcId="{F092A5E8-5698-40B9-A3BA-DBB3EB2A6D73}" destId="{C0A1170E-D8EF-4C39-A4BC-3E5AECB170EB}" srcOrd="0" destOrd="0" presId="urn:microsoft.com/office/officeart/2008/layout/VerticalCurvedList"/>
    <dgm:cxn modelId="{378164AC-F2B6-4E15-B97B-F4A9A5188136}" type="presOf" srcId="{6FC7377B-8334-49A6-96D5-B271B8560D18}" destId="{77ADA78A-8110-4E16-978A-7A6370D0EA39}" srcOrd="0" destOrd="0" presId="urn:microsoft.com/office/officeart/2008/layout/VerticalCurvedList"/>
    <dgm:cxn modelId="{50CC4845-027F-4EE2-B2F5-D9954628B95D}" srcId="{B3FDEF34-60B6-4CF3-BF62-AC6D5A512306}" destId="{1ADFEE2A-D700-4457-8192-232D803557B2}" srcOrd="1" destOrd="0" parTransId="{EB079437-0125-4561-AC3E-A2764433255A}" sibTransId="{B3B44809-0968-4AB7-B9DB-08B16461E022}"/>
    <dgm:cxn modelId="{7C5C2F83-9B82-4772-AB80-8464D3724CCF}" type="presOf" srcId="{B3FDEF34-60B6-4CF3-BF62-AC6D5A512306}" destId="{820CF804-5080-4764-80E1-49F70FFCE05C}" srcOrd="0" destOrd="0" presId="urn:microsoft.com/office/officeart/2008/layout/VerticalCurvedList"/>
    <dgm:cxn modelId="{6711C408-770C-4A00-8E9D-873021998815}" srcId="{B3FDEF34-60B6-4CF3-BF62-AC6D5A512306}" destId="{70C1836F-5D08-4C40-887D-C94B2CF212AE}" srcOrd="3" destOrd="0" parTransId="{8A9C9EB0-30B0-47F5-83F3-4C24DA51A000}" sibTransId="{23139AC6-F8BE-4997-A5EA-18CC95D3FA49}"/>
    <dgm:cxn modelId="{FC345541-FC44-4786-9AD5-D416E46407CF}" type="presOf" srcId="{D6725C87-8709-437F-86F9-11096B508600}" destId="{3413B5DE-9755-4604-804B-CA2D450671E1}" srcOrd="0" destOrd="0" presId="urn:microsoft.com/office/officeart/2008/layout/VerticalCurvedList"/>
    <dgm:cxn modelId="{A742F7DD-9F63-4678-9188-B2995752D9D2}" type="presOf" srcId="{70C1836F-5D08-4C40-887D-C94B2CF212AE}" destId="{FC80B80A-6687-406A-A34C-561E587A7265}" srcOrd="0" destOrd="0" presId="urn:microsoft.com/office/officeart/2008/layout/VerticalCurvedList"/>
    <dgm:cxn modelId="{A5CDEC11-6119-4D4B-B1C5-257244A99E65}" srcId="{B3FDEF34-60B6-4CF3-BF62-AC6D5A512306}" destId="{5D4F5AF0-AAF6-4E4F-BED1-C3E815DC9D7C}" srcOrd="5" destOrd="0" parTransId="{6DD54C02-399D-45C7-A998-856BFB6C4356}" sibTransId="{49D54DB2-CB26-4A02-99B2-4D5970AAA8AF}"/>
    <dgm:cxn modelId="{8BEB96A3-D029-4C42-BB0C-09A87A4ED119}" srcId="{B3FDEF34-60B6-4CF3-BF62-AC6D5A512306}" destId="{D6725C87-8709-437F-86F9-11096B508600}" srcOrd="6" destOrd="0" parTransId="{6A007540-9FBC-4A4E-ADA8-2906F5373814}" sibTransId="{30EFA634-5DF4-41DB-8B39-E9EEA1A3D727}"/>
    <dgm:cxn modelId="{7F87C85F-BA38-4277-BF40-53BF51C5FF1D}" type="presOf" srcId="{EA92720A-B4C4-4269-ACB8-7A6EDB174427}" destId="{97BB585C-08A8-4DAE-B019-15408BAC0CB2}" srcOrd="0" destOrd="0" presId="urn:microsoft.com/office/officeart/2008/layout/VerticalCurvedList"/>
    <dgm:cxn modelId="{27D303F5-5613-4E27-99BC-AF520D493D3B}" srcId="{B3FDEF34-60B6-4CF3-BF62-AC6D5A512306}" destId="{C457E132-6A38-4CF1-8AF8-E3D4A590DABB}" srcOrd="0" destOrd="0" parTransId="{E5CBE77D-FA93-4C3F-BA86-5B8C1699CA0F}" sibTransId="{6FC7377B-8334-49A6-96D5-B271B8560D18}"/>
    <dgm:cxn modelId="{1D473739-B0EC-4265-8007-CFCC5942C837}" srcId="{B3FDEF34-60B6-4CF3-BF62-AC6D5A512306}" destId="{EA92720A-B4C4-4269-ACB8-7A6EDB174427}" srcOrd="2" destOrd="0" parTransId="{8D5F3A1B-A057-47CB-B784-54D2518323D8}" sibTransId="{29C6B5F5-FE29-40AC-81E1-BA5429473B9B}"/>
    <dgm:cxn modelId="{B9E9A7AD-EEB3-4E9F-A88F-0D40E21D20E8}" type="presParOf" srcId="{820CF804-5080-4764-80E1-49F70FFCE05C}" destId="{8C767F38-0D55-45A7-946F-2F6DE6F362F7}" srcOrd="0" destOrd="0" presId="urn:microsoft.com/office/officeart/2008/layout/VerticalCurvedList"/>
    <dgm:cxn modelId="{1C716F84-3A5A-4D85-95F1-420489431B19}" type="presParOf" srcId="{8C767F38-0D55-45A7-946F-2F6DE6F362F7}" destId="{F031EFBD-63E6-4A4A-BAAA-20A4525217C4}" srcOrd="0" destOrd="0" presId="urn:microsoft.com/office/officeart/2008/layout/VerticalCurvedList"/>
    <dgm:cxn modelId="{EA39B87C-9A5F-494E-84C6-72BEFC77DFB7}" type="presParOf" srcId="{F031EFBD-63E6-4A4A-BAAA-20A4525217C4}" destId="{0ABD810F-A662-44ED-9980-7A806C0F3DCC}" srcOrd="0" destOrd="0" presId="urn:microsoft.com/office/officeart/2008/layout/VerticalCurvedList"/>
    <dgm:cxn modelId="{F2A98540-3061-461D-A519-8292829DBC84}" type="presParOf" srcId="{F031EFBD-63E6-4A4A-BAAA-20A4525217C4}" destId="{77ADA78A-8110-4E16-978A-7A6370D0EA39}" srcOrd="1" destOrd="0" presId="urn:microsoft.com/office/officeart/2008/layout/VerticalCurvedList"/>
    <dgm:cxn modelId="{9C52AA0D-8A2F-4DBE-A101-431D7D83ECFF}" type="presParOf" srcId="{F031EFBD-63E6-4A4A-BAAA-20A4525217C4}" destId="{64016A48-8FE0-447E-9243-3B123041985B}" srcOrd="2" destOrd="0" presId="urn:microsoft.com/office/officeart/2008/layout/VerticalCurvedList"/>
    <dgm:cxn modelId="{869251EA-ADE1-425E-91FE-304CD2E69CA7}" type="presParOf" srcId="{F031EFBD-63E6-4A4A-BAAA-20A4525217C4}" destId="{F3DA6DA8-C357-48C7-A6BC-15F6C89DC327}" srcOrd="3" destOrd="0" presId="urn:microsoft.com/office/officeart/2008/layout/VerticalCurvedList"/>
    <dgm:cxn modelId="{238316C1-4CCB-45B9-B37C-B3EB9A02D8CC}" type="presParOf" srcId="{8C767F38-0D55-45A7-946F-2F6DE6F362F7}" destId="{6E7161AB-F3EB-488E-83EE-DE7ED43C61B0}" srcOrd="1" destOrd="0" presId="urn:microsoft.com/office/officeart/2008/layout/VerticalCurvedList"/>
    <dgm:cxn modelId="{8AC18F52-851D-4D90-9328-4A14BEC2953F}" type="presParOf" srcId="{8C767F38-0D55-45A7-946F-2F6DE6F362F7}" destId="{3E266980-238C-462F-9E92-84DDDD439298}" srcOrd="2" destOrd="0" presId="urn:microsoft.com/office/officeart/2008/layout/VerticalCurvedList"/>
    <dgm:cxn modelId="{F47E6F35-3DCE-439D-A4D6-BFD0999E68D7}" type="presParOf" srcId="{3E266980-238C-462F-9E92-84DDDD439298}" destId="{7A71564E-9584-4382-ACA3-02CBEF55CD6F}" srcOrd="0" destOrd="0" presId="urn:microsoft.com/office/officeart/2008/layout/VerticalCurvedList"/>
    <dgm:cxn modelId="{E14333C6-E806-4EEE-9C67-1F66176FF91E}" type="presParOf" srcId="{8C767F38-0D55-45A7-946F-2F6DE6F362F7}" destId="{68245793-53A1-41CB-9479-E71401B68B04}" srcOrd="3" destOrd="0" presId="urn:microsoft.com/office/officeart/2008/layout/VerticalCurvedList"/>
    <dgm:cxn modelId="{D65A2FA6-D8F1-4E1A-BA56-5F8C35C95E0F}" type="presParOf" srcId="{8C767F38-0D55-45A7-946F-2F6DE6F362F7}" destId="{0D2BF047-0AB4-4DAF-84C7-2C36E66AA39E}" srcOrd="4" destOrd="0" presId="urn:microsoft.com/office/officeart/2008/layout/VerticalCurvedList"/>
    <dgm:cxn modelId="{ABB4C176-1C2C-414C-9F01-8103481B73B1}" type="presParOf" srcId="{0D2BF047-0AB4-4DAF-84C7-2C36E66AA39E}" destId="{E426C0B1-15B0-43EE-855F-D94CC42ECC00}" srcOrd="0" destOrd="0" presId="urn:microsoft.com/office/officeart/2008/layout/VerticalCurvedList"/>
    <dgm:cxn modelId="{64DAD26A-E1D6-4916-B722-A380AA547E60}" type="presParOf" srcId="{8C767F38-0D55-45A7-946F-2F6DE6F362F7}" destId="{97BB585C-08A8-4DAE-B019-15408BAC0CB2}" srcOrd="5" destOrd="0" presId="urn:microsoft.com/office/officeart/2008/layout/VerticalCurvedList"/>
    <dgm:cxn modelId="{B14A21CB-2CBB-4E00-ABAE-9B592902B220}" type="presParOf" srcId="{8C767F38-0D55-45A7-946F-2F6DE6F362F7}" destId="{F7554612-282D-4B23-A02D-4B4CFAC9B0CC}" srcOrd="6" destOrd="0" presId="urn:microsoft.com/office/officeart/2008/layout/VerticalCurvedList"/>
    <dgm:cxn modelId="{390319D1-0C9F-44EE-A2E4-D7C5B0D461FB}" type="presParOf" srcId="{F7554612-282D-4B23-A02D-4B4CFAC9B0CC}" destId="{591BB3EB-F4B2-4532-9210-EFE6A5AB7979}" srcOrd="0" destOrd="0" presId="urn:microsoft.com/office/officeart/2008/layout/VerticalCurvedList"/>
    <dgm:cxn modelId="{04CC65B3-DE53-43CB-9EAD-5BF2A403F1CE}" type="presParOf" srcId="{8C767F38-0D55-45A7-946F-2F6DE6F362F7}" destId="{FC80B80A-6687-406A-A34C-561E587A7265}" srcOrd="7" destOrd="0" presId="urn:microsoft.com/office/officeart/2008/layout/VerticalCurvedList"/>
    <dgm:cxn modelId="{9F3216A9-4F3C-4B2C-BF32-14B0487F9B0A}" type="presParOf" srcId="{8C767F38-0D55-45A7-946F-2F6DE6F362F7}" destId="{EC4CC219-0C5A-46EF-B4D3-B9DE93EFAF83}" srcOrd="8" destOrd="0" presId="urn:microsoft.com/office/officeart/2008/layout/VerticalCurvedList"/>
    <dgm:cxn modelId="{72A688A8-625E-4182-A5C0-14B9288E5C72}" type="presParOf" srcId="{EC4CC219-0C5A-46EF-B4D3-B9DE93EFAF83}" destId="{5E23F957-AF6D-4344-9452-5390BBEBC134}" srcOrd="0" destOrd="0" presId="urn:microsoft.com/office/officeart/2008/layout/VerticalCurvedList"/>
    <dgm:cxn modelId="{4CA085E6-2997-4D09-88E2-A4E5B23FDD46}" type="presParOf" srcId="{8C767F38-0D55-45A7-946F-2F6DE6F362F7}" destId="{C0A1170E-D8EF-4C39-A4BC-3E5AECB170EB}" srcOrd="9" destOrd="0" presId="urn:microsoft.com/office/officeart/2008/layout/VerticalCurvedList"/>
    <dgm:cxn modelId="{D641AC22-B3B1-4885-8698-C21F3D3264F1}" type="presParOf" srcId="{8C767F38-0D55-45A7-946F-2F6DE6F362F7}" destId="{68A631D7-FDC4-4F56-A72C-874CB6403AF6}" srcOrd="10" destOrd="0" presId="urn:microsoft.com/office/officeart/2008/layout/VerticalCurvedList"/>
    <dgm:cxn modelId="{0D6767AD-4E00-407C-844D-4E5B463AFF71}" type="presParOf" srcId="{68A631D7-FDC4-4F56-A72C-874CB6403AF6}" destId="{2B5EE613-1DE7-43DF-A5E4-E7D00CEDAFE5}" srcOrd="0" destOrd="0" presId="urn:microsoft.com/office/officeart/2008/layout/VerticalCurvedList"/>
    <dgm:cxn modelId="{7A64D215-D318-45C0-AA09-13E9ABA3ABC3}" type="presParOf" srcId="{8C767F38-0D55-45A7-946F-2F6DE6F362F7}" destId="{A814BB15-0F34-4EF7-A46A-991936F2981E}" srcOrd="11" destOrd="0" presId="urn:microsoft.com/office/officeart/2008/layout/VerticalCurvedList"/>
    <dgm:cxn modelId="{37D64AA9-E474-4F39-8B65-EC29F07211D0}" type="presParOf" srcId="{8C767F38-0D55-45A7-946F-2F6DE6F362F7}" destId="{A3196901-0083-439B-B150-8C177D130418}" srcOrd="12" destOrd="0" presId="urn:microsoft.com/office/officeart/2008/layout/VerticalCurvedList"/>
    <dgm:cxn modelId="{AA767BD7-F2CA-41F1-B055-BD878F7466F1}" type="presParOf" srcId="{A3196901-0083-439B-B150-8C177D130418}" destId="{7981A026-233A-47B7-BD36-9E00FE614E6C}" srcOrd="0" destOrd="0" presId="urn:microsoft.com/office/officeart/2008/layout/VerticalCurvedList"/>
    <dgm:cxn modelId="{677EAD03-A747-4A55-9B4E-3B1F4BBAC6EE}" type="presParOf" srcId="{8C767F38-0D55-45A7-946F-2F6DE6F362F7}" destId="{3413B5DE-9755-4604-804B-CA2D450671E1}" srcOrd="13" destOrd="0" presId="urn:microsoft.com/office/officeart/2008/layout/VerticalCurvedList"/>
    <dgm:cxn modelId="{A87696C0-44E7-4965-858C-C21798689860}" type="presParOf" srcId="{8C767F38-0D55-45A7-946F-2F6DE6F362F7}" destId="{FEE9578B-8E5E-4A4A-9266-E62B747DA5F1}" srcOrd="14" destOrd="0" presId="urn:microsoft.com/office/officeart/2008/layout/VerticalCurvedList"/>
    <dgm:cxn modelId="{A6127E9A-9704-44F0-860F-AAB3800D8D6F}" type="presParOf" srcId="{FEE9578B-8E5E-4A4A-9266-E62B747DA5F1}" destId="{EE88FED0-5B9D-4133-80C9-C5CA9D0837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58C6BC-B17E-4032-B69A-2940C66B6F0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9C6D4E-F4AA-4EFA-97AF-8AA461B1247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JRD (Joint Requirement Document) baseline in JAR 2</a:t>
          </a:r>
          <a:endParaRPr lang="en-US" dirty="0"/>
        </a:p>
      </dgm:t>
    </dgm:pt>
    <dgm:pt modelId="{F6B36352-8E27-4E2E-B98D-D0A5310D8BB3}" type="parTrans" cxnId="{E04A75DA-894C-4105-B390-402564C0C040}">
      <dgm:prSet/>
      <dgm:spPr/>
      <dgm:t>
        <a:bodyPr/>
        <a:lstStyle/>
        <a:p>
          <a:endParaRPr lang="en-US"/>
        </a:p>
      </dgm:t>
    </dgm:pt>
    <dgm:pt modelId="{8B42924C-ABF7-49AB-AA6C-0297955E66B3}" type="sibTrans" cxnId="{E04A75DA-894C-4105-B390-402564C0C040}">
      <dgm:prSet/>
      <dgm:spPr/>
      <dgm:t>
        <a:bodyPr/>
        <a:lstStyle/>
        <a:p>
          <a:endParaRPr lang="en-US"/>
        </a:p>
      </dgm:t>
    </dgm:pt>
    <dgm:pt modelId="{62DDDAAA-70B2-4167-9B48-31F24C255AF0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HLTS (High Level Test Strategy) created by Test Planner – Contain Project Objective, Scope, Application Impact, Level of testing with timeline.</a:t>
          </a:r>
          <a:endParaRPr lang="en-US" dirty="0"/>
        </a:p>
      </dgm:t>
    </dgm:pt>
    <dgm:pt modelId="{3D134CE9-799D-4B75-8802-5439B32D212C}" type="parTrans" cxnId="{71DE9AE1-172E-4FBF-907C-FE26E2107218}">
      <dgm:prSet/>
      <dgm:spPr/>
      <dgm:t>
        <a:bodyPr/>
        <a:lstStyle/>
        <a:p>
          <a:endParaRPr lang="en-US"/>
        </a:p>
      </dgm:t>
    </dgm:pt>
    <dgm:pt modelId="{0767D6B5-06E1-4A37-B8DC-72041A50141B}" type="sibTrans" cxnId="{71DE9AE1-172E-4FBF-907C-FE26E2107218}">
      <dgm:prSet/>
      <dgm:spPr/>
      <dgm:t>
        <a:bodyPr/>
        <a:lstStyle/>
        <a:p>
          <a:endParaRPr lang="en-US"/>
        </a:p>
      </dgm:t>
    </dgm:pt>
    <dgm:pt modelId="{D8807C8F-8214-493A-8BDF-854D3BB6FD84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US" dirty="0" smtClean="0"/>
            <a:t>Test Planner will handover HLTS to Test Manager (IBM PM should raise request for TM assignment at start of Phase 3)</a:t>
          </a:r>
          <a:endParaRPr lang="en-US" dirty="0"/>
        </a:p>
      </dgm:t>
    </dgm:pt>
    <dgm:pt modelId="{84B132D5-41AB-418A-9FCC-8F6B257AC47E}" type="parTrans" cxnId="{E0B66ACB-5763-4328-8956-E346A9C6DF28}">
      <dgm:prSet/>
      <dgm:spPr/>
      <dgm:t>
        <a:bodyPr/>
        <a:lstStyle/>
        <a:p>
          <a:endParaRPr lang="en-US"/>
        </a:p>
      </dgm:t>
    </dgm:pt>
    <dgm:pt modelId="{F884B395-4911-4895-B967-B1E4D4F59EEE}" type="sibTrans" cxnId="{E0B66ACB-5763-4328-8956-E346A9C6DF28}">
      <dgm:prSet/>
      <dgm:spPr/>
      <dgm:t>
        <a:bodyPr/>
        <a:lstStyle/>
        <a:p>
          <a:endParaRPr lang="en-US"/>
        </a:p>
      </dgm:t>
    </dgm:pt>
    <dgm:pt modelId="{B5C45774-04D4-4137-ADCA-764A7F8272AC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TM review Business Scenario from JRD with BPEs and provide input what type of ETE Testing required (BST/IST/JST)</a:t>
          </a:r>
          <a:endParaRPr lang="en-US" dirty="0"/>
        </a:p>
      </dgm:t>
    </dgm:pt>
    <dgm:pt modelId="{97117E3F-972B-4656-B7AA-5BC3BF7BE271}" type="parTrans" cxnId="{C7323136-110C-4D42-827E-C0895A8D4017}">
      <dgm:prSet/>
      <dgm:spPr/>
      <dgm:t>
        <a:bodyPr/>
        <a:lstStyle/>
        <a:p>
          <a:endParaRPr lang="en-US"/>
        </a:p>
      </dgm:t>
    </dgm:pt>
    <dgm:pt modelId="{D386CA5C-C8E4-4C7A-8BC4-D1228694F203}" type="sibTrans" cxnId="{C7323136-110C-4D42-827E-C0895A8D4017}">
      <dgm:prSet/>
      <dgm:spPr/>
      <dgm:t>
        <a:bodyPr/>
        <a:lstStyle/>
        <a:p>
          <a:endParaRPr lang="en-US"/>
        </a:p>
      </dgm:t>
    </dgm:pt>
    <dgm:pt modelId="{AFA230F0-2F22-4D25-A6C0-7C7E721F1468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ETE TCs prepared by TM and review with application’s ST</a:t>
          </a:r>
          <a:endParaRPr lang="en-US" dirty="0"/>
        </a:p>
      </dgm:t>
    </dgm:pt>
    <dgm:pt modelId="{532A168C-3682-4259-ADB8-225EEADB6BD9}" type="parTrans" cxnId="{6044B16A-5F5C-4A96-A32D-6920558EA9A4}">
      <dgm:prSet/>
      <dgm:spPr/>
      <dgm:t>
        <a:bodyPr/>
        <a:lstStyle/>
        <a:p>
          <a:endParaRPr lang="en-US"/>
        </a:p>
      </dgm:t>
    </dgm:pt>
    <dgm:pt modelId="{C35AF391-7CA1-45A6-831C-03DCDA63734C}" type="sibTrans" cxnId="{6044B16A-5F5C-4A96-A32D-6920558EA9A4}">
      <dgm:prSet/>
      <dgm:spPr/>
      <dgm:t>
        <a:bodyPr/>
        <a:lstStyle/>
        <a:p>
          <a:endParaRPr lang="en-US"/>
        </a:p>
      </dgm:t>
    </dgm:pt>
    <dgm:pt modelId="{E8667DBA-7EEA-4B86-A5F5-539241A5AC94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TM will get ST schedule from PM for IBM + AT&amp;T applications and will prepare ETE Schedule. </a:t>
          </a:r>
          <a:endParaRPr lang="en-US" dirty="0"/>
        </a:p>
      </dgm:t>
    </dgm:pt>
    <dgm:pt modelId="{0A6EA682-886E-46AF-8523-16AFCF440CB6}" type="parTrans" cxnId="{B30F8AD5-81E3-4F99-875A-0C55C7B6A267}">
      <dgm:prSet/>
      <dgm:spPr/>
      <dgm:t>
        <a:bodyPr/>
        <a:lstStyle/>
        <a:p>
          <a:endParaRPr lang="en-US"/>
        </a:p>
      </dgm:t>
    </dgm:pt>
    <dgm:pt modelId="{BEDE5020-2DD3-4705-88D4-E21132D38D5E}" type="sibTrans" cxnId="{B30F8AD5-81E3-4F99-875A-0C55C7B6A267}">
      <dgm:prSet/>
      <dgm:spPr/>
      <dgm:t>
        <a:bodyPr/>
        <a:lstStyle/>
        <a:p>
          <a:endParaRPr lang="en-US"/>
        </a:p>
      </dgm:t>
    </dgm:pt>
    <dgm:pt modelId="{FCB611CF-67E9-4732-A5F1-AF54DEBC82A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MTP (Master Test Plan) – Created by Test Manager, contain requirements, ST and ETE timeline, Deployment Strategy.</a:t>
          </a:r>
          <a:endParaRPr lang="en-US" dirty="0"/>
        </a:p>
      </dgm:t>
    </dgm:pt>
    <dgm:pt modelId="{82DBF38A-5FBD-4F45-8336-881276194831}" type="parTrans" cxnId="{747E03F7-B534-40EE-B247-CF792F208CE2}">
      <dgm:prSet/>
      <dgm:spPr/>
      <dgm:t>
        <a:bodyPr/>
        <a:lstStyle/>
        <a:p>
          <a:endParaRPr lang="en-US"/>
        </a:p>
      </dgm:t>
    </dgm:pt>
    <dgm:pt modelId="{A8B000AC-0C2A-4923-9F53-20CA17595E68}" type="sibTrans" cxnId="{747E03F7-B534-40EE-B247-CF792F208CE2}">
      <dgm:prSet/>
      <dgm:spPr/>
      <dgm:t>
        <a:bodyPr/>
        <a:lstStyle/>
        <a:p>
          <a:endParaRPr lang="en-US"/>
        </a:p>
      </dgm:t>
    </dgm:pt>
    <dgm:pt modelId="{F327C4F6-8288-418D-899E-536123BD6A5B}" type="pres">
      <dgm:prSet presAssocID="{5458C6BC-B17E-4032-B69A-2940C66B6F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AD9D4C4-2015-494D-B174-51AC4CCA4634}" type="pres">
      <dgm:prSet presAssocID="{5458C6BC-B17E-4032-B69A-2940C66B6F0B}" presName="Name1" presStyleCnt="0"/>
      <dgm:spPr/>
    </dgm:pt>
    <dgm:pt modelId="{D3355C03-42A0-48B7-B39E-3F89916806D7}" type="pres">
      <dgm:prSet presAssocID="{5458C6BC-B17E-4032-B69A-2940C66B6F0B}" presName="cycle" presStyleCnt="0"/>
      <dgm:spPr/>
    </dgm:pt>
    <dgm:pt modelId="{27CDC0C6-7F4F-4E58-A857-DBE18A14FDB5}" type="pres">
      <dgm:prSet presAssocID="{5458C6BC-B17E-4032-B69A-2940C66B6F0B}" presName="srcNode" presStyleLbl="node1" presStyleIdx="0" presStyleCnt="7"/>
      <dgm:spPr/>
    </dgm:pt>
    <dgm:pt modelId="{31426839-0DA1-405B-8347-944DB94202A9}" type="pres">
      <dgm:prSet presAssocID="{5458C6BC-B17E-4032-B69A-2940C66B6F0B}" presName="conn" presStyleLbl="parChTrans1D2" presStyleIdx="0" presStyleCnt="1"/>
      <dgm:spPr/>
      <dgm:t>
        <a:bodyPr/>
        <a:lstStyle/>
        <a:p>
          <a:endParaRPr lang="en-US"/>
        </a:p>
      </dgm:t>
    </dgm:pt>
    <dgm:pt modelId="{89B7F6A3-2869-456A-BC89-A64B576C8DC3}" type="pres">
      <dgm:prSet presAssocID="{5458C6BC-B17E-4032-B69A-2940C66B6F0B}" presName="extraNode" presStyleLbl="node1" presStyleIdx="0" presStyleCnt="7"/>
      <dgm:spPr/>
    </dgm:pt>
    <dgm:pt modelId="{A2D828E7-246F-4363-BFF3-C727FB89F8D1}" type="pres">
      <dgm:prSet presAssocID="{5458C6BC-B17E-4032-B69A-2940C66B6F0B}" presName="dstNode" presStyleLbl="node1" presStyleIdx="0" presStyleCnt="7"/>
      <dgm:spPr/>
    </dgm:pt>
    <dgm:pt modelId="{50F3F91A-57D9-4C88-B760-03922161B237}" type="pres">
      <dgm:prSet presAssocID="{CD9C6D4E-F4AA-4EFA-97AF-8AA461B1247E}" presName="text_1" presStyleLbl="node1" presStyleIdx="0" presStyleCnt="7" custScaleY="1075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9FDD5-90EF-4ABE-92A8-712950707E5A}" type="pres">
      <dgm:prSet presAssocID="{CD9C6D4E-F4AA-4EFA-97AF-8AA461B1247E}" presName="accent_1" presStyleCnt="0"/>
      <dgm:spPr/>
    </dgm:pt>
    <dgm:pt modelId="{C7B92A2D-6535-4548-892F-ACA496487DDC}" type="pres">
      <dgm:prSet presAssocID="{CD9C6D4E-F4AA-4EFA-97AF-8AA461B1247E}" presName="accentRepeatNode" presStyleLbl="solidFgAcc1" presStyleIdx="0" presStyleCnt="7"/>
      <dgm:spPr/>
    </dgm:pt>
    <dgm:pt modelId="{45981AB5-8F13-48AF-89A9-98056E0B73A0}" type="pres">
      <dgm:prSet presAssocID="{62DDDAAA-70B2-4167-9B48-31F24C255AF0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7E31D-9593-4C7F-A313-CD48F4D0FDB7}" type="pres">
      <dgm:prSet presAssocID="{62DDDAAA-70B2-4167-9B48-31F24C255AF0}" presName="accent_2" presStyleCnt="0"/>
      <dgm:spPr/>
    </dgm:pt>
    <dgm:pt modelId="{1B3D306D-BB0F-429E-A403-052C2589AC94}" type="pres">
      <dgm:prSet presAssocID="{62DDDAAA-70B2-4167-9B48-31F24C255AF0}" presName="accentRepeatNode" presStyleLbl="solidFgAcc1" presStyleIdx="1" presStyleCnt="7"/>
      <dgm:spPr/>
    </dgm:pt>
    <dgm:pt modelId="{4E09AF33-8738-4FDC-892A-2311E4A109F2}" type="pres">
      <dgm:prSet presAssocID="{D8807C8F-8214-493A-8BDF-854D3BB6FD84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F443D-F6C8-4586-A389-35756CF46B8A}" type="pres">
      <dgm:prSet presAssocID="{D8807C8F-8214-493A-8BDF-854D3BB6FD84}" presName="accent_3" presStyleCnt="0"/>
      <dgm:spPr/>
    </dgm:pt>
    <dgm:pt modelId="{C8E6DE63-2536-492A-AD8B-05BC0B3C174F}" type="pres">
      <dgm:prSet presAssocID="{D8807C8F-8214-493A-8BDF-854D3BB6FD84}" presName="accentRepeatNode" presStyleLbl="solidFgAcc1" presStyleIdx="2" presStyleCnt="7"/>
      <dgm:spPr/>
    </dgm:pt>
    <dgm:pt modelId="{66801441-6B56-4982-B197-A64B9D79DF77}" type="pres">
      <dgm:prSet presAssocID="{B5C45774-04D4-4137-ADCA-764A7F8272A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B8DC3-F852-422E-A988-E40311CD6484}" type="pres">
      <dgm:prSet presAssocID="{B5C45774-04D4-4137-ADCA-764A7F8272AC}" presName="accent_4" presStyleCnt="0"/>
      <dgm:spPr/>
    </dgm:pt>
    <dgm:pt modelId="{4069DCD3-29FF-416F-8697-0C2E892416C2}" type="pres">
      <dgm:prSet presAssocID="{B5C45774-04D4-4137-ADCA-764A7F8272AC}" presName="accentRepeatNode" presStyleLbl="solidFgAcc1" presStyleIdx="3" presStyleCnt="7"/>
      <dgm:spPr/>
    </dgm:pt>
    <dgm:pt modelId="{8E0F1FAC-D054-482A-8926-BAE7DB5EB92E}" type="pres">
      <dgm:prSet presAssocID="{AFA230F0-2F22-4D25-A6C0-7C7E721F146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97222-E9D7-4D9C-BECF-DF5BB90F46B0}" type="pres">
      <dgm:prSet presAssocID="{AFA230F0-2F22-4D25-A6C0-7C7E721F1468}" presName="accent_5" presStyleCnt="0"/>
      <dgm:spPr/>
    </dgm:pt>
    <dgm:pt modelId="{AC77C876-E65A-4160-AEDB-CAD876BF364B}" type="pres">
      <dgm:prSet presAssocID="{AFA230F0-2F22-4D25-A6C0-7C7E721F1468}" presName="accentRepeatNode" presStyleLbl="solidFgAcc1" presStyleIdx="4" presStyleCnt="7"/>
      <dgm:spPr/>
    </dgm:pt>
    <dgm:pt modelId="{8A78D68F-53DB-4137-8540-84C807F1461E}" type="pres">
      <dgm:prSet presAssocID="{E8667DBA-7EEA-4B86-A5F5-539241A5AC94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A86E9-619D-43DD-8CE0-3A1F25B134F3}" type="pres">
      <dgm:prSet presAssocID="{E8667DBA-7EEA-4B86-A5F5-539241A5AC94}" presName="accent_6" presStyleCnt="0"/>
      <dgm:spPr/>
    </dgm:pt>
    <dgm:pt modelId="{AB00C729-4EEC-445B-9886-0C85181EAE3A}" type="pres">
      <dgm:prSet presAssocID="{E8667DBA-7EEA-4B86-A5F5-539241A5AC94}" presName="accentRepeatNode" presStyleLbl="solidFgAcc1" presStyleIdx="5" presStyleCnt="7"/>
      <dgm:spPr/>
    </dgm:pt>
    <dgm:pt modelId="{C857B383-D86C-411E-BB3D-408BD45A180D}" type="pres">
      <dgm:prSet presAssocID="{FCB611CF-67E9-4732-A5F1-AF54DEBC82A7}" presName="text_7" presStyleLbl="node1" presStyleIdx="6" presStyleCnt="7" custLinFactNeighborX="2732" custLinFactNeighborY="-37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92A3E-7A13-4709-8F9E-DD43E15CE8E7}" type="pres">
      <dgm:prSet presAssocID="{FCB611CF-67E9-4732-A5F1-AF54DEBC82A7}" presName="accent_7" presStyleCnt="0"/>
      <dgm:spPr/>
    </dgm:pt>
    <dgm:pt modelId="{8C871775-2BDF-402A-AD15-9D73011145CB}" type="pres">
      <dgm:prSet presAssocID="{FCB611CF-67E9-4732-A5F1-AF54DEBC82A7}" presName="accentRepeatNode" presStyleLbl="solidFgAcc1" presStyleIdx="6" presStyleCnt="7"/>
      <dgm:spPr/>
    </dgm:pt>
  </dgm:ptLst>
  <dgm:cxnLst>
    <dgm:cxn modelId="{B11CC906-F013-466A-BEE0-439E8E25CBC2}" type="presOf" srcId="{62DDDAAA-70B2-4167-9B48-31F24C255AF0}" destId="{45981AB5-8F13-48AF-89A9-98056E0B73A0}" srcOrd="0" destOrd="0" presId="urn:microsoft.com/office/officeart/2008/layout/VerticalCurvedList"/>
    <dgm:cxn modelId="{E0B66ACB-5763-4328-8956-E346A9C6DF28}" srcId="{5458C6BC-B17E-4032-B69A-2940C66B6F0B}" destId="{D8807C8F-8214-493A-8BDF-854D3BB6FD84}" srcOrd="2" destOrd="0" parTransId="{84B132D5-41AB-418A-9FCC-8F6B257AC47E}" sibTransId="{F884B395-4911-4895-B967-B1E4D4F59EEE}"/>
    <dgm:cxn modelId="{23A1AF74-6E64-4213-B8F5-70DE552A386F}" type="presOf" srcId="{5458C6BC-B17E-4032-B69A-2940C66B6F0B}" destId="{F327C4F6-8288-418D-899E-536123BD6A5B}" srcOrd="0" destOrd="0" presId="urn:microsoft.com/office/officeart/2008/layout/VerticalCurvedList"/>
    <dgm:cxn modelId="{747E03F7-B534-40EE-B247-CF792F208CE2}" srcId="{5458C6BC-B17E-4032-B69A-2940C66B6F0B}" destId="{FCB611CF-67E9-4732-A5F1-AF54DEBC82A7}" srcOrd="6" destOrd="0" parTransId="{82DBF38A-5FBD-4F45-8336-881276194831}" sibTransId="{A8B000AC-0C2A-4923-9F53-20CA17595E68}"/>
    <dgm:cxn modelId="{C971816B-B885-477E-B14D-AD8DBDA1E4B3}" type="presOf" srcId="{CD9C6D4E-F4AA-4EFA-97AF-8AA461B1247E}" destId="{50F3F91A-57D9-4C88-B760-03922161B237}" srcOrd="0" destOrd="0" presId="urn:microsoft.com/office/officeart/2008/layout/VerticalCurvedList"/>
    <dgm:cxn modelId="{DEC37164-766C-4543-9128-24E393B91304}" type="presOf" srcId="{D8807C8F-8214-493A-8BDF-854D3BB6FD84}" destId="{4E09AF33-8738-4FDC-892A-2311E4A109F2}" srcOrd="0" destOrd="0" presId="urn:microsoft.com/office/officeart/2008/layout/VerticalCurvedList"/>
    <dgm:cxn modelId="{8E3C0D52-CCAC-4817-BDED-6B6EA3DF1939}" type="presOf" srcId="{8B42924C-ABF7-49AB-AA6C-0297955E66B3}" destId="{31426839-0DA1-405B-8347-944DB94202A9}" srcOrd="0" destOrd="0" presId="urn:microsoft.com/office/officeart/2008/layout/VerticalCurvedList"/>
    <dgm:cxn modelId="{87193E04-0FFC-4175-9C3C-AC7213F304B1}" type="presOf" srcId="{AFA230F0-2F22-4D25-A6C0-7C7E721F1468}" destId="{8E0F1FAC-D054-482A-8926-BAE7DB5EB92E}" srcOrd="0" destOrd="0" presId="urn:microsoft.com/office/officeart/2008/layout/VerticalCurvedList"/>
    <dgm:cxn modelId="{71DE9AE1-172E-4FBF-907C-FE26E2107218}" srcId="{5458C6BC-B17E-4032-B69A-2940C66B6F0B}" destId="{62DDDAAA-70B2-4167-9B48-31F24C255AF0}" srcOrd="1" destOrd="0" parTransId="{3D134CE9-799D-4B75-8802-5439B32D212C}" sibTransId="{0767D6B5-06E1-4A37-B8DC-72041A50141B}"/>
    <dgm:cxn modelId="{E04A75DA-894C-4105-B390-402564C0C040}" srcId="{5458C6BC-B17E-4032-B69A-2940C66B6F0B}" destId="{CD9C6D4E-F4AA-4EFA-97AF-8AA461B1247E}" srcOrd="0" destOrd="0" parTransId="{F6B36352-8E27-4E2E-B98D-D0A5310D8BB3}" sibTransId="{8B42924C-ABF7-49AB-AA6C-0297955E66B3}"/>
    <dgm:cxn modelId="{6044B16A-5F5C-4A96-A32D-6920558EA9A4}" srcId="{5458C6BC-B17E-4032-B69A-2940C66B6F0B}" destId="{AFA230F0-2F22-4D25-A6C0-7C7E721F1468}" srcOrd="4" destOrd="0" parTransId="{532A168C-3682-4259-ADB8-225EEADB6BD9}" sibTransId="{C35AF391-7CA1-45A6-831C-03DCDA63734C}"/>
    <dgm:cxn modelId="{C7323136-110C-4D42-827E-C0895A8D4017}" srcId="{5458C6BC-B17E-4032-B69A-2940C66B6F0B}" destId="{B5C45774-04D4-4137-ADCA-764A7F8272AC}" srcOrd="3" destOrd="0" parTransId="{97117E3F-972B-4656-B7AA-5BC3BF7BE271}" sibTransId="{D386CA5C-C8E4-4C7A-8BC4-D1228694F203}"/>
    <dgm:cxn modelId="{B30F8AD5-81E3-4F99-875A-0C55C7B6A267}" srcId="{5458C6BC-B17E-4032-B69A-2940C66B6F0B}" destId="{E8667DBA-7EEA-4B86-A5F5-539241A5AC94}" srcOrd="5" destOrd="0" parTransId="{0A6EA682-886E-46AF-8523-16AFCF440CB6}" sibTransId="{BEDE5020-2DD3-4705-88D4-E21132D38D5E}"/>
    <dgm:cxn modelId="{CBB20731-083C-4D3B-89FA-6C8BF1F00E24}" type="presOf" srcId="{FCB611CF-67E9-4732-A5F1-AF54DEBC82A7}" destId="{C857B383-D86C-411E-BB3D-408BD45A180D}" srcOrd="0" destOrd="0" presId="urn:microsoft.com/office/officeart/2008/layout/VerticalCurvedList"/>
    <dgm:cxn modelId="{9809D1B3-5621-4B17-9AB9-B48289BFC90A}" type="presOf" srcId="{E8667DBA-7EEA-4B86-A5F5-539241A5AC94}" destId="{8A78D68F-53DB-4137-8540-84C807F1461E}" srcOrd="0" destOrd="0" presId="urn:microsoft.com/office/officeart/2008/layout/VerticalCurvedList"/>
    <dgm:cxn modelId="{AA9CD94D-2FA1-4180-909F-251BD9D706B8}" type="presOf" srcId="{B5C45774-04D4-4137-ADCA-764A7F8272AC}" destId="{66801441-6B56-4982-B197-A64B9D79DF77}" srcOrd="0" destOrd="0" presId="urn:microsoft.com/office/officeart/2008/layout/VerticalCurvedList"/>
    <dgm:cxn modelId="{DD62CB49-9102-46E5-AFD0-DFB1FF8129C4}" type="presParOf" srcId="{F327C4F6-8288-418D-899E-536123BD6A5B}" destId="{BAD9D4C4-2015-494D-B174-51AC4CCA4634}" srcOrd="0" destOrd="0" presId="urn:microsoft.com/office/officeart/2008/layout/VerticalCurvedList"/>
    <dgm:cxn modelId="{8D17D4DB-8FE1-4106-90BC-3294926FC508}" type="presParOf" srcId="{BAD9D4C4-2015-494D-B174-51AC4CCA4634}" destId="{D3355C03-42A0-48B7-B39E-3F89916806D7}" srcOrd="0" destOrd="0" presId="urn:microsoft.com/office/officeart/2008/layout/VerticalCurvedList"/>
    <dgm:cxn modelId="{D0E9E061-DBFF-408D-B3C7-14184FB6CDBB}" type="presParOf" srcId="{D3355C03-42A0-48B7-B39E-3F89916806D7}" destId="{27CDC0C6-7F4F-4E58-A857-DBE18A14FDB5}" srcOrd="0" destOrd="0" presId="urn:microsoft.com/office/officeart/2008/layout/VerticalCurvedList"/>
    <dgm:cxn modelId="{5DEC5372-774E-4BC0-9698-99B72A12C44D}" type="presParOf" srcId="{D3355C03-42A0-48B7-B39E-3F89916806D7}" destId="{31426839-0DA1-405B-8347-944DB94202A9}" srcOrd="1" destOrd="0" presId="urn:microsoft.com/office/officeart/2008/layout/VerticalCurvedList"/>
    <dgm:cxn modelId="{1D7FC2B0-9531-4FB5-9051-78CA4FCA07DF}" type="presParOf" srcId="{D3355C03-42A0-48B7-B39E-3F89916806D7}" destId="{89B7F6A3-2869-456A-BC89-A64B576C8DC3}" srcOrd="2" destOrd="0" presId="urn:microsoft.com/office/officeart/2008/layout/VerticalCurvedList"/>
    <dgm:cxn modelId="{7AE2FE2C-263E-433A-9895-B5EAAC1AC184}" type="presParOf" srcId="{D3355C03-42A0-48B7-B39E-3F89916806D7}" destId="{A2D828E7-246F-4363-BFF3-C727FB89F8D1}" srcOrd="3" destOrd="0" presId="urn:microsoft.com/office/officeart/2008/layout/VerticalCurvedList"/>
    <dgm:cxn modelId="{0FA6FCC7-7982-45AF-8548-EC3C211D1B51}" type="presParOf" srcId="{BAD9D4C4-2015-494D-B174-51AC4CCA4634}" destId="{50F3F91A-57D9-4C88-B760-03922161B237}" srcOrd="1" destOrd="0" presId="urn:microsoft.com/office/officeart/2008/layout/VerticalCurvedList"/>
    <dgm:cxn modelId="{EE08A70B-86D1-4C1D-9FCB-F66797DB24A3}" type="presParOf" srcId="{BAD9D4C4-2015-494D-B174-51AC4CCA4634}" destId="{DF59FDD5-90EF-4ABE-92A8-712950707E5A}" srcOrd="2" destOrd="0" presId="urn:microsoft.com/office/officeart/2008/layout/VerticalCurvedList"/>
    <dgm:cxn modelId="{0960B3EE-F7A5-4440-A9DA-620EFA482475}" type="presParOf" srcId="{DF59FDD5-90EF-4ABE-92A8-712950707E5A}" destId="{C7B92A2D-6535-4548-892F-ACA496487DDC}" srcOrd="0" destOrd="0" presId="urn:microsoft.com/office/officeart/2008/layout/VerticalCurvedList"/>
    <dgm:cxn modelId="{129B9447-D862-4827-A38B-78B8D09D82ED}" type="presParOf" srcId="{BAD9D4C4-2015-494D-B174-51AC4CCA4634}" destId="{45981AB5-8F13-48AF-89A9-98056E0B73A0}" srcOrd="3" destOrd="0" presId="urn:microsoft.com/office/officeart/2008/layout/VerticalCurvedList"/>
    <dgm:cxn modelId="{969A23DC-8D1E-4DA8-A1B6-284DE9299F05}" type="presParOf" srcId="{BAD9D4C4-2015-494D-B174-51AC4CCA4634}" destId="{6307E31D-9593-4C7F-A313-CD48F4D0FDB7}" srcOrd="4" destOrd="0" presId="urn:microsoft.com/office/officeart/2008/layout/VerticalCurvedList"/>
    <dgm:cxn modelId="{A951A139-4252-498F-B242-574E667945AD}" type="presParOf" srcId="{6307E31D-9593-4C7F-A313-CD48F4D0FDB7}" destId="{1B3D306D-BB0F-429E-A403-052C2589AC94}" srcOrd="0" destOrd="0" presId="urn:microsoft.com/office/officeart/2008/layout/VerticalCurvedList"/>
    <dgm:cxn modelId="{EE36D521-EC5C-4E2F-A133-6D3292344930}" type="presParOf" srcId="{BAD9D4C4-2015-494D-B174-51AC4CCA4634}" destId="{4E09AF33-8738-4FDC-892A-2311E4A109F2}" srcOrd="5" destOrd="0" presId="urn:microsoft.com/office/officeart/2008/layout/VerticalCurvedList"/>
    <dgm:cxn modelId="{817F2572-18B7-46D8-85D9-DDA7D665CC2E}" type="presParOf" srcId="{BAD9D4C4-2015-494D-B174-51AC4CCA4634}" destId="{B04F443D-F6C8-4586-A389-35756CF46B8A}" srcOrd="6" destOrd="0" presId="urn:microsoft.com/office/officeart/2008/layout/VerticalCurvedList"/>
    <dgm:cxn modelId="{70EB9D41-8434-4FF7-9362-36DD0E651191}" type="presParOf" srcId="{B04F443D-F6C8-4586-A389-35756CF46B8A}" destId="{C8E6DE63-2536-492A-AD8B-05BC0B3C174F}" srcOrd="0" destOrd="0" presId="urn:microsoft.com/office/officeart/2008/layout/VerticalCurvedList"/>
    <dgm:cxn modelId="{CF249BD5-4F6A-4916-9039-34F000946D09}" type="presParOf" srcId="{BAD9D4C4-2015-494D-B174-51AC4CCA4634}" destId="{66801441-6B56-4982-B197-A64B9D79DF77}" srcOrd="7" destOrd="0" presId="urn:microsoft.com/office/officeart/2008/layout/VerticalCurvedList"/>
    <dgm:cxn modelId="{BD39D711-7BE5-40AF-9FD1-F8FB99E4CC6F}" type="presParOf" srcId="{BAD9D4C4-2015-494D-B174-51AC4CCA4634}" destId="{4A2B8DC3-F852-422E-A988-E40311CD6484}" srcOrd="8" destOrd="0" presId="urn:microsoft.com/office/officeart/2008/layout/VerticalCurvedList"/>
    <dgm:cxn modelId="{779951A0-C487-48E4-A9EB-48EAA40A1D9E}" type="presParOf" srcId="{4A2B8DC3-F852-422E-A988-E40311CD6484}" destId="{4069DCD3-29FF-416F-8697-0C2E892416C2}" srcOrd="0" destOrd="0" presId="urn:microsoft.com/office/officeart/2008/layout/VerticalCurvedList"/>
    <dgm:cxn modelId="{38484AC8-2B37-4F0D-BF0B-0810C60FAB23}" type="presParOf" srcId="{BAD9D4C4-2015-494D-B174-51AC4CCA4634}" destId="{8E0F1FAC-D054-482A-8926-BAE7DB5EB92E}" srcOrd="9" destOrd="0" presId="urn:microsoft.com/office/officeart/2008/layout/VerticalCurvedList"/>
    <dgm:cxn modelId="{4F27670F-44D3-44A0-92B3-03FC5B7B0CBF}" type="presParOf" srcId="{BAD9D4C4-2015-494D-B174-51AC4CCA4634}" destId="{5B597222-E9D7-4D9C-BECF-DF5BB90F46B0}" srcOrd="10" destOrd="0" presId="urn:microsoft.com/office/officeart/2008/layout/VerticalCurvedList"/>
    <dgm:cxn modelId="{1B867009-254C-4652-86F5-92DBE064B15C}" type="presParOf" srcId="{5B597222-E9D7-4D9C-BECF-DF5BB90F46B0}" destId="{AC77C876-E65A-4160-AEDB-CAD876BF364B}" srcOrd="0" destOrd="0" presId="urn:microsoft.com/office/officeart/2008/layout/VerticalCurvedList"/>
    <dgm:cxn modelId="{2F5A8E56-5693-4AF0-BC7F-58BA67A35D35}" type="presParOf" srcId="{BAD9D4C4-2015-494D-B174-51AC4CCA4634}" destId="{8A78D68F-53DB-4137-8540-84C807F1461E}" srcOrd="11" destOrd="0" presId="urn:microsoft.com/office/officeart/2008/layout/VerticalCurvedList"/>
    <dgm:cxn modelId="{0526EF49-7FBC-458E-B5BC-85506FE6C492}" type="presParOf" srcId="{BAD9D4C4-2015-494D-B174-51AC4CCA4634}" destId="{F17A86E9-619D-43DD-8CE0-3A1F25B134F3}" srcOrd="12" destOrd="0" presId="urn:microsoft.com/office/officeart/2008/layout/VerticalCurvedList"/>
    <dgm:cxn modelId="{C8FD949E-D8B1-4D57-9790-D9E8D8C3C3A8}" type="presParOf" srcId="{F17A86E9-619D-43DD-8CE0-3A1F25B134F3}" destId="{AB00C729-4EEC-445B-9886-0C85181EAE3A}" srcOrd="0" destOrd="0" presId="urn:microsoft.com/office/officeart/2008/layout/VerticalCurvedList"/>
    <dgm:cxn modelId="{30023162-3AC9-4A77-9826-4B2125683D1C}" type="presParOf" srcId="{BAD9D4C4-2015-494D-B174-51AC4CCA4634}" destId="{C857B383-D86C-411E-BB3D-408BD45A180D}" srcOrd="13" destOrd="0" presId="urn:microsoft.com/office/officeart/2008/layout/VerticalCurvedList"/>
    <dgm:cxn modelId="{8B97AB9C-08BB-4F3C-AFF1-B7EAE5109A9B}" type="presParOf" srcId="{BAD9D4C4-2015-494D-B174-51AC4CCA4634}" destId="{75092A3E-7A13-4709-8F9E-DD43E15CE8E7}" srcOrd="14" destOrd="0" presId="urn:microsoft.com/office/officeart/2008/layout/VerticalCurvedList"/>
    <dgm:cxn modelId="{67813741-3187-4FD6-9ECE-49BEFE6168D3}" type="presParOf" srcId="{75092A3E-7A13-4709-8F9E-DD43E15CE8E7}" destId="{8C871775-2BDF-402A-AD15-9D73011145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A78A-8110-4E16-978A-7A6370D0EA39}">
      <dsp:nvSpPr>
        <dsp:cNvPr id="0" name=""/>
        <dsp:cNvSpPr/>
      </dsp:nvSpPr>
      <dsp:spPr>
        <a:xfrm>
          <a:off x="-5946976" y="-910632"/>
          <a:ext cx="7084243" cy="708424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161AB-F3EB-488E-83EE-DE7ED43C61B0}">
      <dsp:nvSpPr>
        <dsp:cNvPr id="0" name=""/>
        <dsp:cNvSpPr/>
      </dsp:nvSpPr>
      <dsp:spPr>
        <a:xfrm>
          <a:off x="555126" y="253862"/>
          <a:ext cx="8332683" cy="449084"/>
        </a:xfrm>
        <a:prstGeom prst="rect">
          <a:avLst/>
        </a:prstGeom>
        <a:solidFill>
          <a:schemeClr val="accent1"/>
        </a:solidFill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9650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System</a:t>
          </a:r>
          <a:r>
            <a:rPr lang="en-US" sz="1500" kern="1200" dirty="0" smtClean="0"/>
            <a:t> Requirement [Owner : Tier1] – SR baseline at end of JAR 3 Session</a:t>
          </a:r>
          <a:endParaRPr lang="en-US" sz="1500" kern="1200" dirty="0"/>
        </a:p>
      </dsp:txBody>
      <dsp:txXfrm>
        <a:off x="555126" y="253862"/>
        <a:ext cx="8332683" cy="449084"/>
      </dsp:txXfrm>
    </dsp:sp>
    <dsp:sp modelId="{7A71564E-9584-4382-ACA3-02CBEF55CD6F}">
      <dsp:nvSpPr>
        <dsp:cNvPr id="0" name=""/>
        <dsp:cNvSpPr/>
      </dsp:nvSpPr>
      <dsp:spPr>
        <a:xfrm>
          <a:off x="70260" y="179467"/>
          <a:ext cx="597874" cy="5978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45793-53A1-41CB-9479-E71401B68B04}">
      <dsp:nvSpPr>
        <dsp:cNvPr id="0" name=""/>
        <dsp:cNvSpPr/>
      </dsp:nvSpPr>
      <dsp:spPr>
        <a:xfrm>
          <a:off x="987992" y="957125"/>
          <a:ext cx="7900095" cy="478299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9650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HLD -High Level design created by Code and Table update impacted Applications T3.</a:t>
          </a:r>
          <a:endParaRPr lang="en-US" sz="1500" kern="1200" dirty="0"/>
        </a:p>
      </dsp:txBody>
      <dsp:txXfrm>
        <a:off x="987992" y="957125"/>
        <a:ext cx="7900095" cy="478299"/>
      </dsp:txXfrm>
    </dsp:sp>
    <dsp:sp modelId="{E426C0B1-15B0-43EE-855F-D94CC42ECC00}">
      <dsp:nvSpPr>
        <dsp:cNvPr id="0" name=""/>
        <dsp:cNvSpPr/>
      </dsp:nvSpPr>
      <dsp:spPr>
        <a:xfrm>
          <a:off x="503403" y="897337"/>
          <a:ext cx="597874" cy="5978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BB585C-08A8-4DAE-B019-15408BAC0CB2}">
      <dsp:nvSpPr>
        <dsp:cNvPr id="0" name=""/>
        <dsp:cNvSpPr/>
      </dsp:nvSpPr>
      <dsp:spPr>
        <a:xfrm>
          <a:off x="1225167" y="1674469"/>
          <a:ext cx="7663106" cy="478299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9650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AID (Application Interface Design) – AID created by T3 which include WSDL change b/w applications.</a:t>
          </a:r>
          <a:endParaRPr lang="en-US" sz="1500" kern="1200" dirty="0"/>
        </a:p>
      </dsp:txBody>
      <dsp:txXfrm>
        <a:off x="1225167" y="1674469"/>
        <a:ext cx="7663106" cy="478299"/>
      </dsp:txXfrm>
    </dsp:sp>
    <dsp:sp modelId="{591BB3EB-F4B2-4532-9210-EFE6A5AB7979}">
      <dsp:nvSpPr>
        <dsp:cNvPr id="0" name=""/>
        <dsp:cNvSpPr/>
      </dsp:nvSpPr>
      <dsp:spPr>
        <a:xfrm>
          <a:off x="740764" y="1614681"/>
          <a:ext cx="597874" cy="5978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80B80A-6687-406A-A34C-561E587A7265}">
      <dsp:nvSpPr>
        <dsp:cNvPr id="0" name=""/>
        <dsp:cNvSpPr/>
      </dsp:nvSpPr>
      <dsp:spPr>
        <a:xfrm>
          <a:off x="1273817" y="2392339"/>
          <a:ext cx="7641592" cy="478299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9650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Unit Testing – After code formulation, testing of standalone code will be done by developer in Development Environment.</a:t>
          </a:r>
          <a:endParaRPr lang="en-US" sz="1500" kern="1200" dirty="0"/>
        </a:p>
      </dsp:txBody>
      <dsp:txXfrm>
        <a:off x="1273817" y="2392339"/>
        <a:ext cx="7641592" cy="478299"/>
      </dsp:txXfrm>
    </dsp:sp>
    <dsp:sp modelId="{5E23F957-AF6D-4344-9452-5390BBEBC134}">
      <dsp:nvSpPr>
        <dsp:cNvPr id="0" name=""/>
        <dsp:cNvSpPr/>
      </dsp:nvSpPr>
      <dsp:spPr>
        <a:xfrm>
          <a:off x="816551" y="2332552"/>
          <a:ext cx="597874" cy="5978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1170E-D8EF-4C39-A4BC-3E5AECB170EB}">
      <dsp:nvSpPr>
        <dsp:cNvPr id="0" name=""/>
        <dsp:cNvSpPr/>
      </dsp:nvSpPr>
      <dsp:spPr>
        <a:xfrm>
          <a:off x="1121849" y="3110210"/>
          <a:ext cx="7869741" cy="478299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9650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Assembly Testing /Integration Testing – Set of code will get tested by Developer in Dev Environment.</a:t>
          </a:r>
          <a:endParaRPr lang="en-US" sz="1500" kern="1200" dirty="0"/>
        </a:p>
      </dsp:txBody>
      <dsp:txXfrm>
        <a:off x="1121849" y="3110210"/>
        <a:ext cx="7869741" cy="478299"/>
      </dsp:txXfrm>
    </dsp:sp>
    <dsp:sp modelId="{2B5EE613-1DE7-43DF-A5E4-E7D00CEDAFE5}">
      <dsp:nvSpPr>
        <dsp:cNvPr id="0" name=""/>
        <dsp:cNvSpPr/>
      </dsp:nvSpPr>
      <dsp:spPr>
        <a:xfrm>
          <a:off x="740764" y="3050422"/>
          <a:ext cx="597874" cy="5978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14BB15-0F34-4EF7-A46A-991936F2981E}">
      <dsp:nvSpPr>
        <dsp:cNvPr id="0" name=""/>
        <dsp:cNvSpPr/>
      </dsp:nvSpPr>
      <dsp:spPr>
        <a:xfrm>
          <a:off x="802341" y="3827554"/>
          <a:ext cx="8271398" cy="478299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9650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 Testing – Data will be validated against expected result in ST Environment.</a:t>
          </a:r>
          <a:endParaRPr lang="en-US" sz="1500" kern="1200" dirty="0"/>
        </a:p>
      </dsp:txBody>
      <dsp:txXfrm>
        <a:off x="802341" y="3827554"/>
        <a:ext cx="8271398" cy="478299"/>
      </dsp:txXfrm>
    </dsp:sp>
    <dsp:sp modelId="{7981A026-233A-47B7-BD36-9E00FE614E6C}">
      <dsp:nvSpPr>
        <dsp:cNvPr id="0" name=""/>
        <dsp:cNvSpPr/>
      </dsp:nvSpPr>
      <dsp:spPr>
        <a:xfrm>
          <a:off x="503403" y="3767766"/>
          <a:ext cx="597874" cy="5978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13B5DE-9755-4604-804B-CA2D450671E1}">
      <dsp:nvSpPr>
        <dsp:cNvPr id="0" name=""/>
        <dsp:cNvSpPr/>
      </dsp:nvSpPr>
      <dsp:spPr>
        <a:xfrm>
          <a:off x="369197" y="4545424"/>
          <a:ext cx="8704541" cy="478299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9650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Pairwise Testing – Objective is to make sure that Interfaces between any two applications works fine (One Up – One Down) in ST environment </a:t>
          </a:r>
          <a:endParaRPr lang="en-US" sz="1500" kern="1200" dirty="0"/>
        </a:p>
      </dsp:txBody>
      <dsp:txXfrm>
        <a:off x="369197" y="4545424"/>
        <a:ext cx="8704541" cy="478299"/>
      </dsp:txXfrm>
    </dsp:sp>
    <dsp:sp modelId="{EE88FED0-5B9D-4133-80C9-C5CA9D0837EE}">
      <dsp:nvSpPr>
        <dsp:cNvPr id="0" name=""/>
        <dsp:cNvSpPr/>
      </dsp:nvSpPr>
      <dsp:spPr>
        <a:xfrm>
          <a:off x="70260" y="4485637"/>
          <a:ext cx="597874" cy="5978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26839-0DA1-405B-8347-944DB94202A9}">
      <dsp:nvSpPr>
        <dsp:cNvPr id="0" name=""/>
        <dsp:cNvSpPr/>
      </dsp:nvSpPr>
      <dsp:spPr>
        <a:xfrm>
          <a:off x="-6005648" y="-919571"/>
          <a:ext cx="7154092" cy="7154092"/>
        </a:xfrm>
        <a:prstGeom prst="blockArc">
          <a:avLst>
            <a:gd name="adj1" fmla="val 18900000"/>
            <a:gd name="adj2" fmla="val 2700000"/>
            <a:gd name="adj3" fmla="val 30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3F91A-57D9-4C88-B760-03922161B237}">
      <dsp:nvSpPr>
        <dsp:cNvPr id="0" name=""/>
        <dsp:cNvSpPr/>
      </dsp:nvSpPr>
      <dsp:spPr>
        <a:xfrm>
          <a:off x="372843" y="223434"/>
          <a:ext cx="8293801" cy="51938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339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JRD (Joint Requirement Document) baseline in JAR 2</a:t>
          </a:r>
          <a:endParaRPr lang="en-US" sz="1500" kern="1200" dirty="0"/>
        </a:p>
      </dsp:txBody>
      <dsp:txXfrm>
        <a:off x="372843" y="223434"/>
        <a:ext cx="8293801" cy="519389"/>
      </dsp:txXfrm>
    </dsp:sp>
    <dsp:sp modelId="{C7B92A2D-6535-4548-892F-ACA496487DDC}">
      <dsp:nvSpPr>
        <dsp:cNvPr id="0" name=""/>
        <dsp:cNvSpPr/>
      </dsp:nvSpPr>
      <dsp:spPr>
        <a:xfrm>
          <a:off x="70954" y="181239"/>
          <a:ext cx="603778" cy="603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81AB5-8F13-48AF-89A9-98056E0B73A0}">
      <dsp:nvSpPr>
        <dsp:cNvPr id="0" name=""/>
        <dsp:cNvSpPr/>
      </dsp:nvSpPr>
      <dsp:spPr>
        <a:xfrm>
          <a:off x="810264" y="966576"/>
          <a:ext cx="7856381" cy="48302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339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HLTS (High Level Test Strategy) created by Test Planner – Contain Project Objective, Scope, Application Impact, Level of testing with timeline.</a:t>
          </a:r>
          <a:endParaRPr lang="en-US" sz="1500" kern="1200" dirty="0"/>
        </a:p>
      </dsp:txBody>
      <dsp:txXfrm>
        <a:off x="810264" y="966576"/>
        <a:ext cx="7856381" cy="483022"/>
      </dsp:txXfrm>
    </dsp:sp>
    <dsp:sp modelId="{1B3D306D-BB0F-429E-A403-052C2589AC94}">
      <dsp:nvSpPr>
        <dsp:cNvPr id="0" name=""/>
        <dsp:cNvSpPr/>
      </dsp:nvSpPr>
      <dsp:spPr>
        <a:xfrm>
          <a:off x="508374" y="906198"/>
          <a:ext cx="603778" cy="603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9AF33-8738-4FDC-892A-2311E4A109F2}">
      <dsp:nvSpPr>
        <dsp:cNvPr id="0" name=""/>
        <dsp:cNvSpPr/>
      </dsp:nvSpPr>
      <dsp:spPr>
        <a:xfrm>
          <a:off x="1049968" y="1691004"/>
          <a:ext cx="7616677" cy="48302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339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 Planner will handover HLTS to Test Manager (IBM PM should raise request for TM assignment at start of Phase 3)</a:t>
          </a:r>
          <a:endParaRPr lang="en-US" sz="1500" kern="1200" dirty="0"/>
        </a:p>
      </dsp:txBody>
      <dsp:txXfrm>
        <a:off x="1049968" y="1691004"/>
        <a:ext cx="7616677" cy="483022"/>
      </dsp:txXfrm>
    </dsp:sp>
    <dsp:sp modelId="{C8E6DE63-2536-492A-AD8B-05BC0B3C174F}">
      <dsp:nvSpPr>
        <dsp:cNvPr id="0" name=""/>
        <dsp:cNvSpPr/>
      </dsp:nvSpPr>
      <dsp:spPr>
        <a:xfrm>
          <a:off x="748079" y="1630626"/>
          <a:ext cx="603778" cy="603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01441-6B56-4982-B197-A64B9D79DF77}">
      <dsp:nvSpPr>
        <dsp:cNvPr id="0" name=""/>
        <dsp:cNvSpPr/>
      </dsp:nvSpPr>
      <dsp:spPr>
        <a:xfrm>
          <a:off x="1126503" y="2415963"/>
          <a:ext cx="7540141" cy="48302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339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TM review Business Scenario from JRD with BPEs and provide input what type of ETE Testing required (BST/IST/JST)</a:t>
          </a:r>
          <a:endParaRPr lang="en-US" sz="1500" kern="1200" dirty="0"/>
        </a:p>
      </dsp:txBody>
      <dsp:txXfrm>
        <a:off x="1126503" y="2415963"/>
        <a:ext cx="7540141" cy="483022"/>
      </dsp:txXfrm>
    </dsp:sp>
    <dsp:sp modelId="{4069DCD3-29FF-416F-8697-0C2E892416C2}">
      <dsp:nvSpPr>
        <dsp:cNvPr id="0" name=""/>
        <dsp:cNvSpPr/>
      </dsp:nvSpPr>
      <dsp:spPr>
        <a:xfrm>
          <a:off x="824614" y="2355585"/>
          <a:ext cx="603778" cy="603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F1FAC-D054-482A-8926-BAE7DB5EB92E}">
      <dsp:nvSpPr>
        <dsp:cNvPr id="0" name=""/>
        <dsp:cNvSpPr/>
      </dsp:nvSpPr>
      <dsp:spPr>
        <a:xfrm>
          <a:off x="1049968" y="3140922"/>
          <a:ext cx="7616677" cy="48302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339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ETE TCs prepared by TM and review with application’s ST</a:t>
          </a:r>
          <a:endParaRPr lang="en-US" sz="1500" kern="1200" dirty="0"/>
        </a:p>
      </dsp:txBody>
      <dsp:txXfrm>
        <a:off x="1049968" y="3140922"/>
        <a:ext cx="7616677" cy="483022"/>
      </dsp:txXfrm>
    </dsp:sp>
    <dsp:sp modelId="{AC77C876-E65A-4160-AEDB-CAD876BF364B}">
      <dsp:nvSpPr>
        <dsp:cNvPr id="0" name=""/>
        <dsp:cNvSpPr/>
      </dsp:nvSpPr>
      <dsp:spPr>
        <a:xfrm>
          <a:off x="748079" y="3080545"/>
          <a:ext cx="603778" cy="603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8D68F-53DB-4137-8540-84C807F1461E}">
      <dsp:nvSpPr>
        <dsp:cNvPr id="0" name=""/>
        <dsp:cNvSpPr/>
      </dsp:nvSpPr>
      <dsp:spPr>
        <a:xfrm>
          <a:off x="810264" y="3865350"/>
          <a:ext cx="7856381" cy="48302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339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TM will get ST schedule from PM for IBM + AT&amp;T applications and will prepare ETE Schedule. </a:t>
          </a:r>
          <a:endParaRPr lang="en-US" sz="1500" kern="1200" dirty="0"/>
        </a:p>
      </dsp:txBody>
      <dsp:txXfrm>
        <a:off x="810264" y="3865350"/>
        <a:ext cx="7856381" cy="483022"/>
      </dsp:txXfrm>
    </dsp:sp>
    <dsp:sp modelId="{AB00C729-4EEC-445B-9886-0C85181EAE3A}">
      <dsp:nvSpPr>
        <dsp:cNvPr id="0" name=""/>
        <dsp:cNvSpPr/>
      </dsp:nvSpPr>
      <dsp:spPr>
        <a:xfrm>
          <a:off x="508374" y="3804972"/>
          <a:ext cx="603778" cy="603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7B383-D86C-411E-BB3D-408BD45A180D}">
      <dsp:nvSpPr>
        <dsp:cNvPr id="0" name=""/>
        <dsp:cNvSpPr/>
      </dsp:nvSpPr>
      <dsp:spPr>
        <a:xfrm>
          <a:off x="443798" y="4572254"/>
          <a:ext cx="8293801" cy="48302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339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MTP (Master Test Plan) – Created by Test Manager, contain requirements, ST and ETE timeline, Deployment Strategy.</a:t>
          </a:r>
          <a:endParaRPr lang="en-US" sz="1500" kern="1200" dirty="0"/>
        </a:p>
      </dsp:txBody>
      <dsp:txXfrm>
        <a:off x="443798" y="4572254"/>
        <a:ext cx="8293801" cy="483022"/>
      </dsp:txXfrm>
    </dsp:sp>
    <dsp:sp modelId="{8C871775-2BDF-402A-AD15-9D73011145CB}">
      <dsp:nvSpPr>
        <dsp:cNvPr id="0" name=""/>
        <dsp:cNvSpPr/>
      </dsp:nvSpPr>
      <dsp:spPr>
        <a:xfrm>
          <a:off x="70954" y="4529931"/>
          <a:ext cx="603778" cy="603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6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6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290DF36-6125-4879-8EAF-0E3938C12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7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981200" y="1219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1219200"/>
            <a:ext cx="6400800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288" tIns="18288" rIns="18288" bIns="18288" anchor="ctr"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sz="1700">
                <a:solidFill>
                  <a:schemeClr val="bg1"/>
                </a:solidFill>
              </a:rPr>
              <a:t>Global Business Services: Application Services, AT&amp;T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188200" y="6121400"/>
            <a:ext cx="1752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bg1"/>
                </a:solidFill>
              </a:rPr>
              <a:t>© Copyright IBM Corporation 2013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9" name="Picture 8" descr="ibm_white_logo_300dp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</a:blip>
          <a:srcRect r="6657"/>
          <a:stretch>
            <a:fillRect/>
          </a:stretch>
        </p:blipFill>
        <p:spPr bwMode="black">
          <a:xfrm>
            <a:off x="7524750" y="687388"/>
            <a:ext cx="1001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0" y="52578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0" y="0"/>
            <a:ext cx="1676400" cy="1600200"/>
          </a:xfrm>
          <a:prstGeom prst="flowChartDelay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285750"/>
            <a:ext cx="933450" cy="933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</p:spPr>
        <p:txBody>
          <a:bodyPr lIns="91440" tIns="18000" rIns="91440"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Enter Subtitle and Date Here</a:t>
            </a:r>
          </a:p>
          <a:p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2667000"/>
            <a:ext cx="5334000" cy="914400"/>
          </a:xfrm>
        </p:spPr>
        <p:txBody>
          <a:bodyPr lIns="91440" rIns="91440" anchor="t"/>
          <a:lstStyle>
            <a:lvl1pPr>
              <a:defRPr sz="3200" b="0"/>
            </a:lvl1pPr>
          </a:lstStyle>
          <a:p>
            <a:r>
              <a:rPr lang="en-US"/>
              <a:t>Enter Title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A4B4D-012A-41A7-970D-D4269B1C2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713"/>
            <a:ext cx="2057400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713"/>
            <a:ext cx="6019800" cy="575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E89E2-F9ED-4BE9-B9CD-9681B82AF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5FE1C-40CB-45AF-8C74-22207F02D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2495E-2DC5-40CB-A9A6-92193D3A4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7550"/>
            <a:ext cx="4038600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7550"/>
            <a:ext cx="4038600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5BBB0-5764-4EFE-9520-4FA4B70DA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454E7-64E8-4623-80A3-B55610CED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23F07-6D9B-4327-B709-2716679E4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F949-1EF4-4769-B8FA-3C2C1BBA6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A3B8A-F115-42DF-A574-C141E0730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E9D44-B895-4FF6-AA58-09C32C429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0" y="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6713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7550"/>
            <a:ext cx="8229600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Level One Text</a:t>
            </a:r>
          </a:p>
          <a:p>
            <a:pPr lvl="1"/>
            <a:r>
              <a:rPr lang="en-US" smtClean="0"/>
              <a:t>Level Two Text</a:t>
            </a:r>
          </a:p>
          <a:p>
            <a:pPr lvl="2"/>
            <a:r>
              <a:rPr lang="en-US" smtClean="0"/>
              <a:t>Level Three Text</a:t>
            </a:r>
          </a:p>
          <a:p>
            <a:pPr lvl="3"/>
            <a:r>
              <a:rPr lang="en-US" smtClean="0"/>
              <a:t>Level Four Text</a:t>
            </a:r>
          </a:p>
          <a:p>
            <a:pPr lvl="4"/>
            <a:r>
              <a:rPr lang="en-US" smtClean="0"/>
              <a:t>Level Five Text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34150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425265E-394A-467D-90CA-CC8D20DF3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0" y="68263"/>
            <a:ext cx="4446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1400">
                <a:solidFill>
                  <a:srgbClr val="FFFFFF"/>
                </a:solidFill>
              </a:rPr>
              <a:t>Global Business Services: Application Services, AT&amp;T</a:t>
            </a:r>
          </a:p>
          <a:p>
            <a:pPr eaLnBrk="0" hangingPunct="0">
              <a:defRPr/>
            </a:pP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bg1"/>
                </a:solidFill>
              </a:rPr>
              <a:t>© Copyright IBM Corporation 2013</a:t>
            </a:r>
          </a:p>
        </p:txBody>
      </p:sp>
      <p:pic>
        <p:nvPicPr>
          <p:cNvPr id="1033" name="Picture 9" descr="ibm_light_gray_logo_300dpi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</a:blip>
          <a:srcRect r="6667"/>
          <a:stretch>
            <a:fillRect/>
          </a:stretch>
        </p:blipFill>
        <p:spPr bwMode="black">
          <a:xfrm>
            <a:off x="8461375" y="61913"/>
            <a:ext cx="622300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1037" name="Group 13"/>
          <p:cNvGrpSpPr>
            <a:grpSpLocks/>
          </p:cNvGrpSpPr>
          <p:nvPr/>
        </p:nvGrpSpPr>
        <p:grpSpPr bwMode="auto">
          <a:xfrm>
            <a:off x="914400" y="0"/>
            <a:ext cx="685800" cy="381000"/>
            <a:chOff x="576" y="0"/>
            <a:chExt cx="432" cy="240"/>
          </a:xfrm>
        </p:grpSpPr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 flipV="1">
              <a:off x="960" y="96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9" name="AutoShape 15"/>
            <p:cNvSpPr>
              <a:spLocks noChangeArrowheads="1"/>
            </p:cNvSpPr>
            <p:nvPr userDrawn="1"/>
          </p:nvSpPr>
          <p:spPr bwMode="auto">
            <a:xfrm rot="-5400000">
              <a:off x="648" y="-72"/>
              <a:ext cx="240" cy="38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63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0" name="AutoShape 16"/>
            <p:cNvSpPr>
              <a:spLocks noChangeArrowheads="1"/>
            </p:cNvSpPr>
            <p:nvPr userDrawn="1"/>
          </p:nvSpPr>
          <p:spPr bwMode="auto">
            <a:xfrm rot="-5400000">
              <a:off x="696" y="-72"/>
              <a:ext cx="240" cy="38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63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0" y="0"/>
            <a:ext cx="1143000" cy="381000"/>
          </a:xfrm>
          <a:prstGeom prst="flowChartDelay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1730375" y="6500813"/>
            <a:ext cx="5432425" cy="4333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900">
                <a:solidFill>
                  <a:schemeClr val="bg1"/>
                </a:solidFill>
              </a:rPr>
              <a:t>IBM Confidential and AT&amp;T Proprietary (Confidential) - “Team” 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800">
                <a:solidFill>
                  <a:schemeClr val="bg1"/>
                </a:solidFill>
              </a:rPr>
              <a:t>Only for use by authorized team members within the IBM and AT&amp;T companies and not for general distribution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1040" name="Picture 1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61913"/>
            <a:ext cx="304800" cy="3048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2pPr>
      <a:lvl3pPr marL="768350" indent="-193675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3pPr>
      <a:lvl4pPr marL="1052513" indent="-180975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宋体" pitchFamily="2" charset="-122"/>
        <a:buChar char="-"/>
        <a:defRPr sz="12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5pPr>
      <a:lvl6pPr marL="18383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6pPr>
      <a:lvl7pPr marL="22955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7pPr>
      <a:lvl8pPr marL="27527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8pPr>
      <a:lvl9pPr marL="32099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838200"/>
          </a:xfrm>
        </p:spPr>
        <p:txBody>
          <a:bodyPr/>
          <a:lstStyle/>
          <a:p>
            <a:pPr algn="ctr"/>
            <a:r>
              <a:rPr lang="en-US" dirty="0" smtClean="0"/>
              <a:t>Testing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648200"/>
          </a:xfrm>
        </p:spPr>
        <p:txBody>
          <a:bodyPr/>
          <a:lstStyle/>
          <a:p>
            <a:r>
              <a:rPr lang="en-US" dirty="0" smtClean="0"/>
              <a:t>What is Testing 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It is </a:t>
            </a:r>
            <a:r>
              <a:rPr lang="en-US" dirty="0"/>
              <a:t>a process of executing a program or application </a:t>
            </a:r>
            <a:r>
              <a:rPr lang="en-US" dirty="0" smtClean="0"/>
              <a:t>under positive or negative conditions with </a:t>
            </a:r>
            <a:r>
              <a:rPr lang="en-US" dirty="0"/>
              <a:t>the intent of finding </a:t>
            </a:r>
            <a:r>
              <a:rPr lang="en-US" dirty="0" smtClean="0"/>
              <a:t>software </a:t>
            </a:r>
            <a:r>
              <a:rPr lang="en-US" dirty="0"/>
              <a:t>bugs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Why Testing is required 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Testing is required to </a:t>
            </a:r>
            <a:r>
              <a:rPr lang="en-US" b="1" dirty="0" smtClean="0"/>
              <a:t>validate </a:t>
            </a:r>
            <a:r>
              <a:rPr lang="en-US" b="1" dirty="0"/>
              <a:t>and </a:t>
            </a:r>
            <a:r>
              <a:rPr lang="en-US" b="1" dirty="0" smtClean="0"/>
              <a:t>verify </a:t>
            </a:r>
            <a:r>
              <a:rPr lang="en-US" dirty="0"/>
              <a:t>that a software program or application or product meets the business and technical </a:t>
            </a:r>
            <a:r>
              <a:rPr lang="en-US" dirty="0" smtClean="0"/>
              <a:t>requirements.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Testing exist 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It provide quality assurance to customer.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are phases of Testing?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Unit Testing, Assembly Testing, System Testing, Project Flow (End to End ) testing (Explain with Case Study)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5FE1C-40CB-45AF-8C74-22207F02DA0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2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1696A0F-5E02-42D3-9257-636FC1483BFF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88035540"/>
              </p:ext>
            </p:extLst>
          </p:nvPr>
        </p:nvGraphicFramePr>
        <p:xfrm>
          <a:off x="0" y="965338"/>
          <a:ext cx="9144000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533400"/>
            <a:ext cx="792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Phases of Testing </a:t>
            </a:r>
            <a:r>
              <a:rPr lang="en-US" sz="2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395166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614540"/>
              </p:ext>
            </p:extLst>
          </p:nvPr>
        </p:nvGraphicFramePr>
        <p:xfrm>
          <a:off x="0" y="1143000"/>
          <a:ext cx="8737600" cy="531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5FE1C-40CB-45AF-8C74-22207F02DA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533400"/>
            <a:ext cx="792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Phases of Testing Flow……continued</a:t>
            </a:r>
            <a:endParaRPr lang="en-US" sz="2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694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00" y="381000"/>
            <a:ext cx="8915400" cy="5943600"/>
          </a:xfrm>
        </p:spPr>
        <p:txBody>
          <a:bodyPr/>
          <a:lstStyle/>
          <a:p>
            <a:pPr marL="0" indent="0">
              <a:buNone/>
            </a:pPr>
            <a:endParaRPr lang="en-US" sz="1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1400" b="1" dirty="0" smtClean="0">
                <a:latin typeface="+mj-lt"/>
              </a:rPr>
              <a:t>Business </a:t>
            </a:r>
            <a:r>
              <a:rPr lang="en-US" sz="1400" b="1" dirty="0">
                <a:latin typeface="+mj-lt"/>
              </a:rPr>
              <a:t>Scenario 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Business </a:t>
            </a:r>
            <a:r>
              <a:rPr lang="en-US" sz="1400" dirty="0">
                <a:latin typeface="+mj-lt"/>
              </a:rPr>
              <a:t>requirement arranged in sequential manner. It also form basis 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for User acceptance of the solution</a:t>
            </a:r>
            <a:r>
              <a:rPr lang="en-US" sz="1400" dirty="0" smtClean="0">
                <a:latin typeface="+mj-lt"/>
              </a:rPr>
              <a:t>.</a:t>
            </a:r>
            <a:endParaRPr lang="en-US" sz="1400" b="1" dirty="0" smtClean="0">
              <a:latin typeface="+mj-lt"/>
            </a:endParaRPr>
          </a:p>
          <a:p>
            <a:pPr marL="0" indent="0">
              <a:buNone/>
            </a:pPr>
            <a:endParaRPr lang="en-US" sz="1400" b="1" dirty="0">
              <a:latin typeface="+mj-lt"/>
            </a:endParaRPr>
          </a:p>
          <a:p>
            <a:pPr marL="0" indent="0">
              <a:buNone/>
            </a:pPr>
            <a:r>
              <a:rPr lang="en-US" sz="1400" b="1" dirty="0" smtClean="0">
                <a:latin typeface="+mj-lt"/>
              </a:rPr>
              <a:t>What is Cloverleaf Project ?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It is project in which ETE/business scenario testing conducted by IBM in  UAT environment also called as Business Scenario Testing (BST testing).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What </a:t>
            </a:r>
            <a:r>
              <a:rPr lang="en-US" sz="1400" b="1" dirty="0" smtClean="0">
                <a:latin typeface="+mj-lt"/>
              </a:rPr>
              <a:t>is Non- </a:t>
            </a:r>
            <a:r>
              <a:rPr lang="en-US" sz="1400" b="1" dirty="0">
                <a:latin typeface="+mj-lt"/>
              </a:rPr>
              <a:t>Cloverleaf Project </a:t>
            </a:r>
            <a:r>
              <a:rPr lang="en-US" sz="1400" b="1" dirty="0" smtClean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ETE testing of the project done by third party like Tech M.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    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b="1" dirty="0" smtClean="0">
                <a:latin typeface="+mj-lt"/>
              </a:rPr>
              <a:t>JST : </a:t>
            </a:r>
            <a:r>
              <a:rPr lang="en-US" sz="1400" dirty="0" smtClean="0">
                <a:latin typeface="+mj-lt"/>
              </a:rPr>
              <a:t>Joint System Testing. End to End testing will be done by IBM in ST environment.</a:t>
            </a:r>
          </a:p>
          <a:p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b="1" dirty="0" smtClean="0">
                <a:latin typeface="+mj-lt"/>
              </a:rPr>
              <a:t>IST Billing </a:t>
            </a:r>
            <a:r>
              <a:rPr lang="en-US" sz="1400" dirty="0">
                <a:latin typeface="+mj-lt"/>
              </a:rPr>
              <a:t>:</a:t>
            </a:r>
            <a:r>
              <a:rPr lang="en-US" altLang="en-US" sz="1400" dirty="0" smtClean="0">
                <a:latin typeface="+mj-lt"/>
              </a:rPr>
              <a:t> IST </a:t>
            </a:r>
            <a:r>
              <a:rPr lang="en-US" altLang="en-US" sz="1400" dirty="0">
                <a:latin typeface="+mj-lt"/>
              </a:rPr>
              <a:t>Billing testing is a test effort used to ensure the system stability and all billing functionality changes work per requirements for the various services</a:t>
            </a:r>
            <a:r>
              <a:rPr lang="en-US" alt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altLang="en-US" sz="1400" dirty="0">
              <a:latin typeface="+mj-lt"/>
            </a:endParaRPr>
          </a:p>
          <a:p>
            <a:r>
              <a:rPr lang="en-US" altLang="en-US" sz="1400" dirty="0">
                <a:latin typeface="+mj-lt"/>
              </a:rPr>
              <a:t>IST involve in all billing impacted projects on UP (Universal platform). </a:t>
            </a:r>
          </a:p>
          <a:p>
            <a:r>
              <a:rPr lang="en-US" altLang="en-US" sz="1400" dirty="0">
                <a:latin typeface="+mj-lt"/>
              </a:rPr>
              <a:t>IST tests US (Domestic),UB-MOW as well as MOW billing (Regional billing) </a:t>
            </a:r>
            <a:r>
              <a:rPr lang="en-US" altLang="en-US" sz="1400" dirty="0" smtClean="0"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latin typeface="+mj-lt"/>
              </a:rPr>
              <a:t>Once customer contract and ordering is completed, IST will validate all the necessary Billing related information in EUAM and CADM</a:t>
            </a:r>
            <a:r>
              <a:rPr lang="en-US" altLang="en-US" sz="1400" dirty="0" smtClean="0"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latin typeface="+mj-lt"/>
              </a:rPr>
              <a:t>CADM is a Database which stores all the necessary customer information related to billing like customer name/address, plan details, service information , billing components etc. CADM is source of data for Billing</a:t>
            </a:r>
            <a:r>
              <a:rPr lang="en-US" altLang="en-US" sz="1400" dirty="0" smtClean="0"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latin typeface="+mj-lt"/>
              </a:rPr>
              <a:t>EUAM is front end of  CADM, where all AT&amp;T customer records can be viewed in hierarchal  structure </a:t>
            </a:r>
            <a:endParaRPr lang="en-US" sz="1400" dirty="0" smtClean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5FE1C-40CB-45AF-8C74-22207F02DA0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6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IST Cycles : </a:t>
            </a:r>
            <a:endParaRPr lang="en-US" altLang="en-US" dirty="0"/>
          </a:p>
        </p:txBody>
      </p:sp>
      <p:sp>
        <p:nvSpPr>
          <p:cNvPr id="178179" name="Line 3"/>
          <p:cNvSpPr>
            <a:spLocks noChangeShapeType="1"/>
          </p:cNvSpPr>
          <p:nvPr/>
        </p:nvSpPr>
        <p:spPr bwMode="auto">
          <a:xfrm>
            <a:off x="1524000" y="2667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0" name="Line 4"/>
          <p:cNvSpPr>
            <a:spLocks noChangeShapeType="1"/>
          </p:cNvSpPr>
          <p:nvPr/>
        </p:nvSpPr>
        <p:spPr bwMode="auto">
          <a:xfrm>
            <a:off x="2362200" y="2667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1" name="Line 5"/>
          <p:cNvSpPr>
            <a:spLocks noChangeShapeType="1"/>
          </p:cNvSpPr>
          <p:nvPr/>
        </p:nvSpPr>
        <p:spPr bwMode="auto">
          <a:xfrm>
            <a:off x="3200400" y="2667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>
            <a:off x="3200400" y="3581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3" name="Line 7"/>
          <p:cNvSpPr>
            <a:spLocks noChangeShapeType="1"/>
          </p:cNvSpPr>
          <p:nvPr/>
        </p:nvSpPr>
        <p:spPr bwMode="auto">
          <a:xfrm>
            <a:off x="32004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23622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5" name="Line 9"/>
          <p:cNvSpPr>
            <a:spLocks noChangeShapeType="1"/>
          </p:cNvSpPr>
          <p:nvPr/>
        </p:nvSpPr>
        <p:spPr bwMode="auto">
          <a:xfrm>
            <a:off x="23622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>
            <a:off x="4038600" y="3581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>
            <a:off x="4038600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8" name="Line 12"/>
          <p:cNvSpPr>
            <a:spLocks noChangeShapeType="1"/>
          </p:cNvSpPr>
          <p:nvPr/>
        </p:nvSpPr>
        <p:spPr bwMode="auto">
          <a:xfrm>
            <a:off x="4876800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>
            <a:off x="32004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0" name="Line 14"/>
          <p:cNvSpPr>
            <a:spLocks noChangeShapeType="1"/>
          </p:cNvSpPr>
          <p:nvPr/>
        </p:nvSpPr>
        <p:spPr bwMode="auto">
          <a:xfrm>
            <a:off x="4038600" y="528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1" name="Line 15"/>
          <p:cNvSpPr>
            <a:spLocks noChangeShapeType="1"/>
          </p:cNvSpPr>
          <p:nvPr/>
        </p:nvSpPr>
        <p:spPr bwMode="auto">
          <a:xfrm>
            <a:off x="4876800" y="5410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2" name="Line 16"/>
          <p:cNvSpPr>
            <a:spLocks noChangeShapeType="1"/>
          </p:cNvSpPr>
          <p:nvPr/>
        </p:nvSpPr>
        <p:spPr bwMode="auto">
          <a:xfrm>
            <a:off x="7315200" y="525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4876800" y="5257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>
            <a:off x="40386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>
            <a:off x="15240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>
            <a:off x="6858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7" name="AutoShape 21"/>
          <p:cNvSpPr>
            <a:spLocks/>
          </p:cNvSpPr>
          <p:nvPr/>
        </p:nvSpPr>
        <p:spPr bwMode="auto">
          <a:xfrm rot="5400000">
            <a:off x="990600" y="3276600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8" name="AutoShape 22"/>
          <p:cNvSpPr>
            <a:spLocks/>
          </p:cNvSpPr>
          <p:nvPr/>
        </p:nvSpPr>
        <p:spPr bwMode="auto">
          <a:xfrm rot="5400000">
            <a:off x="1752600" y="37338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9" name="AutoShape 23"/>
          <p:cNvSpPr>
            <a:spLocks/>
          </p:cNvSpPr>
          <p:nvPr/>
        </p:nvSpPr>
        <p:spPr bwMode="auto">
          <a:xfrm rot="5400000">
            <a:off x="2590800" y="45720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00" name="AutoShape 24"/>
          <p:cNvSpPr>
            <a:spLocks/>
          </p:cNvSpPr>
          <p:nvPr/>
        </p:nvSpPr>
        <p:spPr bwMode="auto">
          <a:xfrm rot="5400000">
            <a:off x="3429000" y="51816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01" name="AutoShape 25"/>
          <p:cNvSpPr>
            <a:spLocks/>
          </p:cNvSpPr>
          <p:nvPr/>
        </p:nvSpPr>
        <p:spPr bwMode="auto">
          <a:xfrm rot="5400000">
            <a:off x="4267200" y="5626100"/>
            <a:ext cx="381000" cy="838200"/>
          </a:xfrm>
          <a:prstGeom prst="rightBrace">
            <a:avLst>
              <a:gd name="adj1" fmla="val 1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02" name="AutoShape 26"/>
          <p:cNvSpPr>
            <a:spLocks/>
          </p:cNvSpPr>
          <p:nvPr/>
        </p:nvSpPr>
        <p:spPr bwMode="auto">
          <a:xfrm rot="5400000">
            <a:off x="5905500" y="4846638"/>
            <a:ext cx="381000" cy="2438400"/>
          </a:xfrm>
          <a:prstGeom prst="rightBrace">
            <a:avLst>
              <a:gd name="adj1" fmla="val 5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838200" y="3175000"/>
            <a:ext cx="46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>
                <a:latin typeface="Arial" panose="020B0604020202020204" pitchFamily="34" charset="0"/>
              </a:rPr>
              <a:t>C-0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1600200" y="32004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>
                <a:latin typeface="Arial" panose="020B0604020202020204" pitchFamily="34" charset="0"/>
              </a:rPr>
              <a:t>C-1 O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2438400" y="31242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>
                <a:latin typeface="Arial" panose="020B0604020202020204" pitchFamily="34" charset="0"/>
              </a:rPr>
              <a:t>C-1 B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2514600" y="38100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>
                <a:latin typeface="Arial" panose="020B0604020202020204" pitchFamily="34" charset="0"/>
              </a:rPr>
              <a:t>C-2 O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3352800" y="38862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>
                <a:latin typeface="Arial" panose="020B0604020202020204" pitchFamily="34" charset="0"/>
              </a:rPr>
              <a:t>C-2 B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3276600" y="46482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>
                <a:latin typeface="Arial" panose="020B0604020202020204" pitchFamily="34" charset="0"/>
              </a:rPr>
              <a:t>C-3 O</a:t>
            </a:r>
          </a:p>
        </p:txBody>
      </p:sp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4191000" y="46482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>
                <a:latin typeface="Arial" panose="020B0604020202020204" pitchFamily="34" charset="0"/>
              </a:rPr>
              <a:t>C-3 B</a:t>
            </a:r>
          </a:p>
        </p:txBody>
      </p:sp>
      <p:sp>
        <p:nvSpPr>
          <p:cNvPr id="178210" name="Text Box 34"/>
          <p:cNvSpPr txBox="1">
            <a:spLocks noChangeArrowheads="1"/>
          </p:cNvSpPr>
          <p:nvPr/>
        </p:nvSpPr>
        <p:spPr bwMode="auto">
          <a:xfrm>
            <a:off x="4191000" y="55626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>
                <a:latin typeface="Arial" panose="020B0604020202020204" pitchFamily="34" charset="0"/>
              </a:rPr>
              <a:t>C-4 O</a:t>
            </a:r>
          </a:p>
        </p:txBody>
      </p:sp>
      <p:sp>
        <p:nvSpPr>
          <p:cNvPr id="178211" name="Text Box 35"/>
          <p:cNvSpPr txBox="1">
            <a:spLocks noChangeArrowheads="1"/>
          </p:cNvSpPr>
          <p:nvPr/>
        </p:nvSpPr>
        <p:spPr bwMode="auto">
          <a:xfrm>
            <a:off x="5029200" y="5486400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>
                <a:latin typeface="Arial" panose="020B0604020202020204" pitchFamily="34" charset="0"/>
              </a:rPr>
              <a:t>C- 4 Billing  / PI </a:t>
            </a:r>
          </a:p>
        </p:txBody>
      </p:sp>
      <p:sp>
        <p:nvSpPr>
          <p:cNvPr id="178212" name="Text Box 36"/>
          <p:cNvSpPr txBox="1">
            <a:spLocks noChangeArrowheads="1"/>
          </p:cNvSpPr>
          <p:nvPr/>
        </p:nvSpPr>
        <p:spPr bwMode="auto">
          <a:xfrm>
            <a:off x="838200" y="40386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>
                <a:latin typeface="Arial" panose="020B0604020202020204" pitchFamily="34" charset="0"/>
              </a:rPr>
              <a:t>1 W </a:t>
            </a:r>
          </a:p>
        </p:txBody>
      </p:sp>
      <p:sp>
        <p:nvSpPr>
          <p:cNvPr id="178213" name="Text Box 37"/>
          <p:cNvSpPr txBox="1">
            <a:spLocks noChangeArrowheads="1"/>
          </p:cNvSpPr>
          <p:nvPr/>
        </p:nvSpPr>
        <p:spPr bwMode="auto">
          <a:xfrm>
            <a:off x="1676400" y="43434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 dirty="0">
                <a:latin typeface="Arial" panose="020B0604020202020204" pitchFamily="34" charset="0"/>
              </a:rPr>
              <a:t>2 W </a:t>
            </a:r>
          </a:p>
        </p:txBody>
      </p:sp>
      <p:sp>
        <p:nvSpPr>
          <p:cNvPr id="178214" name="Text Box 38"/>
          <p:cNvSpPr txBox="1">
            <a:spLocks noChangeArrowheads="1"/>
          </p:cNvSpPr>
          <p:nvPr/>
        </p:nvSpPr>
        <p:spPr bwMode="auto">
          <a:xfrm>
            <a:off x="2514600" y="51816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>
                <a:latin typeface="Arial" panose="020B0604020202020204" pitchFamily="34" charset="0"/>
              </a:rPr>
              <a:t>2 W </a:t>
            </a:r>
          </a:p>
        </p:txBody>
      </p:sp>
      <p:sp>
        <p:nvSpPr>
          <p:cNvPr id="178215" name="Text Box 39"/>
          <p:cNvSpPr txBox="1">
            <a:spLocks noChangeArrowheads="1"/>
          </p:cNvSpPr>
          <p:nvPr/>
        </p:nvSpPr>
        <p:spPr bwMode="auto">
          <a:xfrm>
            <a:off x="3276600" y="57912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>
                <a:latin typeface="Arial" panose="020B0604020202020204" pitchFamily="34" charset="0"/>
              </a:rPr>
              <a:t>2 W </a:t>
            </a:r>
          </a:p>
        </p:txBody>
      </p:sp>
      <p:sp>
        <p:nvSpPr>
          <p:cNvPr id="178216" name="Text Box 40"/>
          <p:cNvSpPr txBox="1">
            <a:spLocks noChangeArrowheads="1"/>
          </p:cNvSpPr>
          <p:nvPr/>
        </p:nvSpPr>
        <p:spPr bwMode="auto">
          <a:xfrm>
            <a:off x="4191000" y="625951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 dirty="0">
                <a:latin typeface="Arial" panose="020B0604020202020204" pitchFamily="34" charset="0"/>
              </a:rPr>
              <a:t>2 W </a:t>
            </a:r>
          </a:p>
        </p:txBody>
      </p:sp>
      <p:sp>
        <p:nvSpPr>
          <p:cNvPr id="178217" name="Text Box 41"/>
          <p:cNvSpPr txBox="1">
            <a:spLocks noChangeArrowheads="1"/>
          </p:cNvSpPr>
          <p:nvPr/>
        </p:nvSpPr>
        <p:spPr bwMode="auto">
          <a:xfrm>
            <a:off x="5867401" y="625951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0" dirty="0">
                <a:latin typeface="Arial" panose="020B0604020202020204" pitchFamily="34" charset="0"/>
              </a:rPr>
              <a:t>2 W </a:t>
            </a:r>
          </a:p>
        </p:txBody>
      </p: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6156325" y="2601913"/>
            <a:ext cx="1316038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 dirty="0">
                <a:latin typeface="Arial" panose="020B0604020202020204" pitchFamily="34" charset="0"/>
              </a:rPr>
              <a:t>Notes : </a:t>
            </a:r>
          </a:p>
          <a:p>
            <a:endParaRPr lang="en-US" altLang="en-US" sz="1400" b="0" dirty="0">
              <a:latin typeface="Arial" panose="020B0604020202020204" pitchFamily="34" charset="0"/>
            </a:endParaRPr>
          </a:p>
          <a:p>
            <a:r>
              <a:rPr lang="en-US" altLang="en-US" sz="1400" b="0" dirty="0">
                <a:latin typeface="Arial" panose="020B0604020202020204" pitchFamily="34" charset="0"/>
              </a:rPr>
              <a:t>W -  Week </a:t>
            </a:r>
          </a:p>
          <a:p>
            <a:r>
              <a:rPr lang="en-US" altLang="en-US" sz="1400" b="0" dirty="0">
                <a:latin typeface="Arial" panose="020B0604020202020204" pitchFamily="34" charset="0"/>
              </a:rPr>
              <a:t>O  -  Ordering </a:t>
            </a:r>
          </a:p>
          <a:p>
            <a:r>
              <a:rPr lang="en-US" altLang="en-US" sz="1400" b="0" dirty="0">
                <a:latin typeface="Arial" panose="020B0604020202020204" pitchFamily="34" charset="0"/>
              </a:rPr>
              <a:t>B  -   Billing </a:t>
            </a:r>
          </a:p>
          <a:p>
            <a:r>
              <a:rPr lang="en-US" altLang="en-US" sz="1400" b="0" dirty="0">
                <a:latin typeface="Arial" panose="020B0604020202020204" pitchFamily="34" charset="0"/>
              </a:rPr>
              <a:t>C  -   Cycle </a:t>
            </a:r>
          </a:p>
          <a:p>
            <a:endParaRPr lang="en-US" altLang="en-US" sz="1400" b="0" dirty="0">
              <a:latin typeface="Arial" panose="020B0604020202020204" pitchFamily="34" charset="0"/>
            </a:endParaRPr>
          </a:p>
          <a:p>
            <a:endParaRPr lang="en-US" altLang="en-US" sz="14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04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4138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Tools for Tracking Testing Status 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Run Rate Tool : ST status tracking tool.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Link </a:t>
            </a:r>
            <a:r>
              <a:rPr lang="en-US" dirty="0"/>
              <a:t>: http://</a:t>
            </a:r>
            <a:r>
              <a:rPr lang="en-US" dirty="0" smtClean="0"/>
              <a:t>kirpmw02.ims.att.com:9080/runrates.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L1 report : ETE – BST/IST testing tracking tool.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Link</a:t>
            </a:r>
            <a:r>
              <a:rPr lang="en-US" dirty="0"/>
              <a:t>: http://</a:t>
            </a:r>
            <a:r>
              <a:rPr lang="en-US" dirty="0" smtClean="0"/>
              <a:t>tpm.web.att.com:3080/cloverleaf.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5FE1C-40CB-45AF-8C74-22207F02DA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24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88400" cy="5562600"/>
          </a:xfrm>
        </p:spPr>
        <p:txBody>
          <a:bodyPr/>
          <a:lstStyle/>
          <a:p>
            <a:r>
              <a:rPr lang="en-US" dirty="0" smtClean="0"/>
              <a:t>What is Defect?</a:t>
            </a:r>
          </a:p>
          <a:p>
            <a:pPr marL="0" indent="0">
              <a:buNone/>
            </a:pPr>
            <a:r>
              <a:rPr lang="en-US" dirty="0"/>
              <a:t> A Software </a:t>
            </a:r>
            <a:r>
              <a:rPr lang="en-US" dirty="0" smtClean="0"/>
              <a:t>Defect / Bug is </a:t>
            </a:r>
            <a:r>
              <a:rPr lang="en-US" dirty="0"/>
              <a:t>a condition in a software product which does not meet a software requirement (</a:t>
            </a:r>
            <a:r>
              <a:rPr lang="en-US" dirty="0" smtClean="0"/>
              <a:t>as </a:t>
            </a:r>
            <a:r>
              <a:rPr lang="en-US" dirty="0"/>
              <a:t>stated in the requirement specifications) or end-user expectations </a:t>
            </a:r>
            <a:r>
              <a:rPr lang="en-US" dirty="0" smtClean="0"/>
              <a:t>.In </a:t>
            </a:r>
            <a:r>
              <a:rPr lang="en-US" dirty="0"/>
              <a:t>other words, a defect is an error in coding or logic that causes a program to malfunction or to produce incorrect/unexpected results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Where Defects are tracked?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CQ : ST Defects tracked in CQ.</a:t>
            </a:r>
          </a:p>
          <a:p>
            <a:pPr marL="0" indent="0">
              <a:buNone/>
            </a:pPr>
            <a:r>
              <a:rPr lang="en-US" dirty="0" smtClean="0"/>
              <a:t>    QC : ETE Testing defects :IST and BST tracked in QC.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5FE1C-40CB-45AF-8C74-22207F02DA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CS Template White Background Final">
  <a:themeElements>
    <a:clrScheme name="BCS Template White Background Final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 Template White Background Fin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CS Template White Background Final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51749</TotalTime>
  <Words>779</Words>
  <Application>Microsoft Office PowerPoint</Application>
  <PresentationFormat>On-screen Show (4:3)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宋体</vt:lpstr>
      <vt:lpstr>Arial</vt:lpstr>
      <vt:lpstr>Wingdings</vt:lpstr>
      <vt:lpstr>BCS Template White Background Final</vt:lpstr>
      <vt:lpstr>Testing Introduction </vt:lpstr>
      <vt:lpstr>PowerPoint Presentation</vt:lpstr>
      <vt:lpstr>PowerPoint Presentation</vt:lpstr>
      <vt:lpstr>PowerPoint Presentation</vt:lpstr>
      <vt:lpstr>IST Cycles : 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IBM</dc:creator>
  <cp:lastModifiedBy>ADMINIBM</cp:lastModifiedBy>
  <cp:revision>1295</cp:revision>
  <dcterms:created xsi:type="dcterms:W3CDTF">2012-01-17T17:44:24Z</dcterms:created>
  <dcterms:modified xsi:type="dcterms:W3CDTF">2015-05-25T12:37:43Z</dcterms:modified>
</cp:coreProperties>
</file>