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358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205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5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753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A786C-8895-4860-A507-10C2B14062E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44D00D-6CF3-41A1-BEF7-F571A4049B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59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00173"/>
            <a:ext cx="8045373" cy="74227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NEIGHBUYR</a:t>
            </a:r>
            <a:endParaRPr 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4" t="23275" r="44101" b="25659"/>
          <a:stretch/>
        </p:blipFill>
        <p:spPr>
          <a:xfrm>
            <a:off x="4886326" y="1900238"/>
            <a:ext cx="24145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4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90075" y="414921"/>
            <a:ext cx="404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N" sz="48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" panose="020B07030201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NeighBuyr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074" t="27947" r="44344" b="14554"/>
          <a:stretch/>
        </p:blipFill>
        <p:spPr>
          <a:xfrm>
            <a:off x="4261075" y="414921"/>
            <a:ext cx="2677885" cy="4206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179" t="27768" r="45248" b="16161"/>
          <a:stretch/>
        </p:blipFill>
        <p:spPr>
          <a:xfrm>
            <a:off x="943715" y="1838772"/>
            <a:ext cx="2416630" cy="410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878" t="27053" r="44043" b="15625"/>
          <a:stretch/>
        </p:blipFill>
        <p:spPr>
          <a:xfrm>
            <a:off x="8403974" y="1985555"/>
            <a:ext cx="2612572" cy="4193178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20383767">
            <a:off x="3243152" y="1684225"/>
            <a:ext cx="1208077" cy="561703"/>
          </a:xfrm>
          <a:prstGeom prst="stripedRightArrow">
            <a:avLst>
              <a:gd name="adj1" fmla="val 5114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3657036" y="5185551"/>
            <a:ext cx="4389684" cy="561703"/>
          </a:xfrm>
          <a:prstGeom prst="stripedRightArrow">
            <a:avLst>
              <a:gd name="adj1" fmla="val 5114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riped Right Arrow 9"/>
          <p:cNvSpPr/>
          <p:nvPr/>
        </p:nvSpPr>
        <p:spPr>
          <a:xfrm rot="9595668">
            <a:off x="3242960" y="2588624"/>
            <a:ext cx="1208077" cy="561703"/>
          </a:xfrm>
          <a:prstGeom prst="stripedRightArrow">
            <a:avLst>
              <a:gd name="adj1" fmla="val 5114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17" y="432792"/>
            <a:ext cx="4904424" cy="802472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OBJECTIVES:</a:t>
            </a:r>
            <a:endParaRPr lang="en-US" sz="54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617" y="1666467"/>
            <a:ext cx="9553697" cy="49790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Providing the customer with the closest shop/stall to choose from, in his vicinity.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The customer gets to choose from shops he is familiar with and the shops he can trust.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Providing with services so that the </a:t>
            </a:r>
            <a:r>
              <a:rPr lang="en-US" sz="1800" dirty="0">
                <a:solidFill>
                  <a:schemeClr val="tx1"/>
                </a:solidFill>
              </a:rPr>
              <a:t>customer </a:t>
            </a:r>
            <a:r>
              <a:rPr lang="en-US" sz="1800" dirty="0" smtClean="0">
                <a:solidFill>
                  <a:schemeClr val="tx1"/>
                </a:solidFill>
              </a:rPr>
              <a:t>gets to </a:t>
            </a:r>
            <a:r>
              <a:rPr lang="en-US" sz="1800" dirty="0">
                <a:solidFill>
                  <a:schemeClr val="tx1"/>
                </a:solidFill>
              </a:rPr>
              <a:t>select individual items from different shops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The customer can compare the prices of the items they need between the shops of their likes.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To provide the customer with accumulative bill, so that he/she is free to choose from different shops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0646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553" y="1666468"/>
            <a:ext cx="10480975" cy="4603704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solidFill>
                  <a:schemeClr val="accent5">
                    <a:lumMod val="50000"/>
                  </a:schemeClr>
                </a:solidFill>
              </a:rPr>
              <a:t>NeighBuyr 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is an android application that provides </a:t>
            </a:r>
            <a:r>
              <a:rPr lang="en-IN" sz="1800" dirty="0" smtClean="0">
                <a:solidFill>
                  <a:schemeClr val="accent5">
                    <a:lumMod val="50000"/>
                  </a:schemeClr>
                </a:solidFill>
              </a:rPr>
              <a:t>online shoppers to compare and choose from within items indifferent of the fact which shop they are buying from.</a:t>
            </a:r>
            <a:endParaRPr lang="en-IN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endParaRPr lang="en-IN" sz="1800" dirty="0">
              <a:solidFill>
                <a:schemeClr val="tx1"/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solidFill>
                  <a:schemeClr val="tx1"/>
                </a:solidFill>
              </a:rPr>
              <a:t>Users looking for a particular item, will have to provide with their details and location using an </a:t>
            </a:r>
            <a:r>
              <a:rPr lang="en-IN" sz="1800" dirty="0">
                <a:solidFill>
                  <a:schemeClr val="tx1"/>
                </a:solidFill>
              </a:rPr>
              <a:t>interactive </a:t>
            </a:r>
            <a:r>
              <a:rPr lang="en-IN" sz="1800" dirty="0" smtClean="0">
                <a:solidFill>
                  <a:schemeClr val="tx1"/>
                </a:solidFill>
              </a:rPr>
              <a:t>UI.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endParaRPr lang="en-IN" sz="1800" dirty="0">
              <a:solidFill>
                <a:schemeClr val="tx1"/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solidFill>
                  <a:schemeClr val="accent5">
                    <a:lumMod val="50000"/>
                  </a:schemeClr>
                </a:solidFill>
              </a:rPr>
              <a:t>And then press search. The search will provide the items from shops in their vicinity and their costs.</a:t>
            </a:r>
            <a:endParaRPr lang="en-IN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solidFill>
                  <a:schemeClr val="tx1"/>
                </a:solidFill>
              </a:rPr>
              <a:t>The app will also provide ongoing deals, trends and latest offers.</a:t>
            </a:r>
            <a:endParaRPr lang="en-IN" sz="1800" dirty="0">
              <a:solidFill>
                <a:schemeClr val="tx1"/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endParaRPr lang="en-IN" sz="1800" dirty="0">
              <a:solidFill>
                <a:schemeClr val="tx1"/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>
                <a:solidFill>
                  <a:schemeClr val="accent5">
                    <a:lumMod val="50000"/>
                  </a:schemeClr>
                </a:solidFill>
              </a:rPr>
              <a:t>Users will select items in their carts from different shops and checkout to pay a single accumulated bill.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0617" y="432792"/>
            <a:ext cx="4904424" cy="802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Product:</a:t>
            </a:r>
            <a:endParaRPr lang="en-US" sz="54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88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770846"/>
            <a:ext cx="10844010" cy="48128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This app targets audience of all age, specially people who refrain from buying goods online from unknown vendors.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Geographical location : It initially targets audience from big cities where people are too busy to go and buy stuff in the local neighbourhood and hence the name NeighBuyr.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Feasibility : On the basis of needs of an individual and trust of the local shopkeepers the app will provide to all.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0617" y="432792"/>
            <a:ext cx="6424132" cy="802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Target Audience:</a:t>
            </a:r>
            <a:endParaRPr lang="en-US" sz="54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7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78424" y="5034932"/>
            <a:ext cx="8821271" cy="144655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sz="8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en-IN" sz="8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8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IN" sz="8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IN" sz="8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9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579</TotalTime>
  <Words>275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Fan Heiti Std B</vt:lpstr>
      <vt:lpstr>Aharoni</vt:lpstr>
      <vt:lpstr>Andalus</vt:lpstr>
      <vt:lpstr>Arial</vt:lpstr>
      <vt:lpstr>Bell MT</vt:lpstr>
      <vt:lpstr>Franklin Gothic Demi</vt:lpstr>
      <vt:lpstr>Gill Sans MT</vt:lpstr>
      <vt:lpstr>Impact</vt:lpstr>
      <vt:lpstr>Badge</vt:lpstr>
      <vt:lpstr>PowerPoint Presentation</vt:lpstr>
      <vt:lpstr>PowerPoint Presentation</vt:lpstr>
      <vt:lpstr>OBJECTIVES: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Jindal</dc:creator>
  <cp:lastModifiedBy>Anudeep Ghosh</cp:lastModifiedBy>
  <cp:revision>68</cp:revision>
  <dcterms:created xsi:type="dcterms:W3CDTF">2016-02-27T10:54:05Z</dcterms:created>
  <dcterms:modified xsi:type="dcterms:W3CDTF">2016-04-11T17:40:37Z</dcterms:modified>
</cp:coreProperties>
</file>