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90788F7-53B5-4D67-B566-F273EEB4C840}">
          <p14:sldIdLst>
            <p14:sldId id="256"/>
            <p14:sldId id="258"/>
            <p14:sldId id="259"/>
            <p14:sldId id="257"/>
            <p14:sldId id="260"/>
            <p14:sldId id="263"/>
            <p14:sldId id="261"/>
            <p14:sldId id="262"/>
            <p14:sldId id="264"/>
            <p14:sldId id="265"/>
            <p14:sldId id="266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  <a:srgbClr val="E1B700"/>
    <a:srgbClr val="4F81BD"/>
    <a:srgbClr val="0079C2"/>
    <a:srgbClr val="004A00"/>
    <a:srgbClr val="1B58B8"/>
    <a:srgbClr val="242424"/>
    <a:srgbClr val="004C5F"/>
    <a:srgbClr val="F5F5F5"/>
    <a:srgbClr val="244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1474" autoAdjust="0"/>
  </p:normalViewPr>
  <p:slideViewPr>
    <p:cSldViewPr>
      <p:cViewPr>
        <p:scale>
          <a:sx n="70" d="100"/>
          <a:sy n="70" d="100"/>
        </p:scale>
        <p:origin x="-13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31CAA-1018-433C-8CE4-73D30CA5B7E0}" type="datetimeFigureOut">
              <a:rPr lang="en-IN" smtClean="0"/>
              <a:t>02-11-2014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C0ABF-E46A-499F-A229-D1B072D97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27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SP.NE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Visual_Basic_.NET" TargetMode="External"/><Relationship Id="rId5" Type="http://schemas.openxmlformats.org/officeDocument/2006/relationships/hyperlink" Target="http://en.wikipedia.org/wiki/C_Sharp_(programming_language)" TargetMode="External"/><Relationship Id="rId4" Type="http://schemas.openxmlformats.org/officeDocument/2006/relationships/hyperlink" Target="http://en.wikipedia.org/wiki/Dynamic_web_pag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C0ABF-E46A-499F-A229-D1B072D97D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896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C0ABF-E46A-499F-A229-D1B072D97D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234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C0ABF-E46A-499F-A229-D1B072D97D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598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C0ABF-E46A-499F-A229-D1B072D97D9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41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latin typeface="Myriad Pro" pitchFamily="34" charset="0"/>
              </a:rPr>
              <a:t>Some features</a:t>
            </a:r>
            <a:r>
              <a:rPr lang="en-IN" baseline="0" dirty="0" smtClean="0">
                <a:latin typeface="Myriad Pro" pitchFamily="34" charset="0"/>
              </a:rPr>
              <a:t> of </a:t>
            </a:r>
            <a:r>
              <a:rPr lang="en-IN" dirty="0" smtClean="0">
                <a:latin typeface="Myriad Pro" pitchFamily="34" charset="0"/>
              </a:rPr>
              <a:t>HTML</a:t>
            </a:r>
            <a:r>
              <a:rPr lang="en-IN" baseline="0" dirty="0" smtClean="0">
                <a:latin typeface="Myriad Pro" pitchFamily="34" charset="0"/>
              </a:rPr>
              <a:t>5 are used and CSS3 </a:t>
            </a:r>
            <a:endParaRPr lang="en-IN" dirty="0">
              <a:latin typeface="Myriad Pro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C0ABF-E46A-499F-A229-D1B072D97D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1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latin typeface="Myriad Pro" pitchFamily="34" charset="0"/>
              </a:rPr>
              <a:t>SQL</a:t>
            </a:r>
            <a:r>
              <a:rPr lang="en-IN" baseline="0" dirty="0" smtClean="0">
                <a:latin typeface="Myriad Pro" pitchFamily="34" charset="0"/>
              </a:rPr>
              <a:t> server is used for database and Razor syntax is used as server side scripting lang.</a:t>
            </a:r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+mn-cs"/>
              </a:rPr>
              <a:t>Razor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+mn-cs"/>
              </a:rPr>
              <a:t> is an 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+mn-cs"/>
                <a:hlinkClick r:id="rId3" tooltip="ASP.NET"/>
              </a:rPr>
              <a:t>ASP.NET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+mn-cs"/>
              </a:rPr>
              <a:t> programming syntax used to create 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+mn-cs"/>
                <a:hlinkClick r:id="rId4" tooltip="Dynamic web page"/>
              </a:rPr>
              <a:t>dynamic web pages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+mn-cs"/>
              </a:rPr>
              <a:t> with the 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+mn-cs"/>
                <a:hlinkClick r:id="rId5" tooltip="C Sharp (programming language)"/>
              </a:rPr>
              <a:t>C#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+mn-cs"/>
              </a:rPr>
              <a:t> or 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+mn-cs"/>
                <a:hlinkClick r:id="rId6" tooltip="Visual Basic .NET"/>
              </a:rPr>
              <a:t>Visual Basic .NET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Myriad Pro" pitchFamily="34" charset="0"/>
                <a:ea typeface="+mn-ea"/>
                <a:cs typeface="+mn-cs"/>
              </a:rPr>
              <a:t> programming languages. </a:t>
            </a:r>
            <a:endParaRPr lang="en-IN" dirty="0">
              <a:latin typeface="Myriad Pro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C0ABF-E46A-499F-A229-D1B072D97D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9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Anudeep</a:t>
            </a:r>
            <a:r>
              <a:rPr lang="en-IN" baseline="0" dirty="0" smtClean="0"/>
              <a:t> will explain from now.(from next slide)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C0ABF-E46A-499F-A229-D1B072D97D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34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 checked whether our college has a facility</a:t>
            </a:r>
            <a:r>
              <a:rPr lang="en-IN" baseline="0" dirty="0" smtClean="0"/>
              <a:t> to receive complaints, it turns out that there is an email id associated for queries!</a:t>
            </a:r>
          </a:p>
          <a:p>
            <a:r>
              <a:rPr lang="en-IN" baseline="0" dirty="0" smtClean="0"/>
              <a:t>Sad thing about this is nobody in our college knows about this and some doesn’t want to reveal their identity so they wont email!</a:t>
            </a:r>
          </a:p>
          <a:p>
            <a:r>
              <a:rPr lang="en-IN" baseline="0" dirty="0" smtClean="0"/>
              <a:t>The solution for this is to create a separate site for complaints and to display the complaints publicly so that they wont be neglected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C0ABF-E46A-499F-A229-D1B072D97D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8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Home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C0ABF-E46A-499F-A229-D1B072D97D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245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Complaints page.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Even though some wanted to create a site,</a:t>
            </a:r>
            <a:r>
              <a:rPr lang="en-IN" baseline="0" dirty="0" smtClean="0"/>
              <a:t> they don’t apply a good design to their site. they use templates to solve that problem, templates are filled with all type of junk and unnecessary styles.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We tried to keep our site as simple as we could(so only 3 mail fields to be entered)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Its simple yet beautiful.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C0ABF-E46A-499F-A229-D1B072D97D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789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C0ABF-E46A-499F-A229-D1B072D97D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40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C0ABF-E46A-499F-A229-D1B072D97D9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35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0CF2-688C-43EC-9862-AAC01907FF39}" type="datetimeFigureOut">
              <a:rPr lang="en-IN" smtClean="0"/>
              <a:t>02-11-2014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102-6D5A-43C9-937C-D50C4CB16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06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0CF2-688C-43EC-9862-AAC01907FF39}" type="datetimeFigureOut">
              <a:rPr lang="en-IN" smtClean="0"/>
              <a:t>02-11-2014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102-6D5A-43C9-937C-D50C4CB16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1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0CF2-688C-43EC-9862-AAC01907FF39}" type="datetimeFigureOut">
              <a:rPr lang="en-IN" smtClean="0"/>
              <a:t>02-11-2014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102-6D5A-43C9-937C-D50C4CB16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98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0CF2-688C-43EC-9862-AAC01907FF39}" type="datetimeFigureOut">
              <a:rPr lang="en-IN" smtClean="0"/>
              <a:t>02-11-2014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102-6D5A-43C9-937C-D50C4CB16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9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0CF2-688C-43EC-9862-AAC01907FF39}" type="datetimeFigureOut">
              <a:rPr lang="en-IN" smtClean="0"/>
              <a:t>02-11-2014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102-6D5A-43C9-937C-D50C4CB16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50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0CF2-688C-43EC-9862-AAC01907FF39}" type="datetimeFigureOut">
              <a:rPr lang="en-IN" smtClean="0"/>
              <a:t>02-11-2014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102-6D5A-43C9-937C-D50C4CB16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4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0CF2-688C-43EC-9862-AAC01907FF39}" type="datetimeFigureOut">
              <a:rPr lang="en-IN" smtClean="0"/>
              <a:t>02-11-2014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102-6D5A-43C9-937C-D50C4CB16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69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0CF2-688C-43EC-9862-AAC01907FF39}" type="datetimeFigureOut">
              <a:rPr lang="en-IN" smtClean="0"/>
              <a:t>02-11-2014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102-6D5A-43C9-937C-D50C4CB16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49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0CF2-688C-43EC-9862-AAC01907FF39}" type="datetimeFigureOut">
              <a:rPr lang="en-IN" smtClean="0"/>
              <a:t>02-11-2014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102-6D5A-43C9-937C-D50C4CB16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5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0CF2-688C-43EC-9862-AAC01907FF39}" type="datetimeFigureOut">
              <a:rPr lang="en-IN" smtClean="0"/>
              <a:t>02-11-2014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102-6D5A-43C9-937C-D50C4CB16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9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0CF2-688C-43EC-9862-AAC01907FF39}" type="datetimeFigureOut">
              <a:rPr lang="en-IN" smtClean="0"/>
              <a:t>02-11-2014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7102-6D5A-43C9-937C-D50C4CB16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1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60CF2-688C-43EC-9862-AAC01907FF39}" type="datetimeFigureOut">
              <a:rPr lang="en-IN" smtClean="0"/>
              <a:t>02-11-2014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B7102-6D5A-43C9-937C-D50C4CB16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92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80727"/>
          </a:xfrm>
          <a:solidFill>
            <a:srgbClr val="0079C2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Myriad Pro Light" pitchFamily="34" charset="0"/>
              </a:rPr>
              <a:t>3D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423812"/>
            <a:ext cx="6400800" cy="1752600"/>
          </a:xfrm>
        </p:spPr>
        <p:txBody>
          <a:bodyPr/>
          <a:lstStyle/>
          <a:p>
            <a:r>
              <a:rPr lang="en-IN" dirty="0" smtClean="0">
                <a:latin typeface="Myriad Pro Light" pitchFamily="34" charset="0"/>
              </a:rPr>
              <a:t>Sanith</a:t>
            </a:r>
          </a:p>
          <a:p>
            <a:r>
              <a:rPr lang="en-IN" dirty="0" smtClean="0">
                <a:latin typeface="Myriad Pro Light" pitchFamily="34" charset="0"/>
              </a:rPr>
              <a:t>Anudeep</a:t>
            </a:r>
            <a:endParaRPr lang="en-IN" dirty="0">
              <a:latin typeface="Myriad Pro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3918247"/>
            <a:ext cx="418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  <a:latin typeface="Myriad Pro" pitchFamily="34" charset="0"/>
              </a:rPr>
              <a:t>                  Guide: Vijay bhaskar</a:t>
            </a:r>
            <a:endParaRPr lang="en-IN" sz="2400" dirty="0">
              <a:solidFill>
                <a:schemeClr val="bg1">
                  <a:lumMod val="50000"/>
                </a:schemeClr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7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C:\Users\anudeep\Desktop\complaints-c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" y="23562"/>
            <a:ext cx="9108169" cy="520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3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anudeep\Desktop\feedb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0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4932040" cy="1728192"/>
          </a:xfrm>
          <a:solidFill>
            <a:srgbClr val="0079C2"/>
          </a:solidFill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Myriad Pro Light" pitchFamily="34" charset="0"/>
              </a:rPr>
              <a:t>Simplicity</a:t>
            </a:r>
            <a:endParaRPr lang="en-IN" dirty="0">
              <a:solidFill>
                <a:schemeClr val="bg1"/>
              </a:solidFill>
              <a:latin typeface="Myriad Pro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4149080"/>
            <a:ext cx="4932040" cy="1728192"/>
          </a:xfrm>
          <a:solidFill>
            <a:srgbClr val="686868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 smtClean="0">
              <a:solidFill>
                <a:schemeClr val="bg1"/>
              </a:solidFill>
              <a:latin typeface="Myriad Pro Light" pitchFamily="34" charset="0"/>
            </a:endParaRPr>
          </a:p>
          <a:p>
            <a:pPr marL="0" indent="0" algn="ctr">
              <a:buNone/>
            </a:pPr>
            <a:r>
              <a:rPr lang="en-IN" dirty="0" smtClean="0">
                <a:solidFill>
                  <a:schemeClr val="bg1"/>
                </a:solidFill>
                <a:latin typeface="Myriad Pro Light" pitchFamily="34" charset="0"/>
              </a:rPr>
              <a:t>is the ultimate sophistication</a:t>
            </a:r>
            <a:endParaRPr lang="en-IN" dirty="0">
              <a:solidFill>
                <a:schemeClr val="bg1"/>
              </a:solidFill>
              <a:latin typeface="Myriad Pro Light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27784" y="3068960"/>
            <a:ext cx="6120680" cy="760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dirty="0" smtClean="0">
                <a:solidFill>
                  <a:srgbClr val="00B050"/>
                </a:solidFill>
                <a:latin typeface="Myriad Pro Light" pitchFamily="34" charset="0"/>
              </a:rPr>
              <a:t>&lt;!--Leonardo da Vinci--&gt;</a:t>
            </a:r>
            <a:endParaRPr lang="en-IN" dirty="0">
              <a:solidFill>
                <a:srgbClr val="00B050"/>
              </a:solidFill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16832"/>
            <a:ext cx="8229600" cy="1143000"/>
          </a:xfrm>
        </p:spPr>
        <p:txBody>
          <a:bodyPr>
            <a:noAutofit/>
          </a:bodyPr>
          <a:lstStyle/>
          <a:p>
            <a:r>
              <a:rPr lang="en-IN" sz="7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 Light" pitchFamily="34" charset="0"/>
              </a:rPr>
              <a:t>Thank You!</a:t>
            </a:r>
            <a:endParaRPr lang="en-IN" sz="7200" dirty="0">
              <a:solidFill>
                <a:schemeClr val="tx1">
                  <a:lumMod val="50000"/>
                  <a:lumOff val="50000"/>
                </a:schemeClr>
              </a:solidFill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79C2"/>
          </a:solidFill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Myriad Pro Light" pitchFamily="34" charset="0"/>
              </a:rPr>
              <a:t>Languages used</a:t>
            </a:r>
            <a:endParaRPr lang="en-IN" dirty="0">
              <a:solidFill>
                <a:schemeClr val="bg1"/>
              </a:solidFill>
              <a:latin typeface="Myriad Pro Light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99499"/>
            <a:ext cx="2578745" cy="25787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04864"/>
            <a:ext cx="295232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2253323" cy="2449264"/>
          </a:xfrm>
        </p:spPr>
      </p:pic>
      <p:sp>
        <p:nvSpPr>
          <p:cNvPr id="5" name="TextBox 4"/>
          <p:cNvSpPr txBox="1"/>
          <p:nvPr/>
        </p:nvSpPr>
        <p:spPr>
          <a:xfrm>
            <a:off x="1043608" y="4936812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rPr>
              <a:t>SQL server</a:t>
            </a:r>
            <a:endParaRPr lang="en-IN" sz="3200" dirty="0">
              <a:solidFill>
                <a:schemeClr val="tx1">
                  <a:lumMod val="50000"/>
                  <a:lumOff val="50000"/>
                </a:schemeClr>
              </a:solidFill>
              <a:latin typeface="Myriad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4168" y="4864613"/>
            <a:ext cx="305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" pitchFamily="34" charset="0"/>
              </a:rPr>
              <a:t>Razor</a:t>
            </a:r>
            <a:endParaRPr lang="en-IN" sz="3600" dirty="0">
              <a:solidFill>
                <a:schemeClr val="tx1">
                  <a:lumMod val="50000"/>
                  <a:lumOff val="50000"/>
                </a:schemeClr>
              </a:solidFill>
              <a:latin typeface="Myriad Pro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76872"/>
            <a:ext cx="3645212" cy="19148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23928" y="2510997"/>
            <a:ext cx="6732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 Light" pitchFamily="34" charset="0"/>
              </a:rPr>
              <a:t>+</a:t>
            </a:r>
            <a:endParaRPr lang="en-IN" sz="8800" dirty="0">
              <a:solidFill>
                <a:schemeClr val="tx1">
                  <a:lumMod val="50000"/>
                  <a:lumOff val="50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0079C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>
                <a:solidFill>
                  <a:schemeClr val="bg1"/>
                </a:solidFill>
                <a:latin typeface="Myriad Pro Light" pitchFamily="34" charset="0"/>
              </a:rPr>
              <a:t>Languages used</a:t>
            </a:r>
            <a:endParaRPr lang="en-IN" dirty="0">
              <a:solidFill>
                <a:schemeClr val="bg1"/>
              </a:solidFill>
              <a:latin typeface="Myriad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1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206"/>
            <a:ext cx="9144000" cy="1009934"/>
          </a:xfrm>
          <a:solidFill>
            <a:srgbClr val="0079C2"/>
          </a:solidFill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Myriad Pro Light" pitchFamily="34" charset="0"/>
              </a:rPr>
              <a:t>What our site actually does?</a:t>
            </a:r>
            <a:endParaRPr lang="en-IN" dirty="0">
              <a:solidFill>
                <a:schemeClr val="bg1"/>
              </a:solidFill>
              <a:latin typeface="Myriad Pro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348880"/>
            <a:ext cx="8229600" cy="331236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 Light" pitchFamily="34" charset="0"/>
                <a:ea typeface="Segoe UI" pitchFamily="34" charset="0"/>
                <a:cs typeface="Segoe UI" pitchFamily="34" charset="0"/>
              </a:rPr>
              <a:t>Receives complaints/feedback from students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yriad Pro 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 Light" pitchFamily="34" charset="0"/>
                <a:ea typeface="Segoe UI" pitchFamily="34" charset="0"/>
                <a:cs typeface="Segoe UI" pitchFamily="34" charset="0"/>
              </a:rPr>
              <a:t>Stores them in a database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yriad Pro 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 Light" pitchFamily="34" charset="0"/>
                <a:ea typeface="Segoe UI" pitchFamily="34" charset="0"/>
                <a:cs typeface="Segoe UI" pitchFamily="34" charset="0"/>
              </a:rPr>
              <a:t>Display all the complaints to the students</a:t>
            </a:r>
          </a:p>
        </p:txBody>
      </p:sp>
    </p:spTree>
    <p:extLst>
      <p:ext uri="{BB962C8B-B14F-4D97-AF65-F5344CB8AC3E}">
        <p14:creationId xmlns:p14="http://schemas.microsoft.com/office/powerpoint/2010/main" val="20577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5760640" cy="4896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dirty="0" smtClean="0">
              <a:solidFill>
                <a:schemeClr val="tx1">
                  <a:lumMod val="50000"/>
                  <a:lumOff val="50000"/>
                </a:schemeClr>
              </a:solidFill>
              <a:latin typeface="Myriad Pro" pitchFamily="34" charset="0"/>
            </a:endParaRPr>
          </a:p>
          <a:p>
            <a:pPr marL="0" indent="0" algn="just">
              <a:buNone/>
            </a:pPr>
            <a:r>
              <a:rPr lang="en-IN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 Light" pitchFamily="34" charset="0"/>
              </a:rPr>
              <a:t>Name</a:t>
            </a:r>
          </a:p>
          <a:p>
            <a:pPr marL="0" indent="0" algn="just">
              <a:buNone/>
            </a:pPr>
            <a:endParaRPr lang="en-IN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Myriad Pro Light" pitchFamily="34" charset="0"/>
            </a:endParaRPr>
          </a:p>
          <a:p>
            <a:pPr marL="0" indent="0" algn="just">
              <a:buNone/>
            </a:pPr>
            <a:r>
              <a:rPr lang="en-IN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 Light" pitchFamily="34" charset="0"/>
              </a:rPr>
              <a:t>Department</a:t>
            </a:r>
          </a:p>
          <a:p>
            <a:pPr marL="0" indent="0" algn="just">
              <a:buNone/>
            </a:pPr>
            <a:endParaRPr lang="en-IN" sz="3600" dirty="0" smtClean="0">
              <a:solidFill>
                <a:schemeClr val="tx1">
                  <a:lumMod val="50000"/>
                  <a:lumOff val="50000"/>
                </a:schemeClr>
              </a:solidFill>
              <a:latin typeface="Myriad Pro Light" pitchFamily="34" charset="0"/>
            </a:endParaRPr>
          </a:p>
          <a:p>
            <a:pPr marL="0" indent="0" algn="just">
              <a:buNone/>
            </a:pPr>
            <a:r>
              <a:rPr lang="en-IN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 Light" pitchFamily="34" charset="0"/>
              </a:rPr>
              <a:t>Complaint</a:t>
            </a:r>
          </a:p>
          <a:p>
            <a:pPr marL="0" indent="0" algn="just">
              <a:buNone/>
            </a:pPr>
            <a:endParaRPr lang="en-IN" sz="8600" dirty="0">
              <a:solidFill>
                <a:schemeClr val="tx1">
                  <a:lumMod val="50000"/>
                  <a:lumOff val="50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718212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  <a:solidFill>
            <a:srgbClr val="0079C2"/>
          </a:solidFill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Myriad Pro Light" pitchFamily="34" charset="0"/>
              </a:rPr>
              <a:t/>
            </a:r>
            <a:br>
              <a:rPr lang="en-IN" dirty="0" smtClean="0">
                <a:solidFill>
                  <a:schemeClr val="bg1"/>
                </a:solidFill>
                <a:latin typeface="Myriad Pro Light" pitchFamily="34" charset="0"/>
              </a:rPr>
            </a:br>
            <a:r>
              <a:rPr lang="en-IN" dirty="0" smtClean="0">
                <a:solidFill>
                  <a:schemeClr val="bg1"/>
                </a:solidFill>
                <a:latin typeface="Myriad Pro Light" pitchFamily="34" charset="0"/>
              </a:rPr>
              <a:t>3 main things</a:t>
            </a:r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322604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yriad Pro Light" pitchFamily="34" charset="0"/>
              </a:rPr>
              <a:t>Email</a:t>
            </a:r>
            <a:endParaRPr lang="en-IN" sz="3600" dirty="0">
              <a:solidFill>
                <a:schemeClr val="tx1">
                  <a:lumMod val="50000"/>
                  <a:lumOff val="50000"/>
                </a:schemeClr>
              </a:solidFill>
              <a:latin typeface="Myriad Pro Ligh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240" y="337651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9C2"/>
                </a:solidFill>
                <a:latin typeface="Myriad Pro" pitchFamily="34" charset="0"/>
              </a:rPr>
              <a:t>optional</a:t>
            </a:r>
            <a:endParaRPr lang="en-IN" dirty="0">
              <a:solidFill>
                <a:srgbClr val="0079C2"/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8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anudeep\Desktop\mvsrsn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44196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915816" y="2276872"/>
            <a:ext cx="144016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339752" y="4968555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Myriad Pro" pitchFamily="34" charset="0"/>
              </a:rPr>
              <a:t>Nobody knows that there is one!!</a:t>
            </a:r>
            <a:endParaRPr lang="en-IN" sz="2400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anudeep\Desktop\ho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487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:\Users\anudeep\Desktop\complaintsp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7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C:\Users\anudeep\Desktop\homewthoutc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" y="14264"/>
            <a:ext cx="6146029" cy="661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4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248</Words>
  <Application>Microsoft Office PowerPoint</Application>
  <PresentationFormat>On-screen Show (4:3)</PresentationFormat>
  <Paragraphs>48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3D Modelling</vt:lpstr>
      <vt:lpstr>Languages used</vt:lpstr>
      <vt:lpstr>PowerPoint Presentation</vt:lpstr>
      <vt:lpstr>What our site actually does?</vt:lpstr>
      <vt:lpstr> 3 main things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Simplicity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Complaints and feedback</dc:title>
  <dc:creator>anudeep</dc:creator>
  <cp:lastModifiedBy>anudeep</cp:lastModifiedBy>
  <cp:revision>69</cp:revision>
  <dcterms:created xsi:type="dcterms:W3CDTF">2013-03-18T14:35:01Z</dcterms:created>
  <dcterms:modified xsi:type="dcterms:W3CDTF">2014-11-02T15:43:21Z</dcterms:modified>
</cp:coreProperties>
</file>