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7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54A-66B4-496D-BD27-985DE19973C8}" type="datetimeFigureOut">
              <a:rPr lang="en-IN" smtClean="0"/>
              <a:t>09-10-2013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45E0-8BD3-4BEB-B65B-322D28FC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15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54A-66B4-496D-BD27-985DE19973C8}" type="datetimeFigureOut">
              <a:rPr lang="en-IN" smtClean="0"/>
              <a:t>09-10-2013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45E0-8BD3-4BEB-B65B-322D28FC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28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54A-66B4-496D-BD27-985DE19973C8}" type="datetimeFigureOut">
              <a:rPr lang="en-IN" smtClean="0"/>
              <a:t>09-10-2013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45E0-8BD3-4BEB-B65B-322D28FC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0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54A-66B4-496D-BD27-985DE19973C8}" type="datetimeFigureOut">
              <a:rPr lang="en-IN" smtClean="0"/>
              <a:t>09-10-2013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45E0-8BD3-4BEB-B65B-322D28FC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96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54A-66B4-496D-BD27-985DE19973C8}" type="datetimeFigureOut">
              <a:rPr lang="en-IN" smtClean="0"/>
              <a:t>09-10-2013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45E0-8BD3-4BEB-B65B-322D28FC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98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54A-66B4-496D-BD27-985DE19973C8}" type="datetimeFigureOut">
              <a:rPr lang="en-IN" smtClean="0"/>
              <a:t>09-10-2013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45E0-8BD3-4BEB-B65B-322D28FC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0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54A-66B4-496D-BD27-985DE19973C8}" type="datetimeFigureOut">
              <a:rPr lang="en-IN" smtClean="0"/>
              <a:t>09-10-2013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45E0-8BD3-4BEB-B65B-322D28FC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83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54A-66B4-496D-BD27-985DE19973C8}" type="datetimeFigureOut">
              <a:rPr lang="en-IN" smtClean="0"/>
              <a:t>09-10-2013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45E0-8BD3-4BEB-B65B-322D28FC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25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54A-66B4-496D-BD27-985DE19973C8}" type="datetimeFigureOut">
              <a:rPr lang="en-IN" smtClean="0"/>
              <a:t>09-10-2013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45E0-8BD3-4BEB-B65B-322D28FC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35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54A-66B4-496D-BD27-985DE19973C8}" type="datetimeFigureOut">
              <a:rPr lang="en-IN" smtClean="0"/>
              <a:t>09-10-2013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45E0-8BD3-4BEB-B65B-322D28FC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3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554A-66B4-496D-BD27-985DE19973C8}" type="datetimeFigureOut">
              <a:rPr lang="en-IN" smtClean="0"/>
              <a:t>09-10-2013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A45E0-8BD3-4BEB-B65B-322D28FC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554A-66B4-496D-BD27-985DE19973C8}" type="datetimeFigureOut">
              <a:rPr lang="en-IN" smtClean="0"/>
              <a:t>09-10-2013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45E0-8BD3-4BEB-B65B-322D28FCD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42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n-IN" dirty="0" smtClean="0">
                <a:latin typeface="Helvetica Neue light" panose="02000403000000020004" pitchFamily="2"/>
              </a:rPr>
              <a:t>News Aggregator</a:t>
            </a:r>
            <a:endParaRPr lang="en-IN" dirty="0">
              <a:latin typeface="Helvetica Neue light" panose="02000403000000020004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7" y="3933056"/>
            <a:ext cx="5425689" cy="1872208"/>
          </a:xfrm>
        </p:spPr>
        <p:txBody>
          <a:bodyPr>
            <a:normAutofit/>
          </a:bodyPr>
          <a:lstStyle/>
          <a:p>
            <a:r>
              <a:rPr lang="en-IN" sz="2400" dirty="0" err="1" smtClean="0">
                <a:solidFill>
                  <a:schemeClr val="tx1"/>
                </a:solidFill>
                <a:latin typeface="Helvetica Neue" panose="02000503000000020004" pitchFamily="2"/>
              </a:rPr>
              <a:t>Phani</a:t>
            </a:r>
            <a:r>
              <a:rPr lang="en-IN" sz="2400" dirty="0" smtClean="0">
                <a:solidFill>
                  <a:schemeClr val="tx1"/>
                </a:solidFill>
                <a:latin typeface="Helvetica Neue" panose="02000503000000020004" pitchFamily="2"/>
              </a:rPr>
              <a:t> Raj 2451-11-737-053</a:t>
            </a:r>
          </a:p>
          <a:p>
            <a:r>
              <a:rPr lang="en-IN" sz="2400" dirty="0" err="1" smtClean="0">
                <a:solidFill>
                  <a:schemeClr val="tx1"/>
                </a:solidFill>
                <a:latin typeface="Helvetica Neue" panose="02000503000000020004" pitchFamily="2"/>
              </a:rPr>
              <a:t>Anudeep</a:t>
            </a:r>
            <a:r>
              <a:rPr lang="en-IN" sz="2400" dirty="0" smtClean="0">
                <a:solidFill>
                  <a:schemeClr val="tx1"/>
                </a:solidFill>
                <a:latin typeface="Helvetica Neue" panose="02000503000000020004" pitchFamily="2"/>
              </a:rPr>
              <a:t> 2451-11-737-056</a:t>
            </a:r>
            <a:endParaRPr lang="en-IN" sz="2400" dirty="0">
              <a:solidFill>
                <a:schemeClr val="tx1"/>
              </a:solidFill>
              <a:latin typeface="Helvetica Neue" panose="02000503000000020004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9544" y="432846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Guided by : </a:t>
            </a:r>
            <a:r>
              <a:rPr lang="en-IN" sz="2400" dirty="0" err="1" smtClean="0"/>
              <a:t>A.V.Krishna</a:t>
            </a:r>
            <a:r>
              <a:rPr lang="en-IN" sz="2400" dirty="0" smtClean="0"/>
              <a:t> Prasad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917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36488" cy="4464496"/>
          </a:xfrm>
        </p:spPr>
      </p:pic>
    </p:spTree>
    <p:extLst>
      <p:ext uri="{BB962C8B-B14F-4D97-AF65-F5344CB8AC3E}">
        <p14:creationId xmlns:p14="http://schemas.microsoft.com/office/powerpoint/2010/main" val="26479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16129" cy="4464496"/>
          </a:xfrm>
        </p:spPr>
      </p:pic>
    </p:spTree>
    <p:extLst>
      <p:ext uri="{BB962C8B-B14F-4D97-AF65-F5344CB8AC3E}">
        <p14:creationId xmlns:p14="http://schemas.microsoft.com/office/powerpoint/2010/main" val="319913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7"/>
            <a:ext cx="9144000" cy="4481565"/>
          </a:xfrm>
        </p:spPr>
      </p:pic>
    </p:spTree>
    <p:extLst>
      <p:ext uri="{BB962C8B-B14F-4D97-AF65-F5344CB8AC3E}">
        <p14:creationId xmlns:p14="http://schemas.microsoft.com/office/powerpoint/2010/main" val="410860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  <a:solidFill>
            <a:schemeClr val="bg1"/>
          </a:solidFill>
        </p:spPr>
        <p:txBody>
          <a:bodyPr/>
          <a:lstStyle/>
          <a:p>
            <a:r>
              <a:rPr lang="en-IN" dirty="0" smtClean="0">
                <a:latin typeface="Myriad Pro Light" pitchFamily="34" charset="0"/>
              </a:rPr>
              <a:t>What our site does?</a:t>
            </a:r>
            <a:endParaRPr lang="en-IN" dirty="0">
              <a:latin typeface="Myriad Pro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Myriad Pro" pitchFamily="34" charset="0"/>
              </a:rPr>
              <a:t>It takes the information from various sources and display them in one place</a:t>
            </a:r>
          </a:p>
          <a:p>
            <a:r>
              <a:rPr lang="en-US" sz="2400" dirty="0">
                <a:latin typeface="Myriad Pro" pitchFamily="34" charset="0"/>
              </a:rPr>
              <a:t>On an average a person who uses internet to get information or news visits more than 4 times</a:t>
            </a:r>
            <a:endParaRPr lang="en-IN" sz="2400" dirty="0" smtClean="0">
              <a:latin typeface="Myriad Pro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9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71" y="633643"/>
            <a:ext cx="873032" cy="8730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88138"/>
            <a:ext cx="3724938" cy="11640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520" y="386083"/>
            <a:ext cx="1368152" cy="1368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608" y="1921371"/>
            <a:ext cx="1161759" cy="871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2" y="1652181"/>
            <a:ext cx="3228975" cy="14097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7" y="3429043"/>
            <a:ext cx="2270003" cy="82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1.bp.blogspot.com/-Jdx-F3jqEZk/TjylPSdVrBI/AAAAAAAADN0/YZcSRujNtS0/s1600/the-verge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70" y="3061881"/>
            <a:ext cx="1711580" cy="182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whennerdsattack.com/wp-content/uploads/2012/07/IG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03" y="3429043"/>
            <a:ext cx="2254369" cy="7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www.gopiosv.org/wp-content/uploads/2012/05/indian-express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70" y="2065091"/>
            <a:ext cx="2100192" cy="57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77" y="5229200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 descr="http://www.myindieye.com/media/BusinessStandard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4" y="5252771"/>
            <a:ext cx="2381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4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Myriad Pro" pitchFamily="34" charset="0"/>
              </a:rPr>
              <a:t>What is an RSS?</a:t>
            </a:r>
            <a:endParaRPr lang="en-IN" dirty="0">
              <a:latin typeface="Myriad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Myriad Pro" pitchFamily="34" charset="0"/>
              </a:rPr>
              <a:t>RSS is an XML file.</a:t>
            </a:r>
          </a:p>
          <a:p>
            <a:r>
              <a:rPr lang="en-IN" dirty="0">
                <a:latin typeface="Myriad Pro" pitchFamily="34" charset="0"/>
              </a:rPr>
              <a:t>to publish frequently updated </a:t>
            </a:r>
            <a:r>
              <a:rPr lang="en-IN" dirty="0" smtClean="0">
                <a:latin typeface="Myriad Pro" pitchFamily="34" charset="0"/>
              </a:rPr>
              <a:t>information</a:t>
            </a:r>
          </a:p>
          <a:p>
            <a:pPr marL="0" indent="0">
              <a:buNone/>
            </a:pPr>
            <a:r>
              <a:rPr lang="en-IN" dirty="0">
                <a:latin typeface="Myriad Pro" pitchFamily="34" charset="0"/>
              </a:rPr>
              <a:t> </a:t>
            </a:r>
            <a:r>
              <a:rPr lang="en-IN" dirty="0" smtClean="0">
                <a:latin typeface="Myriad Pro" pitchFamily="34" charset="0"/>
              </a:rPr>
              <a:t>     e.g.</a:t>
            </a:r>
            <a:r>
              <a:rPr lang="en-IN" dirty="0"/>
              <a:t> </a:t>
            </a:r>
            <a:r>
              <a:rPr lang="en-IN" dirty="0" smtClean="0"/>
              <a:t>blog entries, news headlines.</a:t>
            </a:r>
          </a:p>
          <a:p>
            <a:r>
              <a:rPr lang="en-IN" dirty="0"/>
              <a:t>RSS feeds enable publishers to </a:t>
            </a:r>
            <a:r>
              <a:rPr lang="en-IN" dirty="0" smtClean="0"/>
              <a:t>syndicate data </a:t>
            </a:r>
            <a:r>
              <a:rPr lang="en-IN" dirty="0"/>
              <a:t>automatically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 standard XML file format ensures compatibility with many different machines/programs.</a:t>
            </a:r>
            <a:endParaRPr lang="en-IN" dirty="0" smtClean="0">
              <a:latin typeface="Myriad Pro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09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Myriad Pro" pitchFamily="34" charset="0"/>
              </a:rPr>
              <a:t>Google Feed API</a:t>
            </a:r>
            <a:endParaRPr lang="en-IN" dirty="0">
              <a:latin typeface="Myriad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Myriad Pro" pitchFamily="34" charset="0"/>
              </a:rPr>
              <a:t>download any </a:t>
            </a:r>
            <a:r>
              <a:rPr lang="en-IN" dirty="0" smtClean="0">
                <a:latin typeface="Myriad Pro" pitchFamily="34" charset="0"/>
              </a:rPr>
              <a:t>RSS </a:t>
            </a:r>
            <a:r>
              <a:rPr lang="en-IN" dirty="0">
                <a:latin typeface="Myriad Pro" pitchFamily="34" charset="0"/>
              </a:rPr>
              <a:t>feed using only </a:t>
            </a:r>
            <a:r>
              <a:rPr lang="en-IN" dirty="0" smtClean="0">
                <a:latin typeface="Myriad Pro" pitchFamily="34" charset="0"/>
              </a:rPr>
              <a:t>JavaScript</a:t>
            </a:r>
          </a:p>
          <a:p>
            <a:r>
              <a:rPr lang="en-IN" dirty="0" smtClean="0">
                <a:latin typeface="Myriad Pro" pitchFamily="34" charset="0"/>
              </a:rPr>
              <a:t>Free to use</a:t>
            </a:r>
            <a:endParaRPr lang="en-IN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253" y="2494654"/>
            <a:ext cx="2785453" cy="6065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000" dirty="0" smtClean="0">
                <a:latin typeface="Myriad Pro" pitchFamily="34" charset="0"/>
              </a:rPr>
              <a:t>Google Feed API</a:t>
            </a:r>
            <a:endParaRPr lang="en-IN" sz="2000" dirty="0">
              <a:latin typeface="Myriad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5229200"/>
            <a:ext cx="8229600" cy="45259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835780" y="116632"/>
            <a:ext cx="3096344" cy="158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Google Web Server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843808" y="4221088"/>
            <a:ext cx="3096344" cy="15841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sp>
        <p:nvSpPr>
          <p:cNvPr id="6" name="Up-Down Arrow 5"/>
          <p:cNvSpPr/>
          <p:nvPr/>
        </p:nvSpPr>
        <p:spPr>
          <a:xfrm>
            <a:off x="5364088" y="3182298"/>
            <a:ext cx="126014" cy="89477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Up Arrow 6"/>
          <p:cNvSpPr/>
          <p:nvPr/>
        </p:nvSpPr>
        <p:spPr>
          <a:xfrm>
            <a:off x="3413977" y="3182298"/>
            <a:ext cx="117727" cy="894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235560" y="331565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Myriad Pro" pitchFamily="34" charset="0"/>
              </a:rPr>
              <a:t>     XML</a:t>
            </a:r>
          </a:p>
          <a:p>
            <a:r>
              <a:rPr lang="en-IN" dirty="0" smtClean="0">
                <a:latin typeface="Myriad Pro" pitchFamily="34" charset="0"/>
              </a:rPr>
              <a:t>JavaScript</a:t>
            </a:r>
            <a:endParaRPr lang="en-IN" dirty="0">
              <a:latin typeface="Myriad Pro" pitchFamily="34" charset="0"/>
            </a:endParaRPr>
          </a:p>
        </p:txBody>
      </p:sp>
      <p:sp>
        <p:nvSpPr>
          <p:cNvPr id="9" name="Up-Down Arrow 8"/>
          <p:cNvSpPr/>
          <p:nvPr/>
        </p:nvSpPr>
        <p:spPr>
          <a:xfrm flipH="1">
            <a:off x="4306376" y="1874784"/>
            <a:ext cx="171205" cy="54610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534044" y="34541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7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F:\Anudeep's\rss ppt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4" y="476672"/>
            <a:ext cx="895142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0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18251" cy="4465536"/>
          </a:xfrm>
        </p:spPr>
      </p:pic>
    </p:spTree>
    <p:extLst>
      <p:ext uri="{BB962C8B-B14F-4D97-AF65-F5344CB8AC3E}">
        <p14:creationId xmlns:p14="http://schemas.microsoft.com/office/powerpoint/2010/main" val="24954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0648"/>
            <a:ext cx="9117004" cy="4752528"/>
          </a:xfrm>
        </p:spPr>
      </p:pic>
    </p:spTree>
    <p:extLst>
      <p:ext uri="{BB962C8B-B14F-4D97-AF65-F5344CB8AC3E}">
        <p14:creationId xmlns:p14="http://schemas.microsoft.com/office/powerpoint/2010/main" val="26276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91</Words>
  <Application>Microsoft Office PowerPoint</Application>
  <PresentationFormat>On-screen Show (4:3)</PresentationFormat>
  <Paragraphs>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News Aggregator</vt:lpstr>
      <vt:lpstr>What our site does?</vt:lpstr>
      <vt:lpstr>PowerPoint Presentation</vt:lpstr>
      <vt:lpstr>What is an RSS?</vt:lpstr>
      <vt:lpstr>Google Feed API</vt:lpstr>
      <vt:lpstr>Google Feed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Aggregator</dc:title>
  <dc:creator>anudeep</dc:creator>
  <cp:lastModifiedBy>anudeep</cp:lastModifiedBy>
  <cp:revision>25</cp:revision>
  <dcterms:created xsi:type="dcterms:W3CDTF">2013-10-02T14:56:41Z</dcterms:created>
  <dcterms:modified xsi:type="dcterms:W3CDTF">2013-10-09T19:11:14Z</dcterms:modified>
</cp:coreProperties>
</file>