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6" r:id="rId4"/>
    <p:sldId id="264" r:id="rId5"/>
    <p:sldId id="263" r:id="rId6"/>
    <p:sldId id="262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805" y="964565"/>
            <a:ext cx="10920095" cy="4752340"/>
          </a:xfrm>
        </p:spPr>
        <p:txBody>
          <a:bodyPr/>
          <a:p>
            <a:r>
              <a:rPr 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computing</a:t>
            </a:r>
            <a:br>
              <a:rPr 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emp id:-</a:t>
            </a:r>
            <a:br>
              <a:rPr 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6148</a:t>
            </a:r>
            <a:endParaRPr lang="en-US" sz="6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" y="0"/>
            <a:ext cx="12029440" cy="6573520"/>
          </a:xfrm>
        </p:spPr>
        <p:txBody>
          <a:bodyPr/>
          <a:lstStyle/>
          <a:p>
            <a:r>
              <a:rPr lang="en-US"/>
              <a:t>What is Cloud Computing?</a:t>
            </a:r>
            <a:endParaRPr lang="en-US"/>
          </a:p>
          <a:p>
            <a:r>
              <a:rPr lang="en-US"/>
              <a:t>Cloud Computing is a general term used to describe a new class of network based computing that takes place over the Internet,</a:t>
            </a:r>
            <a:endParaRPr lang="en-US"/>
          </a:p>
          <a:p>
            <a:r>
              <a:rPr lang="en-US"/>
              <a:t>basically a step on from Utility Computing</a:t>
            </a:r>
            <a:endParaRPr lang="en-US"/>
          </a:p>
          <a:p>
            <a:r>
              <a:rPr lang="en-US"/>
              <a:t>a collection/group of integrated and networked hardware, software and Internet infrastructure (called a platform).</a:t>
            </a:r>
            <a:endParaRPr lang="en-US"/>
          </a:p>
          <a:p>
            <a:r>
              <a:rPr lang="en-US"/>
              <a:t>Using the Internet for communication and transport provides hardware, software and networking services to clients</a:t>
            </a:r>
            <a:endParaRPr lang="en-US"/>
          </a:p>
          <a:p>
            <a:r>
              <a:rPr lang="en-US"/>
              <a:t>These platforms hide the complexity and details of the underlying infrastructure from users and applications by providing very simple graphical interface or API (Applications Programming Interface).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244475"/>
            <a:ext cx="11104880" cy="5932805"/>
          </a:xfrm>
        </p:spPr>
        <p:txBody>
          <a:bodyPr>
            <a:normAutofit/>
          </a:bodyPr>
          <a:p>
            <a:r>
              <a:rPr lang="en-US"/>
              <a:t> Cloud Computing Characteristics</a:t>
            </a:r>
            <a:endParaRPr lang="en-US"/>
          </a:p>
          <a:p>
            <a:r>
              <a:rPr lang="en-US"/>
              <a:t>Common Characteristics:</a:t>
            </a:r>
            <a:endParaRPr lang="en-US"/>
          </a:p>
          <a:p>
            <a:r>
              <a:rPr lang="en-US"/>
              <a:t>Massive Scale</a:t>
            </a:r>
            <a:endParaRPr lang="en-US"/>
          </a:p>
          <a:p>
            <a:r>
              <a:rPr lang="en-US"/>
              <a:t>Resilient Computing</a:t>
            </a:r>
            <a:endParaRPr lang="en-US"/>
          </a:p>
          <a:p>
            <a:r>
              <a:rPr lang="en-US"/>
              <a:t>Homogeneity</a:t>
            </a:r>
            <a:endParaRPr lang="en-US"/>
          </a:p>
          <a:p>
            <a:r>
              <a:rPr lang="en-US"/>
              <a:t>Geographic Distribution</a:t>
            </a:r>
            <a:endParaRPr lang="en-US"/>
          </a:p>
          <a:p>
            <a:r>
              <a:rPr lang="en-US"/>
              <a:t>Virtualization</a:t>
            </a:r>
            <a:endParaRPr lang="en-US"/>
          </a:p>
          <a:p>
            <a:r>
              <a:rPr lang="en-US"/>
              <a:t>Service Orientation</a:t>
            </a:r>
            <a:endParaRPr lang="en-US"/>
          </a:p>
          <a:p>
            <a:r>
              <a:rPr lang="en-US"/>
              <a:t>Low Cost Software</a:t>
            </a:r>
            <a:endParaRPr lang="en-US"/>
          </a:p>
          <a:p>
            <a:r>
              <a:rPr lang="en-US"/>
              <a:t>Advanced Security</a:t>
            </a:r>
            <a:endParaRPr lang="en-US"/>
          </a:p>
          <a:p>
            <a:r>
              <a:rPr lang="en-US"/>
              <a:t>Essential Characteristics: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85"/>
            <a:ext cx="12192635" cy="6509385"/>
          </a:xfrm>
        </p:spPr>
        <p:txBody>
          <a:bodyPr>
            <a:normAutofit fontScale="90000" lnSpcReduction="10000"/>
          </a:bodyPr>
          <a:p>
            <a:r>
              <a:rPr lang="en-US"/>
              <a:t>Different Cloud Computing Layers‏</a:t>
            </a:r>
            <a:endParaRPr lang="en-US"/>
          </a:p>
          <a:p>
            <a:r>
              <a:rPr lang="en-US"/>
              <a:t>Application Service</a:t>
            </a:r>
            <a:endParaRPr lang="en-US"/>
          </a:p>
          <a:p>
            <a:r>
              <a:rPr lang="en-US"/>
              <a:t>(SaaS)‏</a:t>
            </a:r>
            <a:endParaRPr lang="en-US"/>
          </a:p>
          <a:p>
            <a:r>
              <a:rPr lang="en-US"/>
              <a:t>Application Platform</a:t>
            </a:r>
            <a:endParaRPr lang="en-US"/>
          </a:p>
          <a:p>
            <a:r>
              <a:rPr lang="en-US"/>
              <a:t>Server Platform</a:t>
            </a:r>
            <a:endParaRPr lang="en-US"/>
          </a:p>
          <a:p>
            <a:r>
              <a:rPr lang="en-US"/>
              <a:t>Storage Platform</a:t>
            </a:r>
            <a:endParaRPr lang="en-US"/>
          </a:p>
          <a:p>
            <a:r>
              <a:rPr lang="en-US"/>
              <a:t>Amazon S3, Dell, Apple, ...</a:t>
            </a:r>
            <a:endParaRPr lang="en-US"/>
          </a:p>
          <a:p>
            <a:r>
              <a:rPr lang="en-US"/>
              <a:t>3Tera, EC2, SliceHost,</a:t>
            </a:r>
            <a:endParaRPr lang="en-US"/>
          </a:p>
          <a:p>
            <a:r>
              <a:rPr lang="en-US"/>
              <a:t>GoGrid, RightScale, Linode</a:t>
            </a:r>
            <a:endParaRPr lang="en-US"/>
          </a:p>
          <a:p>
            <a:r>
              <a:rPr lang="en-US"/>
              <a:t>Google App Engine, Mosso,</a:t>
            </a:r>
            <a:endParaRPr lang="en-US"/>
          </a:p>
          <a:p>
            <a:r>
              <a:rPr lang="en-US"/>
              <a:t>Force.com, Engine Yard,</a:t>
            </a:r>
            <a:endParaRPr lang="en-US"/>
          </a:p>
          <a:p>
            <a:r>
              <a:rPr lang="en-US"/>
              <a:t>Facebook, Heroku, AWS</a:t>
            </a:r>
            <a:endParaRPr lang="en-US"/>
          </a:p>
          <a:p>
            <a:r>
              <a:rPr lang="en-US"/>
              <a:t>MS Live/ExchangeLabs, IBM,</a:t>
            </a:r>
            <a:endParaRPr lang="en-US"/>
          </a:p>
          <a:p>
            <a:r>
              <a:rPr lang="en-US"/>
              <a:t>Google Apps; Salesforce.com</a:t>
            </a:r>
            <a:endParaRPr lang="en-US"/>
          </a:p>
          <a:p>
            <a:r>
              <a:rPr lang="en-US"/>
              <a:t>Quicken Online, Zoho, Cisco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1965940" cy="6524625"/>
          </a:xfrm>
        </p:spPr>
        <p:txBody>
          <a:bodyPr/>
          <a:p>
            <a:r>
              <a:rPr lang="en-US"/>
              <a:t>Software as a Service (SaaS)</a:t>
            </a:r>
            <a:endParaRPr lang="en-US"/>
          </a:p>
          <a:p>
            <a:r>
              <a:rPr lang="en-US"/>
              <a:t>SaaS is a model of software deployment where an application is hosted as a service provided to customers across the Internet.</a:t>
            </a:r>
            <a:endParaRPr lang="en-US"/>
          </a:p>
          <a:p>
            <a:r>
              <a:rPr lang="en-US"/>
              <a:t>Saas alleviates the burden of software maintenance/support</a:t>
            </a:r>
            <a:endParaRPr lang="en-US"/>
          </a:p>
          <a:p>
            <a:r>
              <a:rPr lang="en-US"/>
              <a:t>but users relinquish control over software versions and requirements.</a:t>
            </a:r>
            <a:endParaRPr lang="en-US"/>
          </a:p>
          <a:p>
            <a:r>
              <a:rPr lang="en-US"/>
              <a:t>Terms that are used in this sphere include</a:t>
            </a:r>
            <a:endParaRPr lang="en-US"/>
          </a:p>
          <a:p>
            <a:r>
              <a:rPr lang="en-US"/>
              <a:t>Platform as a Service (PaaS) and</a:t>
            </a:r>
            <a:endParaRPr lang="en-US"/>
          </a:p>
          <a:p>
            <a:r>
              <a:rPr lang="en-US"/>
              <a:t>Infrastructure as a Service (IaaS)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40" y="498475"/>
            <a:ext cx="11046460" cy="5678805"/>
          </a:xfrm>
        </p:spPr>
        <p:txBody>
          <a:bodyPr>
            <a:normAutofit lnSpcReduction="10000"/>
          </a:bodyPr>
          <a:p>
            <a:r>
              <a:rPr lang="en-US"/>
              <a:t>Advantages of Cloud Computing</a:t>
            </a:r>
            <a:endParaRPr lang="en-US"/>
          </a:p>
          <a:p>
            <a:r>
              <a:rPr lang="en-US"/>
              <a:t>Unlimited storage capacity:</a:t>
            </a:r>
            <a:endParaRPr lang="en-US"/>
          </a:p>
          <a:p>
            <a:r>
              <a:rPr lang="en-US"/>
              <a:t>Cloud computing offers virtually limitless storage.</a:t>
            </a:r>
            <a:endParaRPr lang="en-US"/>
          </a:p>
          <a:p>
            <a:r>
              <a:rPr lang="en-US"/>
              <a:t>Your computer's current 1 Tbyte hard drive is small compared to the hundreds of Pbytes available in the cloud.</a:t>
            </a:r>
            <a:endParaRPr lang="en-US"/>
          </a:p>
          <a:p>
            <a:r>
              <a:rPr lang="en-US"/>
              <a:t>Increased data reliability:</a:t>
            </a:r>
            <a:endParaRPr lang="en-US"/>
          </a:p>
          <a:p>
            <a:r>
              <a:rPr lang="en-US"/>
              <a:t>Unlike desktop computing, in which if a hard disk crashes and destroy all your valuable data, a computer crashing in the cloud should not affect the storage of your data.</a:t>
            </a:r>
            <a:endParaRPr lang="en-US"/>
          </a:p>
          <a:p>
            <a:r>
              <a:rPr lang="en-US"/>
              <a:t>if your personal computer crashes, all your data is still out there in the cloud, still accessible</a:t>
            </a:r>
            <a:endParaRPr lang="en-US"/>
          </a:p>
          <a:p>
            <a:r>
              <a:rPr lang="en-US"/>
              <a:t>In a world where few individual desktop PC users back up their data on a regular basis, cloud computing is a data-safe computing platform!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15" y="365125"/>
            <a:ext cx="10954385" cy="6000750"/>
          </a:xfrm>
        </p:spPr>
        <p:txBody>
          <a:bodyPr/>
          <a:p>
            <a:r>
              <a:rPr lang="en-US"/>
              <a:t>                           </a:t>
            </a:r>
            <a:r>
              <a:rPr lang="en-US" sz="6000"/>
              <a:t>  THANKYOU</a:t>
            </a:r>
            <a:endParaRPr lang="en-US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Presentation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by emp id:- 6148</dc:title>
  <dc:creator/>
  <cp:lastModifiedBy>ANUDEEP SURAGALA</cp:lastModifiedBy>
  <cp:revision>1</cp:revision>
  <dcterms:created xsi:type="dcterms:W3CDTF">2021-11-27T08:34:28Z</dcterms:created>
  <dcterms:modified xsi:type="dcterms:W3CDTF">2021-11-27T08:34:29Z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C80C719633704ECD801A5C2E1BEEAA4B</vt:lpwstr>
  </property>
  <property fmtid="{D5CDD505-2E9C-101B-9397-08002B2CF9AE}" pid="3" name="KSOProductBuildVer">
    <vt:lpwstr>1033-11.2.0.10382</vt:lpwstr>
  </property>
</Properties>
</file>