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816" r:id="rId1"/>
  </p:sldMasterIdLst>
  <p:notesMasterIdLst>
    <p:notesMasterId r:id="rId13"/>
  </p:notesMasterIdLst>
  <p:sldIdLst>
    <p:sldId id="256" r:id="rId2"/>
    <p:sldId id="257" r:id="rId3"/>
    <p:sldId id="278" r:id="rId4"/>
    <p:sldId id="273" r:id="rId5"/>
    <p:sldId id="281" r:id="rId6"/>
    <p:sldId id="262" r:id="rId7"/>
    <p:sldId id="275" r:id="rId8"/>
    <p:sldId id="276" r:id="rId9"/>
    <p:sldId id="277" r:id="rId10"/>
    <p:sldId id="282" r:id="rId11"/>
    <p:sldId id="279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Lexend Deca" panose="020B0604020202020204" charset="-78"/>
      <p:regular r:id="rId18"/>
    </p:embeddedFont>
    <p:embeddedFont>
      <p:font typeface="Wingdings 3" panose="05040102010807070707" pitchFamily="18" charset="2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98A59-214D-C90A-4D11-3E3905BBC430}" v="1011" dt="2022-02-06T19:28:14.754"/>
  </p1510:revLst>
</p1510:revInfo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8432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646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07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59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12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39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40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55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73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95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00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8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8533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0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8533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66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8533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8533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accent1"/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39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8533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accent1"/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2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8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2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4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3395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20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04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14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58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645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355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4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0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3556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56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7" r:id="rId1"/>
    <p:sldLayoutId id="2147484818" r:id="rId2"/>
    <p:sldLayoutId id="2147484819" r:id="rId3"/>
    <p:sldLayoutId id="2147484820" r:id="rId4"/>
    <p:sldLayoutId id="2147484821" r:id="rId5"/>
    <p:sldLayoutId id="2147484822" r:id="rId6"/>
    <p:sldLayoutId id="2147484823" r:id="rId7"/>
    <p:sldLayoutId id="2147484824" r:id="rId8"/>
    <p:sldLayoutId id="2147484825" r:id="rId9"/>
    <p:sldLayoutId id="2147484826" r:id="rId10"/>
    <p:sldLayoutId id="2147484827" r:id="rId11"/>
    <p:sldLayoutId id="2147484828" r:id="rId12"/>
    <p:sldLayoutId id="2147484829" r:id="rId13"/>
    <p:sldLayoutId id="2147484830" r:id="rId14"/>
    <p:sldLayoutId id="2147484831" r:id="rId15"/>
    <p:sldLayoutId id="2147484832" r:id="rId16"/>
    <p:sldLayoutId id="2147484833" r:id="rId17"/>
    <p:sldLayoutId id="2147484834" r:id="rId18"/>
    <p:sldLayoutId id="2147484835" r:id="rId19"/>
    <p:sldLayoutId id="2147484836" r:id="rId20"/>
    <p:sldLayoutId id="2147484837" r:id="rId21"/>
    <p:sldLayoutId id="2147484838" r:id="rId22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537658" y="838042"/>
            <a:ext cx="7331801" cy="16019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000" b="1" dirty="0"/>
              <a:t>Admin portal to track agents</a:t>
            </a: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28" y="356758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440" y="2038394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0947" y="3020972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3027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5EDF-3313-4853-B72A-5E78DC29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8CB6-6900-41CD-986B-E409FE8F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/>
              <a:t>We will implement notification section</a:t>
            </a:r>
          </a:p>
          <a:p>
            <a:pPr>
              <a:buFont typeface="Wingdings" charset="2"/>
              <a:buChar char="q"/>
            </a:pPr>
            <a:r>
              <a:rPr lang="en-US" dirty="0"/>
              <a:t>Gift voucher sending for agent based on the performance </a:t>
            </a:r>
          </a:p>
          <a:p>
            <a:pPr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3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21412" y="2110085"/>
            <a:ext cx="4301177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0160">
                <a:solidFill>
                  <a:srgbClr val="B927E9"/>
                </a:solidFill>
                <a:prstDash val="solid"/>
              </a:ln>
              <a:solidFill>
                <a:srgbClr val="00B0F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111739" y="205975"/>
            <a:ext cx="2402089" cy="15582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Our Team</a:t>
            </a:r>
            <a:br>
              <a:rPr lang="en-IN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821462" y="1665257"/>
            <a:ext cx="4132340" cy="32876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PANDHI RENUKA --(6167)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SUSHMA SURESH --(61)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HARIPRIYA KUMAR --(61)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VORADI SAIVANI --(6164)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ARUNKUMAR CHOWDAPPA --(61) 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BALA SUBRAMANIAN --(61)</a:t>
            </a:r>
          </a:p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ANUDEEP SURAGALA --(61)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AKIRI ANIL KUMAR  --(61)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-US" sz="1800" b="1" dirty="0">
              <a:latin typeface="Times New Roman"/>
              <a:cs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4C39A6-A922-4D5B-BD25-D62798890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0" r="-337" b="641"/>
          <a:stretch/>
        </p:blipFill>
        <p:spPr>
          <a:xfrm>
            <a:off x="1749456" y="1690419"/>
            <a:ext cx="2634885" cy="2442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1380226" y="182053"/>
            <a:ext cx="4841875" cy="9286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dirty="0"/>
              <a:t>CONTENTS</a:t>
            </a: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1887028" y="1213629"/>
            <a:ext cx="3616325" cy="27929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</a:pPr>
            <a:endParaRPr lang="en-IN" sz="1800" b="1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85750" lvl="0" indent="-285750">
              <a:lnSpc>
                <a:spcPct val="107000"/>
              </a:lnSpc>
              <a:spcBef>
                <a:spcPts val="800"/>
              </a:spcBef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IN" sz="1800" b="1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85750" indent="-285750">
              <a:lnSpc>
                <a:spcPct val="107000"/>
              </a:lnSpc>
              <a:spcBef>
                <a:spcPts val="800"/>
              </a:spcBef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lang="en-IN" b="1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Introduction  </a:t>
            </a:r>
            <a:endParaRPr lang="en-IN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>
              <a:lnSpc>
                <a:spcPct val="107000"/>
              </a:lnSpc>
              <a:spcBef>
                <a:spcPts val="800"/>
              </a:spcBef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</a:t>
            </a:r>
          </a:p>
          <a:p>
            <a:pPr marL="285750" lvl="0" indent="-285750">
              <a:lnSpc>
                <a:spcPct val="107000"/>
              </a:lnSpc>
              <a:spcBef>
                <a:spcPts val="800"/>
              </a:spcBef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</a:t>
            </a:r>
            <a:endParaRPr lang="en-IN" sz="1800" dirty="0"/>
          </a:p>
          <a:p>
            <a:pPr marL="285750" lvl="0" indent="-285750">
              <a:lnSpc>
                <a:spcPct val="107000"/>
              </a:lnSpc>
              <a:spcBef>
                <a:spcPts val="800"/>
              </a:spcBef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IN" sz="1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277" y="3026082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872" y="2152206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3267" y="1163883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661672" y="799041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PROBLEM STATEMNT 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42896" y="2214952"/>
            <a:ext cx="7334091" cy="2968925"/>
          </a:xfrm>
        </p:spPr>
        <p:txBody>
          <a:bodyPr/>
          <a:lstStyle/>
          <a:p>
            <a:pPr marL="127000" indent="0" algn="ctr">
              <a:buNone/>
            </a:pPr>
            <a:r>
              <a:rPr lang="en-US" sz="2400" dirty="0">
                <a:solidFill>
                  <a:srgbClr val="0070C0"/>
                </a:solidFill>
                <a:latin typeface="Times New Roman"/>
                <a:cs typeface="Times New Roman"/>
              </a:rPr>
              <a:t>We are developing an admin portal where we can handle agent details like- adding new agent, updating agent details, tracking the agent location and deleting agent details.</a:t>
            </a:r>
            <a:endParaRPr lang="en-US" sz="2400"/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2201380" y="522514"/>
            <a:ext cx="6030684" cy="8314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1845540" y="1850081"/>
            <a:ext cx="5571947" cy="28769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00B0F0"/>
                </a:solidFill>
              </a:rPr>
              <a:t>This application is developed for admin who have complete rights of agents.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00B0F0"/>
                </a:solidFill>
              </a:rPr>
              <a:t>Here admin can add, update, delete agents and track the agent location using latitude and longitude.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00B0F0"/>
                </a:solidFill>
              </a:rPr>
              <a:t>And we can see the agent details which are stored in the database.</a:t>
            </a:r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731" y="1578552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763274" y="158301"/>
            <a:ext cx="5307013" cy="11817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Technologies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1746850" y="1548262"/>
            <a:ext cx="3854450" cy="20751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sz="1800" dirty="0">
                <a:solidFill>
                  <a:srgbClr val="0070C0"/>
                </a:solidFill>
                <a:latin typeface="Times New Roman"/>
                <a:cs typeface="Times New Roman"/>
              </a:rPr>
              <a:t>Android Studio</a:t>
            </a:r>
            <a:endParaRPr lang="en-US">
              <a:latin typeface="Times New Roman"/>
              <a:cs typeface="Times New Roman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sz="1800" dirty="0">
                <a:solidFill>
                  <a:srgbClr val="0070C0"/>
                </a:solidFill>
                <a:latin typeface="Times New Roman"/>
                <a:cs typeface="Times New Roman"/>
              </a:rPr>
              <a:t>XML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sz="1800" dirty="0">
                <a:solidFill>
                  <a:srgbClr val="0070C0"/>
                </a:solidFill>
                <a:latin typeface="Times New Roman"/>
                <a:cs typeface="Times New Roman"/>
              </a:rPr>
              <a:t>Java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sz="1800" dirty="0">
                <a:solidFill>
                  <a:srgbClr val="0070C0"/>
                </a:solidFill>
                <a:latin typeface="Times New Roman"/>
                <a:cs typeface="Times New Roman"/>
              </a:rPr>
              <a:t>API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dirty="0">
                <a:solidFill>
                  <a:srgbClr val="0070C0"/>
                </a:solidFill>
                <a:latin typeface="Times New Roman"/>
                <a:cs typeface="Times New Roman"/>
              </a:rPr>
              <a:t>Database</a:t>
            </a:r>
            <a:r>
              <a:rPr lang="en-US" sz="1800" dirty="0">
                <a:solidFill>
                  <a:srgbClr val="0070C0"/>
                </a:solidFill>
                <a:latin typeface="Times New Roman"/>
                <a:cs typeface="Times New Roman"/>
              </a:rPr>
              <a:t>(SQL lite)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charset="2"/>
              <a:buChar char="Ø"/>
            </a:pPr>
            <a:endParaRPr lang="en-US" sz="1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charset="2"/>
              <a:buChar char="Ø"/>
            </a:pPr>
            <a:endParaRPr lang="en-US" sz="1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charset="2"/>
              <a:buChar char="Ø"/>
            </a:pPr>
            <a:endParaRPr lang="en-US" sz="1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charset="2"/>
              <a:buChar char="Ø"/>
            </a:pPr>
            <a:endParaRPr sz="18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4E35F6-2741-48E6-910F-F0C12FEC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74" y="1791329"/>
            <a:ext cx="1819635" cy="147457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F105F4D-BF61-447C-912A-C1BAE2DE0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702" y="1124669"/>
            <a:ext cx="1341409" cy="131984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B5E9BC1-C0FA-4091-9B31-85585DC90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834" y="2871518"/>
            <a:ext cx="1255144" cy="12443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body" idx="4294967295"/>
          </p:nvPr>
        </p:nvSpPr>
        <p:spPr>
          <a:xfrm>
            <a:off x="1660585" y="157223"/>
            <a:ext cx="2536825" cy="9903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sz="3000" dirty="0">
                <a:latin typeface="Lexend Deca"/>
                <a:cs typeface="Lexend Deca"/>
              </a:rPr>
              <a:t>Result</a:t>
            </a:r>
          </a:p>
        </p:txBody>
      </p:sp>
      <p:grpSp>
        <p:nvGrpSpPr>
          <p:cNvPr id="333" name="Google Shape;333;p32"/>
          <p:cNvGrpSpPr/>
          <p:nvPr/>
        </p:nvGrpSpPr>
        <p:grpSpPr>
          <a:xfrm>
            <a:off x="6717013" y="626270"/>
            <a:ext cx="883698" cy="4114933"/>
            <a:chOff x="3008050" y="423600"/>
            <a:chExt cx="1053025" cy="4903400"/>
          </a:xfrm>
        </p:grpSpPr>
        <p:sp>
          <p:nvSpPr>
            <p:cNvPr id="335" name="Google Shape;33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4DE682A6-2BB5-4D67-9F89-E421061B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174" y="485806"/>
            <a:ext cx="3131389" cy="449537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0CF8377-6C5C-4853-8B3F-12B57DC76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126" y="1782943"/>
            <a:ext cx="2743200" cy="11462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body" idx="4294967295"/>
          </p:nvPr>
        </p:nvSpPr>
        <p:spPr>
          <a:xfrm>
            <a:off x="1509623" y="308184"/>
            <a:ext cx="4121928" cy="8501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sz="3000" dirty="0">
                <a:latin typeface="Lexend Deca"/>
                <a:cs typeface="Lexend Deca"/>
              </a:rPr>
              <a:t>About agent page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C78A6EC-E594-469F-85CB-A6BBA5C9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11" y="1150548"/>
            <a:ext cx="2761068" cy="388835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2752474-FDD4-4896-888C-0FC2B5D30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715" y="1150548"/>
            <a:ext cx="2833579" cy="388835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6787006-75B0-4E47-87EA-548D35E20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456" y="2093242"/>
            <a:ext cx="1384541" cy="14961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1520406" y="189571"/>
            <a:ext cx="3798438" cy="9471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sz="3000" dirty="0">
                <a:latin typeface="Lexend Deca"/>
                <a:cs typeface="Lexend Deca"/>
              </a:rPr>
              <a:t>Mapping of agent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928D497-F506-4081-9BD0-EE36BE26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77" y="255558"/>
            <a:ext cx="3674199" cy="4707866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42F6F9F-FD26-4CC8-8687-33F5DAA51D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2" b="11413"/>
          <a:stretch/>
        </p:blipFill>
        <p:spPr>
          <a:xfrm>
            <a:off x="1518248" y="1796430"/>
            <a:ext cx="3260812" cy="24997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174</Words>
  <Application>Microsoft Office PowerPoint</Application>
  <PresentationFormat>On-screen Show (16:9)</PresentationFormat>
  <Paragraphs>61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Admin portal to track agents</vt:lpstr>
      <vt:lpstr>Our Team </vt:lpstr>
      <vt:lpstr>CONTENTS</vt:lpstr>
      <vt:lpstr>PROBLEM STATEMNT </vt:lpstr>
      <vt:lpstr>INTRODUCTION</vt:lpstr>
      <vt:lpstr>Technologies</vt:lpstr>
      <vt:lpstr>PowerPoint Presentation</vt:lpstr>
      <vt:lpstr>PowerPoint Presentation</vt:lpstr>
      <vt:lpstr>PowerPoint Presentation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EmployeeTracking Current Location</dc:title>
  <dc:creator>HP</dc:creator>
  <cp:lastModifiedBy>HP</cp:lastModifiedBy>
  <cp:revision>327</cp:revision>
  <dcterms:modified xsi:type="dcterms:W3CDTF">2022-02-06T19:30:18Z</dcterms:modified>
</cp:coreProperties>
</file>