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58" r:id="rId5"/>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p:nvPr>
            <p:ph type="subTitle" idx="1"/>
          </p:nvPr>
        </p:nvSpPr>
        <p:spPr>
          <a:xfrm>
            <a:off x="1524000" y="5819140"/>
            <a:ext cx="9144000" cy="1170305"/>
          </a:xfrm>
        </p:spPr>
        <p:txBody>
          <a:bodyPr/>
          <a:p>
            <a:r>
              <a:rPr lang="en-US"/>
              <a:t>emp id :- 6148 </a:t>
            </a:r>
            <a:endParaRPr lang="en-US"/>
          </a:p>
          <a:p>
            <a:r>
              <a:rPr lang="en-US"/>
              <a:t>Anudeep suragala</a:t>
            </a:r>
            <a:endParaRPr lang="en-US"/>
          </a:p>
        </p:txBody>
      </p:sp>
      <p:sp>
        <p:nvSpPr>
          <p:cNvPr id="6" name="Title 5"/>
          <p:cNvSpPr/>
          <p:nvPr>
            <p:ph type="ctrTitle"/>
          </p:nvPr>
        </p:nvSpPr>
        <p:spPr>
          <a:xfrm>
            <a:off x="820420" y="488315"/>
            <a:ext cx="9847580" cy="5031105"/>
          </a:xfrm>
        </p:spPr>
        <p:txBody>
          <a:bodyPr/>
          <a:p>
            <a:endParaRPr lang="en-US"/>
          </a:p>
        </p:txBody>
      </p:sp>
      <p:pic>
        <p:nvPicPr>
          <p:cNvPr id="7" name="Picture 6" descr="SpikeTesting"/>
          <p:cNvPicPr>
            <a:picLocks noChangeAspect="1"/>
          </p:cNvPicPr>
          <p:nvPr/>
        </p:nvPicPr>
        <p:blipFill>
          <a:blip r:embed="rId1"/>
          <a:stretch>
            <a:fillRect/>
          </a:stretch>
        </p:blipFill>
        <p:spPr>
          <a:xfrm>
            <a:off x="368935" y="380365"/>
            <a:ext cx="10894695" cy="53193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8125" y="81280"/>
            <a:ext cx="11786235" cy="2961005"/>
          </a:xfrm>
        </p:spPr>
        <p:txBody>
          <a:bodyPr>
            <a:normAutofit fontScale="90000"/>
          </a:bodyPr>
          <a:p>
            <a:pPr marL="457200" indent="-457200">
              <a:buFont typeface="Arial" panose="020B0604020202020204" pitchFamily="34" charset="0"/>
              <a:buChar char="•"/>
            </a:pPr>
            <a:r>
              <a:rPr lang="en-US" sz="3110" dirty="0">
                <a:effectLst>
                  <a:outerShdw blurRad="38100" dist="19050" dir="2700000" algn="tl" rotWithShape="0">
                    <a:schemeClr val="dk1">
                      <a:alpha val="40000"/>
                    </a:schemeClr>
                  </a:outerShdw>
                </a:effectLst>
                <a:sym typeface="+mn-ea"/>
              </a:rPr>
              <a:t>Spike testing is a type of performance testing in which an application receives a sudden and extreme increase or decrease in load. The goal of spike testing is to determine the behavior of a software application when it receives extreme variations in traffic.</a:t>
            </a:r>
            <a:br>
              <a:rPr lang="en-US" dirty="0">
                <a:sym typeface="+mn-ea"/>
              </a:rPr>
            </a:br>
            <a:br>
              <a:rPr lang="en-US" dirty="0"/>
            </a:br>
            <a:endParaRPr lang="en-US"/>
          </a:p>
        </p:txBody>
      </p:sp>
      <p:sp>
        <p:nvSpPr>
          <p:cNvPr id="3" name="Content Placeholder 2"/>
          <p:cNvSpPr>
            <a:spLocks noGrp="1"/>
          </p:cNvSpPr>
          <p:nvPr>
            <p:ph idx="1"/>
          </p:nvPr>
        </p:nvSpPr>
        <p:spPr>
          <a:xfrm>
            <a:off x="238760" y="1825625"/>
            <a:ext cx="11784965" cy="5245735"/>
          </a:xfrm>
        </p:spPr>
        <p:txBody>
          <a:bodyPr/>
          <a:p>
            <a:pPr marL="457200" indent="-457200">
              <a:buFont typeface="Arial" panose="020B0604020202020204" pitchFamily="34" charset="0"/>
              <a:buChar char="•"/>
            </a:pPr>
            <a:r>
              <a:rPr lang="en-US">
                <a:sym typeface="+mn-ea"/>
              </a:rPr>
              <a:t>If your stress test includes a sudden, high ramp-up in the number of virtual users, it is called a Spike Test.</a:t>
            </a:r>
            <a:endParaRPr lang="en-US"/>
          </a:p>
          <a:p>
            <a:endParaRPr lang="en-US"/>
          </a:p>
          <a:p>
            <a:endParaRPr lang="en-US"/>
          </a:p>
          <a:p>
            <a:pPr marL="457200" indent="-457200">
              <a:buFont typeface="Arial" panose="020B0604020202020204" pitchFamily="34" charset="0"/>
              <a:buChar char="•"/>
            </a:pPr>
            <a:r>
              <a:rPr lang="en-US">
                <a:sym typeface="+mn-ea"/>
              </a:rPr>
              <a:t>During a spike test, testers may find that application performance worsens, slows or stops entirely. Determining what and where an application fails under spike tests allows for developers to better prepare for unexpected spikes in load while in production environments. For example, it would be a good idea to spike test an e-commerce application to prepare for Black Friday sales.</a:t>
            </a: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pike-testing"/>
          <p:cNvPicPr>
            <a:picLocks noChangeAspect="1"/>
          </p:cNvPicPr>
          <p:nvPr>
            <p:ph idx="1"/>
          </p:nvPr>
        </p:nvPicPr>
        <p:blipFill>
          <a:blip r:embed="rId1"/>
          <a:stretch>
            <a:fillRect/>
          </a:stretch>
        </p:blipFill>
        <p:spPr>
          <a:xfrm>
            <a:off x="-635" y="631190"/>
            <a:ext cx="11998325" cy="47269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7475" y="172720"/>
            <a:ext cx="11236325" cy="1518285"/>
          </a:xfrm>
        </p:spPr>
        <p:txBody>
          <a:bodyPr/>
          <a:p>
            <a:r>
              <a:rPr lang="en-US"/>
              <a:t>Spike Testing Tools :-</a:t>
            </a:r>
            <a:endParaRPr lang="en-US"/>
          </a:p>
        </p:txBody>
      </p:sp>
      <p:sp>
        <p:nvSpPr>
          <p:cNvPr id="3" name="Content Placeholder 2"/>
          <p:cNvSpPr>
            <a:spLocks noGrp="1"/>
          </p:cNvSpPr>
          <p:nvPr>
            <p:ph idx="1"/>
          </p:nvPr>
        </p:nvSpPr>
        <p:spPr>
          <a:xfrm>
            <a:off x="198755" y="1318260"/>
            <a:ext cx="11885930" cy="5386705"/>
          </a:xfrm>
        </p:spPr>
        <p:txBody>
          <a:bodyPr>
            <a:normAutofit fontScale="90000" lnSpcReduction="10000"/>
          </a:bodyPr>
          <a:p>
            <a:r>
              <a:rPr lang="en-US"/>
              <a:t>Apache JMeter</a:t>
            </a:r>
            <a:endParaRPr lang="en-US"/>
          </a:p>
          <a:p>
            <a:r>
              <a:rPr lang="en-US"/>
              <a:t>LoadRunner</a:t>
            </a:r>
            <a:endParaRPr lang="en-US"/>
          </a:p>
          <a:p>
            <a:endParaRPr lang="en-US"/>
          </a:p>
          <a:p>
            <a:pPr marL="0" indent="0">
              <a:buNone/>
            </a:pPr>
            <a:r>
              <a:rPr lang="en-US" sz="3200"/>
              <a:t>Advantages:-</a:t>
            </a:r>
            <a:endParaRPr lang="en-US" sz="3200"/>
          </a:p>
          <a:p>
            <a:r>
              <a:rPr lang="en-US"/>
              <a:t>It regulates the software performance and also ensuring a good quality product</a:t>
            </a:r>
            <a:endParaRPr lang="en-US"/>
          </a:p>
          <a:p>
            <a:r>
              <a:rPr lang="en-US"/>
              <a:t>While performing the spike testing, we can easily sustain the system from crashing under the load's spikes.</a:t>
            </a:r>
            <a:endParaRPr lang="en-US"/>
          </a:p>
          <a:p>
            <a:endParaRPr lang="en-US"/>
          </a:p>
          <a:p>
            <a:pPr marL="0" indent="0">
              <a:buNone/>
            </a:pPr>
            <a:r>
              <a:rPr lang="en-US" sz="3200"/>
              <a:t>Disadvantages:-</a:t>
            </a:r>
            <a:endParaRPr lang="en-US" sz="3200"/>
          </a:p>
          <a:p>
            <a:r>
              <a:rPr lang="en-US"/>
              <a:t>Spike testing required an independent testing environment.</a:t>
            </a:r>
            <a:endParaRPr lang="en-US"/>
          </a:p>
          <a:p>
            <a:r>
              <a:rPr lang="en-US"/>
              <a:t>To perform the spike testing, we need to set up special test conditions, which makes this process bit costlier.</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1210</Words>
  <Application>WPS Presentation</Application>
  <PresentationFormat>Widescreen</PresentationFormat>
  <Paragraphs>24</Paragraphs>
  <Slides>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Arial</vt:lpstr>
      <vt:lpstr>SimSun</vt:lpstr>
      <vt:lpstr>Wingdings</vt:lpstr>
      <vt:lpstr>Calibri</vt:lpstr>
      <vt:lpstr>Calibri Light</vt:lpstr>
      <vt:lpstr>Microsoft YaHei</vt:lpstr>
      <vt:lpstr>Arial Unicode MS</vt:lpstr>
      <vt:lpstr>Office Theme</vt:lpstr>
      <vt:lpstr>PowerPoint 演示文稿</vt:lpstr>
      <vt:lpstr>Spike testing is a type of performance testing in which an application receives a sudden and extreme increase or decrease in load. The goal of spike testing is to determine the behavior of a software application when it receives extreme variations in traffic.  </vt:lpstr>
      <vt:lpstr>PowerPoint 演示文稿</vt:lpstr>
      <vt:lpstr>Spike Testing Tools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ANUDEEP SURAGALA</cp:lastModifiedBy>
  <cp:revision>2</cp:revision>
  <dcterms:created xsi:type="dcterms:W3CDTF">2021-11-22T03:20:00Z</dcterms:created>
  <dcterms:modified xsi:type="dcterms:W3CDTF">2021-11-22T08:29:42Z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2D37505D8D744F02876610513E7A4761</vt:lpwstr>
  </property>
  <property fmtid="{D5CDD505-2E9C-101B-9397-08002B2CF9AE}" pid="3" name="KSOProductBuildVer">
    <vt:lpwstr>1033-11.2.0.10382</vt:lpwstr>
  </property>
</Properties>
</file>