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C5A81-5CDC-4D97-935F-E67C0ACF4D88}" type="doc">
      <dgm:prSet loTypeId="urn:microsoft.com/office/officeart/2005/8/layout/process2" loCatId="process" qsTypeId="urn:microsoft.com/office/officeart/2005/8/quickstyle/simple1" qsCatId="simple" csTypeId="urn:microsoft.com/office/officeart/2005/8/colors/accent1_2" csCatId="accent1" phldr="0"/>
      <dgm:spPr/>
    </dgm:pt>
    <dgm:pt modelId="{4DE4255A-2EFA-4737-91E5-1C26716FE51D}" type="pres">
      <dgm:prSet presAssocID="{2F0C5A81-5CDC-4D97-935F-E67C0ACF4D88}" presName="linearFlow" presStyleCnt="0">
        <dgm:presLayoutVars>
          <dgm:resizeHandles val="exact"/>
        </dgm:presLayoutVars>
      </dgm:prSet>
      <dgm:spPr/>
    </dgm:pt>
  </dgm:ptLst>
  <dgm:cxnLst>
    <dgm:cxn modelId="{798AE73C-A9F6-4885-B029-4B94E0C82A75}" type="presOf" srcId="{2F0C5A81-5CDC-4D97-935F-E67C0ACF4D88}" destId="{4DE4255A-2EFA-4737-91E5-1C26716FE51D}" srcOrd="0" destOrd="0" presId="urn:microsoft.com/office/officeart/2005/8/layout/process2"/>
  </dgm:cxnLst>
  <dgm:bg/>
  <dgm:whole>
    <a:ln>
      <a:solidFill>
        <a:srgbClr val="FFFFFF"/>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3970B-1F67-4761-B8BC-E8494FFD1D65}" type="doc">
      <dgm:prSet loTypeId="urn:microsoft.com/office/officeart/2005/8/layout/process2" loCatId="process" qsTypeId="urn:microsoft.com/office/officeart/2005/8/quickstyle/simple1" qsCatId="simple" csTypeId="urn:microsoft.com/office/officeart/2005/8/colors/accent1_2" csCatId="accent1" phldr="1"/>
      <dgm:spPr/>
    </dgm:pt>
    <dgm:pt modelId="{DD81F862-F41C-4D63-AC02-BC27AFB10370}">
      <dgm:prSet phldrT="[Text]"/>
      <dgm:spPr/>
      <dgm:t>
        <a:bodyPr/>
        <a:lstStyle/>
        <a:p>
          <a:r>
            <a:rPr lang="en-US" dirty="0" smtClean="0"/>
            <a:t>Engine.py</a:t>
          </a:r>
          <a:endParaRPr lang="en-US" dirty="0"/>
        </a:p>
      </dgm:t>
    </dgm:pt>
    <dgm:pt modelId="{B8E57D32-2ED3-42A6-8C6B-B97BB3687EFF}" type="parTrans" cxnId="{5E333EBE-C6FB-4C4F-8326-761B9FFDFEF1}">
      <dgm:prSet/>
      <dgm:spPr/>
      <dgm:t>
        <a:bodyPr/>
        <a:lstStyle/>
        <a:p>
          <a:endParaRPr lang="en-US"/>
        </a:p>
      </dgm:t>
    </dgm:pt>
    <dgm:pt modelId="{AA474273-2C9A-4374-9DBE-3EFDA08444A5}" type="sibTrans" cxnId="{5E333EBE-C6FB-4C4F-8326-761B9FFDFEF1}">
      <dgm:prSet/>
      <dgm:spPr/>
      <dgm:t>
        <a:bodyPr/>
        <a:lstStyle/>
        <a:p>
          <a:endParaRPr lang="en-US"/>
        </a:p>
      </dgm:t>
    </dgm:pt>
    <dgm:pt modelId="{5B4925C3-8C4B-47A2-9EAF-79B9753BEF1D}">
      <dgm:prSet phldrT="[Text]"/>
      <dgm:spPr/>
      <dgm:t>
        <a:bodyPr/>
        <a:lstStyle/>
        <a:p>
          <a:r>
            <a:rPr lang="en-US" dirty="0" smtClean="0"/>
            <a:t>Choice.py</a:t>
          </a:r>
          <a:endParaRPr lang="en-US" dirty="0"/>
        </a:p>
      </dgm:t>
    </dgm:pt>
    <dgm:pt modelId="{5A3E7E0B-E240-4F52-9ECA-1D23C7E036DC}" type="parTrans" cxnId="{08A3ADFC-5580-4681-9506-DCF2DDC1671C}">
      <dgm:prSet/>
      <dgm:spPr/>
      <dgm:t>
        <a:bodyPr/>
        <a:lstStyle/>
        <a:p>
          <a:endParaRPr lang="en-US"/>
        </a:p>
      </dgm:t>
    </dgm:pt>
    <dgm:pt modelId="{10E66B0C-A579-4F88-A7E1-C08C9C8C71D0}" type="sibTrans" cxnId="{08A3ADFC-5580-4681-9506-DCF2DDC1671C}">
      <dgm:prSet/>
      <dgm:spPr/>
      <dgm:t>
        <a:bodyPr/>
        <a:lstStyle/>
        <a:p>
          <a:endParaRPr lang="en-US"/>
        </a:p>
      </dgm:t>
    </dgm:pt>
    <dgm:pt modelId="{1D257982-383A-4189-8689-528F187A458F}">
      <dgm:prSet phldrT="[Text]"/>
      <dgm:spPr/>
      <dgm:t>
        <a:bodyPr/>
        <a:lstStyle/>
        <a:p>
          <a:r>
            <a:rPr lang="en-US" dirty="0" smtClean="0"/>
            <a:t>Diverter.py</a:t>
          </a:r>
          <a:endParaRPr lang="en-US" dirty="0"/>
        </a:p>
      </dgm:t>
    </dgm:pt>
    <dgm:pt modelId="{E60B9D41-F636-4661-91A3-73830F2D2294}" type="parTrans" cxnId="{35CBA399-CCEC-4BDB-B2A7-CE678645AE8C}">
      <dgm:prSet/>
      <dgm:spPr/>
      <dgm:t>
        <a:bodyPr/>
        <a:lstStyle/>
        <a:p>
          <a:endParaRPr lang="en-US"/>
        </a:p>
      </dgm:t>
    </dgm:pt>
    <dgm:pt modelId="{E9FEA744-0F49-4E67-B967-138EE63E5E20}" type="sibTrans" cxnId="{35CBA399-CCEC-4BDB-B2A7-CE678645AE8C}">
      <dgm:prSet/>
      <dgm:spPr/>
      <dgm:t>
        <a:bodyPr/>
        <a:lstStyle/>
        <a:p>
          <a:endParaRPr lang="en-US"/>
        </a:p>
      </dgm:t>
    </dgm:pt>
    <dgm:pt modelId="{DA99F63A-D2FF-4716-A40A-688CDEF17175}" type="pres">
      <dgm:prSet presAssocID="{7183970B-1F67-4761-B8BC-E8494FFD1D65}" presName="linearFlow" presStyleCnt="0">
        <dgm:presLayoutVars>
          <dgm:resizeHandles val="exact"/>
        </dgm:presLayoutVars>
      </dgm:prSet>
      <dgm:spPr/>
    </dgm:pt>
    <dgm:pt modelId="{53B2CE56-AD28-45CC-96D8-95B2812AB685}" type="pres">
      <dgm:prSet presAssocID="{DD81F862-F41C-4D63-AC02-BC27AFB10370}" presName="node" presStyleLbl="node1" presStyleIdx="0" presStyleCnt="3">
        <dgm:presLayoutVars>
          <dgm:bulletEnabled val="1"/>
        </dgm:presLayoutVars>
      </dgm:prSet>
      <dgm:spPr/>
    </dgm:pt>
    <dgm:pt modelId="{0A5A1960-3635-4A56-99EA-DBB3D2E1B90A}" type="pres">
      <dgm:prSet presAssocID="{AA474273-2C9A-4374-9DBE-3EFDA08444A5}" presName="sibTrans" presStyleLbl="sibTrans2D1" presStyleIdx="0" presStyleCnt="2"/>
      <dgm:spPr/>
    </dgm:pt>
    <dgm:pt modelId="{0B1AFD62-2D03-4550-985A-E3B4357F96E2}" type="pres">
      <dgm:prSet presAssocID="{AA474273-2C9A-4374-9DBE-3EFDA08444A5}" presName="connectorText" presStyleLbl="sibTrans2D1" presStyleIdx="0" presStyleCnt="2"/>
      <dgm:spPr/>
    </dgm:pt>
    <dgm:pt modelId="{DD6DA73E-154E-48BF-9D6B-5BA40C5C3EBE}" type="pres">
      <dgm:prSet presAssocID="{5B4925C3-8C4B-47A2-9EAF-79B9753BEF1D}" presName="node" presStyleLbl="node1" presStyleIdx="1" presStyleCnt="3">
        <dgm:presLayoutVars>
          <dgm:bulletEnabled val="1"/>
        </dgm:presLayoutVars>
      </dgm:prSet>
      <dgm:spPr/>
      <dgm:t>
        <a:bodyPr/>
        <a:lstStyle/>
        <a:p>
          <a:endParaRPr lang="en-US"/>
        </a:p>
      </dgm:t>
    </dgm:pt>
    <dgm:pt modelId="{F01C0D27-A8BC-4AA1-B50E-29F2C197A1A9}" type="pres">
      <dgm:prSet presAssocID="{10E66B0C-A579-4F88-A7E1-C08C9C8C71D0}" presName="sibTrans" presStyleLbl="sibTrans2D1" presStyleIdx="1" presStyleCnt="2"/>
      <dgm:spPr/>
    </dgm:pt>
    <dgm:pt modelId="{EA15FF00-2D13-41CA-B076-75762A3764D2}" type="pres">
      <dgm:prSet presAssocID="{10E66B0C-A579-4F88-A7E1-C08C9C8C71D0}" presName="connectorText" presStyleLbl="sibTrans2D1" presStyleIdx="1" presStyleCnt="2"/>
      <dgm:spPr/>
    </dgm:pt>
    <dgm:pt modelId="{F9796460-D192-46D9-8308-878253A2D3AE}" type="pres">
      <dgm:prSet presAssocID="{1D257982-383A-4189-8689-528F187A458F}" presName="node" presStyleLbl="node1" presStyleIdx="2" presStyleCnt="3" custLinFactNeighborY="30685">
        <dgm:presLayoutVars>
          <dgm:bulletEnabled val="1"/>
        </dgm:presLayoutVars>
      </dgm:prSet>
      <dgm:spPr/>
    </dgm:pt>
  </dgm:ptLst>
  <dgm:cxnLst>
    <dgm:cxn modelId="{C3120262-7D6A-4D92-974C-CE8FEC009AF5}" type="presOf" srcId="{DD81F862-F41C-4D63-AC02-BC27AFB10370}" destId="{53B2CE56-AD28-45CC-96D8-95B2812AB685}" srcOrd="0" destOrd="0" presId="urn:microsoft.com/office/officeart/2005/8/layout/process2"/>
    <dgm:cxn modelId="{62228CF9-CA0C-44F2-B702-192C7393C70A}" type="presOf" srcId="{AA474273-2C9A-4374-9DBE-3EFDA08444A5}" destId="{0A5A1960-3635-4A56-99EA-DBB3D2E1B90A}" srcOrd="0" destOrd="0" presId="urn:microsoft.com/office/officeart/2005/8/layout/process2"/>
    <dgm:cxn modelId="{0FF71ED6-38F3-489C-8A61-A1A72A0BF95B}" type="presOf" srcId="{10E66B0C-A579-4F88-A7E1-C08C9C8C71D0}" destId="{EA15FF00-2D13-41CA-B076-75762A3764D2}" srcOrd="1" destOrd="0" presId="urn:microsoft.com/office/officeart/2005/8/layout/process2"/>
    <dgm:cxn modelId="{B0861D69-8DED-478A-9424-D9ED3F1F78A7}" type="presOf" srcId="{1D257982-383A-4189-8689-528F187A458F}" destId="{F9796460-D192-46D9-8308-878253A2D3AE}" srcOrd="0" destOrd="0" presId="urn:microsoft.com/office/officeart/2005/8/layout/process2"/>
    <dgm:cxn modelId="{5E333EBE-C6FB-4C4F-8326-761B9FFDFEF1}" srcId="{7183970B-1F67-4761-B8BC-E8494FFD1D65}" destId="{DD81F862-F41C-4D63-AC02-BC27AFB10370}" srcOrd="0" destOrd="0" parTransId="{B8E57D32-2ED3-42A6-8C6B-B97BB3687EFF}" sibTransId="{AA474273-2C9A-4374-9DBE-3EFDA08444A5}"/>
    <dgm:cxn modelId="{EC3DA673-B409-4A87-A58C-93A5CB0BD2E7}" type="presOf" srcId="{5B4925C3-8C4B-47A2-9EAF-79B9753BEF1D}" destId="{DD6DA73E-154E-48BF-9D6B-5BA40C5C3EBE}" srcOrd="0" destOrd="0" presId="urn:microsoft.com/office/officeart/2005/8/layout/process2"/>
    <dgm:cxn modelId="{35CBA399-CCEC-4BDB-B2A7-CE678645AE8C}" srcId="{7183970B-1F67-4761-B8BC-E8494FFD1D65}" destId="{1D257982-383A-4189-8689-528F187A458F}" srcOrd="2" destOrd="0" parTransId="{E60B9D41-F636-4661-91A3-73830F2D2294}" sibTransId="{E9FEA744-0F49-4E67-B967-138EE63E5E20}"/>
    <dgm:cxn modelId="{C54D05F3-813D-412C-99FD-D6209797FAB6}" type="presOf" srcId="{AA474273-2C9A-4374-9DBE-3EFDA08444A5}" destId="{0B1AFD62-2D03-4550-985A-E3B4357F96E2}" srcOrd="1" destOrd="0" presId="urn:microsoft.com/office/officeart/2005/8/layout/process2"/>
    <dgm:cxn modelId="{9DC2D605-0BF3-4018-9F73-463E71BEC99E}" type="presOf" srcId="{7183970B-1F67-4761-B8BC-E8494FFD1D65}" destId="{DA99F63A-D2FF-4716-A40A-688CDEF17175}" srcOrd="0" destOrd="0" presId="urn:microsoft.com/office/officeart/2005/8/layout/process2"/>
    <dgm:cxn modelId="{2ACD52B6-A077-4852-83E5-D78064E99435}" type="presOf" srcId="{10E66B0C-A579-4F88-A7E1-C08C9C8C71D0}" destId="{F01C0D27-A8BC-4AA1-B50E-29F2C197A1A9}" srcOrd="0" destOrd="0" presId="urn:microsoft.com/office/officeart/2005/8/layout/process2"/>
    <dgm:cxn modelId="{08A3ADFC-5580-4681-9506-DCF2DDC1671C}" srcId="{7183970B-1F67-4761-B8BC-E8494FFD1D65}" destId="{5B4925C3-8C4B-47A2-9EAF-79B9753BEF1D}" srcOrd="1" destOrd="0" parTransId="{5A3E7E0B-E240-4F52-9ECA-1D23C7E036DC}" sibTransId="{10E66B0C-A579-4F88-A7E1-C08C9C8C71D0}"/>
    <dgm:cxn modelId="{BD3B8649-DB21-4E06-A95B-16950DE0D6A8}" type="presParOf" srcId="{DA99F63A-D2FF-4716-A40A-688CDEF17175}" destId="{53B2CE56-AD28-45CC-96D8-95B2812AB685}" srcOrd="0" destOrd="0" presId="urn:microsoft.com/office/officeart/2005/8/layout/process2"/>
    <dgm:cxn modelId="{69AAEFAB-5663-495C-BE14-91C12D16F9A0}" type="presParOf" srcId="{DA99F63A-D2FF-4716-A40A-688CDEF17175}" destId="{0A5A1960-3635-4A56-99EA-DBB3D2E1B90A}" srcOrd="1" destOrd="0" presId="urn:microsoft.com/office/officeart/2005/8/layout/process2"/>
    <dgm:cxn modelId="{AC39E719-080E-4BC8-BCF1-8B1FDD6465DE}" type="presParOf" srcId="{0A5A1960-3635-4A56-99EA-DBB3D2E1B90A}" destId="{0B1AFD62-2D03-4550-985A-E3B4357F96E2}" srcOrd="0" destOrd="0" presId="urn:microsoft.com/office/officeart/2005/8/layout/process2"/>
    <dgm:cxn modelId="{B1BD95CE-D172-448F-999F-680C2F040957}" type="presParOf" srcId="{DA99F63A-D2FF-4716-A40A-688CDEF17175}" destId="{DD6DA73E-154E-48BF-9D6B-5BA40C5C3EBE}" srcOrd="2" destOrd="0" presId="urn:microsoft.com/office/officeart/2005/8/layout/process2"/>
    <dgm:cxn modelId="{F05E14BE-80DF-4E6C-860A-F2FFE724DCC1}" type="presParOf" srcId="{DA99F63A-D2FF-4716-A40A-688CDEF17175}" destId="{F01C0D27-A8BC-4AA1-B50E-29F2C197A1A9}" srcOrd="3" destOrd="0" presId="urn:microsoft.com/office/officeart/2005/8/layout/process2"/>
    <dgm:cxn modelId="{D4F2A49A-5FA5-4471-A520-1D8F30A1A9CE}" type="presParOf" srcId="{F01C0D27-A8BC-4AA1-B50E-29F2C197A1A9}" destId="{EA15FF00-2D13-41CA-B076-75762A3764D2}" srcOrd="0" destOrd="0" presId="urn:microsoft.com/office/officeart/2005/8/layout/process2"/>
    <dgm:cxn modelId="{DA98099B-1447-45FA-9677-8B270892D93E}" type="presParOf" srcId="{DA99F63A-D2FF-4716-A40A-688CDEF17175}" destId="{F9796460-D192-46D9-8308-878253A2D3A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A3E7F1-643E-479C-A867-7AE99EFA788A}" type="doc">
      <dgm:prSet loTypeId="urn:microsoft.com/office/officeart/2005/8/layout/process2" loCatId="process" qsTypeId="urn:microsoft.com/office/officeart/2005/8/quickstyle/simple1" qsCatId="simple" csTypeId="urn:microsoft.com/office/officeart/2005/8/colors/accent1_2" csCatId="accent1" phldr="1"/>
      <dgm:spPr/>
    </dgm:pt>
    <dgm:pt modelId="{EBCDF9EC-9650-40AD-858D-C98102D64805}">
      <dgm:prSet phldrT="[Text]"/>
      <dgm:spPr/>
      <dgm:t>
        <a:bodyPr/>
        <a:lstStyle/>
        <a:p>
          <a:r>
            <a:rPr lang="en-US" dirty="0" smtClean="0"/>
            <a:t>Changer.py</a:t>
          </a:r>
          <a:endParaRPr lang="en-US" dirty="0"/>
        </a:p>
      </dgm:t>
    </dgm:pt>
    <dgm:pt modelId="{482A3867-7823-4026-B07D-E39775FEBFAB}" type="parTrans" cxnId="{B3A0B8F8-982D-479A-837A-5188ACAEE2DB}">
      <dgm:prSet/>
      <dgm:spPr/>
      <dgm:t>
        <a:bodyPr/>
        <a:lstStyle/>
        <a:p>
          <a:endParaRPr lang="en-US"/>
        </a:p>
      </dgm:t>
    </dgm:pt>
    <dgm:pt modelId="{FF91064C-57D6-45E4-B8B3-C35CA4A21133}" type="sibTrans" cxnId="{B3A0B8F8-982D-479A-837A-5188ACAEE2DB}">
      <dgm:prSet/>
      <dgm:spPr/>
      <dgm:t>
        <a:bodyPr/>
        <a:lstStyle/>
        <a:p>
          <a:endParaRPr lang="en-US"/>
        </a:p>
      </dgm:t>
    </dgm:pt>
    <dgm:pt modelId="{59D7E8C6-E9E8-47C5-84B6-0D1DD74E53F8}">
      <dgm:prSet phldrT="[Text]"/>
      <dgm:spPr/>
      <dgm:t>
        <a:bodyPr/>
        <a:lstStyle/>
        <a:p>
          <a:r>
            <a:rPr lang="en-US" dirty="0" smtClean="0"/>
            <a:t>Runner.py</a:t>
          </a:r>
          <a:endParaRPr lang="en-US" dirty="0"/>
        </a:p>
      </dgm:t>
    </dgm:pt>
    <dgm:pt modelId="{3D4530BF-822E-4946-A6EA-922E1F50B976}" type="parTrans" cxnId="{9F56699B-A434-4737-B650-9D2623550857}">
      <dgm:prSet/>
      <dgm:spPr/>
      <dgm:t>
        <a:bodyPr/>
        <a:lstStyle/>
        <a:p>
          <a:endParaRPr lang="en-US"/>
        </a:p>
      </dgm:t>
    </dgm:pt>
    <dgm:pt modelId="{8E2EA165-6687-4881-B3AA-DBB03306B821}" type="sibTrans" cxnId="{9F56699B-A434-4737-B650-9D2623550857}">
      <dgm:prSet/>
      <dgm:spPr/>
      <dgm:t>
        <a:bodyPr/>
        <a:lstStyle/>
        <a:p>
          <a:endParaRPr lang="en-US"/>
        </a:p>
      </dgm:t>
    </dgm:pt>
    <dgm:pt modelId="{EB046FD8-2BC4-4665-A3B6-170BC9169345}">
      <dgm:prSet phldrT="[Text]"/>
      <dgm:spPr/>
      <dgm:t>
        <a:bodyPr/>
        <a:lstStyle/>
        <a:p>
          <a:r>
            <a:rPr lang="en-US" dirty="0" smtClean="0"/>
            <a:t>Generator.</a:t>
          </a:r>
          <a:endParaRPr lang="en-US" dirty="0"/>
        </a:p>
      </dgm:t>
    </dgm:pt>
    <dgm:pt modelId="{D11A785F-629F-4515-997F-6869B02CA4B8}" type="parTrans" cxnId="{95D97053-6DFC-4DBD-AAD8-3C6DA4129D88}">
      <dgm:prSet/>
      <dgm:spPr/>
      <dgm:t>
        <a:bodyPr/>
        <a:lstStyle/>
        <a:p>
          <a:endParaRPr lang="en-US"/>
        </a:p>
      </dgm:t>
    </dgm:pt>
    <dgm:pt modelId="{474837D9-A119-46A3-8C61-290F0A0BA053}" type="sibTrans" cxnId="{95D97053-6DFC-4DBD-AAD8-3C6DA4129D88}">
      <dgm:prSet/>
      <dgm:spPr/>
      <dgm:t>
        <a:bodyPr/>
        <a:lstStyle/>
        <a:p>
          <a:endParaRPr lang="en-US"/>
        </a:p>
      </dgm:t>
    </dgm:pt>
    <dgm:pt modelId="{99DC768D-D4F1-4922-BE5D-6AEEE847EAA9}" type="pres">
      <dgm:prSet presAssocID="{0CA3E7F1-643E-479C-A867-7AE99EFA788A}" presName="linearFlow" presStyleCnt="0">
        <dgm:presLayoutVars>
          <dgm:resizeHandles val="exact"/>
        </dgm:presLayoutVars>
      </dgm:prSet>
      <dgm:spPr/>
    </dgm:pt>
    <dgm:pt modelId="{CA84074F-25DA-4AA3-BE96-D71AD466B78A}" type="pres">
      <dgm:prSet presAssocID="{EBCDF9EC-9650-40AD-858D-C98102D64805}" presName="node" presStyleLbl="node1" presStyleIdx="0" presStyleCnt="3">
        <dgm:presLayoutVars>
          <dgm:bulletEnabled val="1"/>
        </dgm:presLayoutVars>
      </dgm:prSet>
      <dgm:spPr/>
    </dgm:pt>
    <dgm:pt modelId="{09E899C4-297F-46C8-9FBD-395B73C82200}" type="pres">
      <dgm:prSet presAssocID="{FF91064C-57D6-45E4-B8B3-C35CA4A21133}" presName="sibTrans" presStyleLbl="sibTrans2D1" presStyleIdx="0" presStyleCnt="2"/>
      <dgm:spPr/>
    </dgm:pt>
    <dgm:pt modelId="{90CA8182-A7DB-4C79-A8EC-111BCF493F05}" type="pres">
      <dgm:prSet presAssocID="{FF91064C-57D6-45E4-B8B3-C35CA4A21133}" presName="connectorText" presStyleLbl="sibTrans2D1" presStyleIdx="0" presStyleCnt="2"/>
      <dgm:spPr/>
    </dgm:pt>
    <dgm:pt modelId="{98F61999-7B7D-4493-BFBC-E37F6588A1D8}" type="pres">
      <dgm:prSet presAssocID="{59D7E8C6-E9E8-47C5-84B6-0D1DD74E53F8}" presName="node" presStyleLbl="node1" presStyleIdx="1" presStyleCnt="3">
        <dgm:presLayoutVars>
          <dgm:bulletEnabled val="1"/>
        </dgm:presLayoutVars>
      </dgm:prSet>
      <dgm:spPr/>
    </dgm:pt>
    <dgm:pt modelId="{9C82200B-D6CF-4446-BD07-8A312BBBD109}" type="pres">
      <dgm:prSet presAssocID="{8E2EA165-6687-4881-B3AA-DBB03306B821}" presName="sibTrans" presStyleLbl="sibTrans2D1" presStyleIdx="1" presStyleCnt="2"/>
      <dgm:spPr/>
    </dgm:pt>
    <dgm:pt modelId="{13812383-058C-4E18-8335-15DF27B9D57F}" type="pres">
      <dgm:prSet presAssocID="{8E2EA165-6687-4881-B3AA-DBB03306B821}" presName="connectorText" presStyleLbl="sibTrans2D1" presStyleIdx="1" presStyleCnt="2"/>
      <dgm:spPr/>
    </dgm:pt>
    <dgm:pt modelId="{7718085B-67F3-4307-ABE1-E871EC9D9241}" type="pres">
      <dgm:prSet presAssocID="{EB046FD8-2BC4-4665-A3B6-170BC9169345}" presName="node" presStyleLbl="node1" presStyleIdx="2" presStyleCnt="3" custScaleX="105956" custLinFactNeighborX="-3205" custLinFactNeighborY="-15385">
        <dgm:presLayoutVars>
          <dgm:bulletEnabled val="1"/>
        </dgm:presLayoutVars>
      </dgm:prSet>
      <dgm:spPr/>
      <dgm:t>
        <a:bodyPr/>
        <a:lstStyle/>
        <a:p>
          <a:endParaRPr lang="en-US"/>
        </a:p>
      </dgm:t>
    </dgm:pt>
  </dgm:ptLst>
  <dgm:cxnLst>
    <dgm:cxn modelId="{9F56699B-A434-4737-B650-9D2623550857}" srcId="{0CA3E7F1-643E-479C-A867-7AE99EFA788A}" destId="{59D7E8C6-E9E8-47C5-84B6-0D1DD74E53F8}" srcOrd="1" destOrd="0" parTransId="{3D4530BF-822E-4946-A6EA-922E1F50B976}" sibTransId="{8E2EA165-6687-4881-B3AA-DBB03306B821}"/>
    <dgm:cxn modelId="{FA6A2468-3389-4219-9C6F-DD96009F619A}" type="presOf" srcId="{0CA3E7F1-643E-479C-A867-7AE99EFA788A}" destId="{99DC768D-D4F1-4922-BE5D-6AEEE847EAA9}" srcOrd="0" destOrd="0" presId="urn:microsoft.com/office/officeart/2005/8/layout/process2"/>
    <dgm:cxn modelId="{B3A0B8F8-982D-479A-837A-5188ACAEE2DB}" srcId="{0CA3E7F1-643E-479C-A867-7AE99EFA788A}" destId="{EBCDF9EC-9650-40AD-858D-C98102D64805}" srcOrd="0" destOrd="0" parTransId="{482A3867-7823-4026-B07D-E39775FEBFAB}" sibTransId="{FF91064C-57D6-45E4-B8B3-C35CA4A21133}"/>
    <dgm:cxn modelId="{BAB6C38A-DF1F-4E66-9979-16D97E9230E8}" type="presOf" srcId="{FF91064C-57D6-45E4-B8B3-C35CA4A21133}" destId="{09E899C4-297F-46C8-9FBD-395B73C82200}" srcOrd="0" destOrd="0" presId="urn:microsoft.com/office/officeart/2005/8/layout/process2"/>
    <dgm:cxn modelId="{E91D4F98-DEA1-4F71-88FF-00A3CC077A10}" type="presOf" srcId="{FF91064C-57D6-45E4-B8B3-C35CA4A21133}" destId="{90CA8182-A7DB-4C79-A8EC-111BCF493F05}" srcOrd="1" destOrd="0" presId="urn:microsoft.com/office/officeart/2005/8/layout/process2"/>
    <dgm:cxn modelId="{95D97053-6DFC-4DBD-AAD8-3C6DA4129D88}" srcId="{0CA3E7F1-643E-479C-A867-7AE99EFA788A}" destId="{EB046FD8-2BC4-4665-A3B6-170BC9169345}" srcOrd="2" destOrd="0" parTransId="{D11A785F-629F-4515-997F-6869B02CA4B8}" sibTransId="{474837D9-A119-46A3-8C61-290F0A0BA053}"/>
    <dgm:cxn modelId="{44146A66-1EB9-4127-B7ED-197CBE6269E0}" type="presOf" srcId="{59D7E8C6-E9E8-47C5-84B6-0D1DD74E53F8}" destId="{98F61999-7B7D-4493-BFBC-E37F6588A1D8}" srcOrd="0" destOrd="0" presId="urn:microsoft.com/office/officeart/2005/8/layout/process2"/>
    <dgm:cxn modelId="{F1664C0B-DE8F-439C-95FE-981B3F175CD3}" type="presOf" srcId="{8E2EA165-6687-4881-B3AA-DBB03306B821}" destId="{13812383-058C-4E18-8335-15DF27B9D57F}" srcOrd="1" destOrd="0" presId="urn:microsoft.com/office/officeart/2005/8/layout/process2"/>
    <dgm:cxn modelId="{DAB7E622-D822-4A51-8EA0-2E2AA2DB150E}" type="presOf" srcId="{EB046FD8-2BC4-4665-A3B6-170BC9169345}" destId="{7718085B-67F3-4307-ABE1-E871EC9D9241}" srcOrd="0" destOrd="0" presId="urn:microsoft.com/office/officeart/2005/8/layout/process2"/>
    <dgm:cxn modelId="{27CC4159-7C5D-4A51-AD60-6AEEE0936433}" type="presOf" srcId="{EBCDF9EC-9650-40AD-858D-C98102D64805}" destId="{CA84074F-25DA-4AA3-BE96-D71AD466B78A}" srcOrd="0" destOrd="0" presId="urn:microsoft.com/office/officeart/2005/8/layout/process2"/>
    <dgm:cxn modelId="{C45034FF-2024-49C0-A646-350C9C07F0C9}" type="presOf" srcId="{8E2EA165-6687-4881-B3AA-DBB03306B821}" destId="{9C82200B-D6CF-4446-BD07-8A312BBBD109}" srcOrd="0" destOrd="0" presId="urn:microsoft.com/office/officeart/2005/8/layout/process2"/>
    <dgm:cxn modelId="{9300F35E-6D02-435F-9975-9F97462B6B14}" type="presParOf" srcId="{99DC768D-D4F1-4922-BE5D-6AEEE847EAA9}" destId="{CA84074F-25DA-4AA3-BE96-D71AD466B78A}" srcOrd="0" destOrd="0" presId="urn:microsoft.com/office/officeart/2005/8/layout/process2"/>
    <dgm:cxn modelId="{6E251831-72AF-4C36-8C69-AE1BBEBC71BF}" type="presParOf" srcId="{99DC768D-D4F1-4922-BE5D-6AEEE847EAA9}" destId="{09E899C4-297F-46C8-9FBD-395B73C82200}" srcOrd="1" destOrd="0" presId="urn:microsoft.com/office/officeart/2005/8/layout/process2"/>
    <dgm:cxn modelId="{0BCB2D8B-7F16-461D-9DCB-A38BC901D402}" type="presParOf" srcId="{09E899C4-297F-46C8-9FBD-395B73C82200}" destId="{90CA8182-A7DB-4C79-A8EC-111BCF493F05}" srcOrd="0" destOrd="0" presId="urn:microsoft.com/office/officeart/2005/8/layout/process2"/>
    <dgm:cxn modelId="{EBADC194-0504-4C00-A35E-EEF263772511}" type="presParOf" srcId="{99DC768D-D4F1-4922-BE5D-6AEEE847EAA9}" destId="{98F61999-7B7D-4493-BFBC-E37F6588A1D8}" srcOrd="2" destOrd="0" presId="urn:microsoft.com/office/officeart/2005/8/layout/process2"/>
    <dgm:cxn modelId="{F8AD49B0-D485-4E58-949B-A805DBEE814B}" type="presParOf" srcId="{99DC768D-D4F1-4922-BE5D-6AEEE847EAA9}" destId="{9C82200B-D6CF-4446-BD07-8A312BBBD109}" srcOrd="3" destOrd="0" presId="urn:microsoft.com/office/officeart/2005/8/layout/process2"/>
    <dgm:cxn modelId="{DE7F0D16-DC44-4190-9724-A4BB12D36A4D}" type="presParOf" srcId="{9C82200B-D6CF-4446-BD07-8A312BBBD109}" destId="{13812383-058C-4E18-8335-15DF27B9D57F}" srcOrd="0" destOrd="0" presId="urn:microsoft.com/office/officeart/2005/8/layout/process2"/>
    <dgm:cxn modelId="{8B243C21-B935-4C26-95CA-7E0DC26B1230}" type="presParOf" srcId="{99DC768D-D4F1-4922-BE5D-6AEEE847EAA9}" destId="{7718085B-67F3-4307-ABE1-E871EC9D9241}"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2CE56-AD28-45CC-96D8-95B2812AB685}">
      <dsp:nvSpPr>
        <dsp:cNvPr id="0" name=""/>
        <dsp:cNvSpPr/>
      </dsp:nvSpPr>
      <dsp:spPr>
        <a:xfrm>
          <a:off x="3568478" y="0"/>
          <a:ext cx="991042" cy="356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Engine.py</a:t>
          </a:r>
          <a:endParaRPr lang="en-US" sz="1500" kern="1200" dirty="0"/>
        </a:p>
      </dsp:txBody>
      <dsp:txXfrm>
        <a:off x="3578912" y="10434"/>
        <a:ext cx="970174" cy="335386"/>
      </dsp:txXfrm>
    </dsp:sp>
    <dsp:sp modelId="{0A5A1960-3635-4A56-99EA-DBB3D2E1B90A}">
      <dsp:nvSpPr>
        <dsp:cNvPr id="0" name=""/>
        <dsp:cNvSpPr/>
      </dsp:nvSpPr>
      <dsp:spPr>
        <a:xfrm rot="5400000">
          <a:off x="3997202" y="365161"/>
          <a:ext cx="133595" cy="160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4015906" y="378520"/>
        <a:ext cx="96188" cy="93517"/>
      </dsp:txXfrm>
    </dsp:sp>
    <dsp:sp modelId="{DD6DA73E-154E-48BF-9D6B-5BA40C5C3EBE}">
      <dsp:nvSpPr>
        <dsp:cNvPr id="0" name=""/>
        <dsp:cNvSpPr/>
      </dsp:nvSpPr>
      <dsp:spPr>
        <a:xfrm>
          <a:off x="3568478" y="534382"/>
          <a:ext cx="991042" cy="356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Choice.py</a:t>
          </a:r>
          <a:endParaRPr lang="en-US" sz="1500" kern="1200" dirty="0"/>
        </a:p>
      </dsp:txBody>
      <dsp:txXfrm>
        <a:off x="3578912" y="544816"/>
        <a:ext cx="970174" cy="335386"/>
      </dsp:txXfrm>
    </dsp:sp>
    <dsp:sp modelId="{F01C0D27-A8BC-4AA1-B50E-29F2C197A1A9}">
      <dsp:nvSpPr>
        <dsp:cNvPr id="0" name=""/>
        <dsp:cNvSpPr/>
      </dsp:nvSpPr>
      <dsp:spPr>
        <a:xfrm rot="5400000">
          <a:off x="3997202" y="899543"/>
          <a:ext cx="133595" cy="1603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4015906" y="912902"/>
        <a:ext cx="96188" cy="93517"/>
      </dsp:txXfrm>
    </dsp:sp>
    <dsp:sp modelId="{F9796460-D192-46D9-8308-878253A2D3AE}">
      <dsp:nvSpPr>
        <dsp:cNvPr id="0" name=""/>
        <dsp:cNvSpPr/>
      </dsp:nvSpPr>
      <dsp:spPr>
        <a:xfrm>
          <a:off x="3568478" y="1068764"/>
          <a:ext cx="991042" cy="356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Diverter.py</a:t>
          </a:r>
          <a:endParaRPr lang="en-US" sz="1500" kern="1200" dirty="0"/>
        </a:p>
      </dsp:txBody>
      <dsp:txXfrm>
        <a:off x="3578912" y="1079198"/>
        <a:ext cx="970174" cy="335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4074F-25DA-4AA3-BE96-D71AD466B78A}">
      <dsp:nvSpPr>
        <dsp:cNvPr id="0" name=""/>
        <dsp:cNvSpPr/>
      </dsp:nvSpPr>
      <dsp:spPr>
        <a:xfrm>
          <a:off x="3929218" y="0"/>
          <a:ext cx="1194123" cy="432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Changer.py</a:t>
          </a:r>
          <a:endParaRPr lang="en-US" sz="1800" kern="1200" dirty="0"/>
        </a:p>
      </dsp:txBody>
      <dsp:txXfrm>
        <a:off x="3941878" y="12660"/>
        <a:ext cx="1168803" cy="406941"/>
      </dsp:txXfrm>
    </dsp:sp>
    <dsp:sp modelId="{09E899C4-297F-46C8-9FBD-395B73C82200}">
      <dsp:nvSpPr>
        <dsp:cNvPr id="0" name=""/>
        <dsp:cNvSpPr/>
      </dsp:nvSpPr>
      <dsp:spPr>
        <a:xfrm rot="5400000">
          <a:off x="4445230" y="443068"/>
          <a:ext cx="162098" cy="1945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4467924" y="459278"/>
        <a:ext cx="116711" cy="113469"/>
      </dsp:txXfrm>
    </dsp:sp>
    <dsp:sp modelId="{98F61999-7B7D-4493-BFBC-E37F6588A1D8}">
      <dsp:nvSpPr>
        <dsp:cNvPr id="0" name=""/>
        <dsp:cNvSpPr/>
      </dsp:nvSpPr>
      <dsp:spPr>
        <a:xfrm>
          <a:off x="3929218" y="648392"/>
          <a:ext cx="1194123" cy="432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Runner.py</a:t>
          </a:r>
          <a:endParaRPr lang="en-US" sz="1800" kern="1200" dirty="0"/>
        </a:p>
      </dsp:txBody>
      <dsp:txXfrm>
        <a:off x="3941878" y="661052"/>
        <a:ext cx="1168803" cy="406941"/>
      </dsp:txXfrm>
    </dsp:sp>
    <dsp:sp modelId="{9C82200B-D6CF-4446-BD07-8A312BBBD109}">
      <dsp:nvSpPr>
        <dsp:cNvPr id="0" name=""/>
        <dsp:cNvSpPr/>
      </dsp:nvSpPr>
      <dsp:spPr>
        <a:xfrm rot="5613608">
          <a:off x="4438431" y="1074835"/>
          <a:ext cx="137424" cy="1945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4450068" y="1103421"/>
        <a:ext cx="116711" cy="96197"/>
      </dsp:txXfrm>
    </dsp:sp>
    <dsp:sp modelId="{7718085B-67F3-4307-ABE1-E871EC9D9241}">
      <dsp:nvSpPr>
        <dsp:cNvPr id="0" name=""/>
        <dsp:cNvSpPr/>
      </dsp:nvSpPr>
      <dsp:spPr>
        <a:xfrm>
          <a:off x="3855385" y="1263533"/>
          <a:ext cx="1265245" cy="432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Generator.</a:t>
          </a:r>
          <a:endParaRPr lang="en-US" sz="1800" kern="1200" dirty="0"/>
        </a:p>
      </dsp:txBody>
      <dsp:txXfrm>
        <a:off x="3868045" y="1276193"/>
        <a:ext cx="1239925" cy="4069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3EFC7-999F-4F3E-AFA0-3CAA96BD21B2}"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307147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3EFC7-999F-4F3E-AFA0-3CAA96BD21B2}"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12945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3EFC7-999F-4F3E-AFA0-3CAA96BD21B2}"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14496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3EFC7-999F-4F3E-AFA0-3CAA96BD21B2}"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197561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B3EFC7-999F-4F3E-AFA0-3CAA96BD21B2}"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223242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3EFC7-999F-4F3E-AFA0-3CAA96BD21B2}"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222571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3EFC7-999F-4F3E-AFA0-3CAA96BD21B2}"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256283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3EFC7-999F-4F3E-AFA0-3CAA96BD21B2}"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366135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3EFC7-999F-4F3E-AFA0-3CAA96BD21B2}"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83715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B3EFC7-999F-4F3E-AFA0-3CAA96BD21B2}"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152743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B3EFC7-999F-4F3E-AFA0-3CAA96BD21B2}"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4F88-1AEE-4627-A394-94CAEAD7B29D}" type="slidenum">
              <a:rPr lang="en-US" smtClean="0"/>
              <a:t>‹#›</a:t>
            </a:fld>
            <a:endParaRPr lang="en-US"/>
          </a:p>
        </p:txBody>
      </p:sp>
    </p:spTree>
    <p:extLst>
      <p:ext uri="{BB962C8B-B14F-4D97-AF65-F5344CB8AC3E}">
        <p14:creationId xmlns:p14="http://schemas.microsoft.com/office/powerpoint/2010/main" val="216642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3EFC7-999F-4F3E-AFA0-3CAA96BD21B2}" type="datetimeFigureOut">
              <a:rPr lang="en-US" smtClean="0"/>
              <a:t>10/22/2019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F4F88-1AEE-4627-A394-94CAEAD7B29D}" type="slidenum">
              <a:rPr lang="en-US" smtClean="0"/>
              <a:t>‹#›</a:t>
            </a:fld>
            <a:endParaRPr lang="en-US"/>
          </a:p>
        </p:txBody>
      </p:sp>
    </p:spTree>
    <p:extLst>
      <p:ext uri="{BB962C8B-B14F-4D97-AF65-F5344CB8AC3E}">
        <p14:creationId xmlns:p14="http://schemas.microsoft.com/office/powerpoint/2010/main" val="153587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Intuitive Application Status Reporter Bot</a:t>
            </a:r>
            <a:endParaRPr lang="en-US" dirty="0"/>
          </a:p>
        </p:txBody>
      </p:sp>
    </p:spTree>
    <p:extLst>
      <p:ext uri="{BB962C8B-B14F-4D97-AF65-F5344CB8AC3E}">
        <p14:creationId xmlns:p14="http://schemas.microsoft.com/office/powerpoint/2010/main" val="412064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537"/>
          </a:xfrm>
        </p:spPr>
        <p:txBody>
          <a:bodyPr/>
          <a:lstStyle/>
          <a:p>
            <a:r>
              <a:rPr lang="en-US" dirty="0" smtClean="0"/>
              <a:t>Goal:</a:t>
            </a:r>
            <a:endParaRPr lang="en-US" dirty="0"/>
          </a:p>
        </p:txBody>
      </p:sp>
      <p:sp>
        <p:nvSpPr>
          <p:cNvPr id="3" name="Content Placeholder 2"/>
          <p:cNvSpPr>
            <a:spLocks noGrp="1"/>
          </p:cNvSpPr>
          <p:nvPr>
            <p:ph idx="1"/>
          </p:nvPr>
        </p:nvSpPr>
        <p:spPr>
          <a:xfrm>
            <a:off x="838200" y="1346662"/>
            <a:ext cx="10515600" cy="4830301"/>
          </a:xfrm>
        </p:spPr>
        <p:txBody>
          <a:bodyPr/>
          <a:lstStyle/>
          <a:p>
            <a:r>
              <a:rPr lang="en-US" sz="2000" dirty="0" smtClean="0"/>
              <a:t>To generate a status report of the apps data using data analysis and machine learning techniques.</a:t>
            </a:r>
          </a:p>
          <a:p>
            <a:endParaRPr lang="en-US" sz="2000" dirty="0" smtClean="0"/>
          </a:p>
          <a:p>
            <a:endParaRPr lang="en-US" dirty="0"/>
          </a:p>
        </p:txBody>
      </p:sp>
    </p:spTree>
    <p:extLst>
      <p:ext uri="{BB962C8B-B14F-4D97-AF65-F5344CB8AC3E}">
        <p14:creationId xmlns:p14="http://schemas.microsoft.com/office/powerpoint/2010/main" val="344982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endParaRPr lang="en-US" sz="1600" dirty="0" smtClean="0"/>
          </a:p>
          <a:p>
            <a:r>
              <a:rPr lang="en-US" sz="2000" dirty="0" smtClean="0"/>
              <a:t>We </a:t>
            </a:r>
            <a:r>
              <a:rPr lang="en-US" sz="2000" dirty="0"/>
              <a:t>are using the data analysis and machine learning techniques to understand the patterns of application status and generate intuitive reports for the users. </a:t>
            </a:r>
            <a:endParaRPr lang="en-US" sz="2000" dirty="0" smtClean="0"/>
          </a:p>
          <a:p>
            <a:r>
              <a:rPr lang="en-US" sz="2000" dirty="0" smtClean="0"/>
              <a:t>The </a:t>
            </a:r>
            <a:r>
              <a:rPr lang="en-US" sz="2000" dirty="0"/>
              <a:t>tool intakes the dataset which has the status report of various applications and then it tracks the status of specific application and gives the report which has various parameters that influence the status of the application. </a:t>
            </a:r>
            <a:endParaRPr lang="en-US" sz="2000" dirty="0" smtClean="0"/>
          </a:p>
          <a:p>
            <a:r>
              <a:rPr lang="en-US" sz="2000" dirty="0" smtClean="0"/>
              <a:t>The </a:t>
            </a:r>
            <a:r>
              <a:rPr lang="en-US" sz="2000" dirty="0"/>
              <a:t>tool tries to predict the status of application based on the studied trends of the application using machine learning algorithms. </a:t>
            </a:r>
            <a:endParaRPr lang="en-US" sz="2000" dirty="0" smtClean="0"/>
          </a:p>
          <a:p>
            <a:r>
              <a:rPr lang="en-US" sz="2000" dirty="0" smtClean="0"/>
              <a:t>The </a:t>
            </a:r>
            <a:r>
              <a:rPr lang="en-US" sz="2000" dirty="0"/>
              <a:t>tool also generate visualization by summarizing the whole data to make the analyst life easier. </a:t>
            </a:r>
            <a:endParaRPr lang="en-US" sz="2000" dirty="0" smtClean="0"/>
          </a:p>
          <a:p>
            <a:r>
              <a:rPr lang="en-US" sz="2000" dirty="0" smtClean="0"/>
              <a:t>The </a:t>
            </a:r>
            <a:r>
              <a:rPr lang="en-US" sz="2000" dirty="0"/>
              <a:t>report generated will be delivered to the mail specified.</a:t>
            </a:r>
          </a:p>
          <a:p>
            <a:endParaRPr lang="en-US" sz="2000" dirty="0"/>
          </a:p>
        </p:txBody>
      </p:sp>
    </p:spTree>
    <p:extLst>
      <p:ext uri="{BB962C8B-B14F-4D97-AF65-F5344CB8AC3E}">
        <p14:creationId xmlns:p14="http://schemas.microsoft.com/office/powerpoint/2010/main" val="1344516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Report Generating Procedure</a:t>
            </a:r>
            <a:endParaRPr lang="en-US" b="1" dirty="0"/>
          </a:p>
        </p:txBody>
      </p:sp>
      <p:sp>
        <p:nvSpPr>
          <p:cNvPr id="3" name="Content Placeholder 2"/>
          <p:cNvSpPr>
            <a:spLocks noGrp="1"/>
          </p:cNvSpPr>
          <p:nvPr>
            <p:ph idx="1"/>
          </p:nvPr>
        </p:nvSpPr>
        <p:spPr>
          <a:xfrm>
            <a:off x="838200" y="1512916"/>
            <a:ext cx="10515600" cy="4772112"/>
          </a:xfrm>
        </p:spPr>
        <p:txBody>
          <a:bodyPr>
            <a:normAutofit/>
          </a:bodyPr>
          <a:lstStyle/>
          <a:p>
            <a:r>
              <a:rPr lang="en-US" dirty="0" smtClean="0"/>
              <a:t>We have used four python packages</a:t>
            </a:r>
          </a:p>
          <a:p>
            <a:pPr lvl="1"/>
            <a:r>
              <a:rPr lang="en-US" dirty="0" smtClean="0"/>
              <a:t>Pandas:</a:t>
            </a:r>
            <a:r>
              <a:rPr lang="en-US" dirty="0"/>
              <a:t> </a:t>
            </a:r>
            <a:r>
              <a:rPr lang="en-US" sz="1600" dirty="0"/>
              <a:t>Pandas is a library written for the Python programming language for data manipulation and analysis. In particular, it offers data structures and operations for manipulating numerical tables and time series, which is a Panel Data. </a:t>
            </a:r>
            <a:endParaRPr lang="en-US" sz="1600" dirty="0" smtClean="0"/>
          </a:p>
          <a:p>
            <a:pPr lvl="1"/>
            <a:r>
              <a:rPr lang="en-US" dirty="0" smtClean="0"/>
              <a:t>Numpy:</a:t>
            </a:r>
            <a:r>
              <a:rPr lang="en-US" sz="1600" dirty="0"/>
              <a:t>NumPy is an open source Python package for scientific computing. NumPy supports large, multidimensional arrays and matrices. </a:t>
            </a:r>
            <a:r>
              <a:rPr lang="en-US" sz="1600" dirty="0" smtClean="0"/>
              <a:t>NumPy </a:t>
            </a:r>
            <a:r>
              <a:rPr lang="en-US" sz="1600" dirty="0"/>
              <a:t>arrays are faster compared to Python </a:t>
            </a:r>
            <a:r>
              <a:rPr lang="en-US" sz="1600" dirty="0" smtClean="0"/>
              <a:t>lists.</a:t>
            </a:r>
          </a:p>
          <a:p>
            <a:pPr lvl="1"/>
            <a:r>
              <a:rPr lang="en-US" sz="2400" dirty="0" smtClean="0"/>
              <a:t>Matplotlib:</a:t>
            </a:r>
            <a:r>
              <a:rPr lang="en-US" sz="1600" dirty="0" smtClean="0"/>
              <a:t>Matplotlib </a:t>
            </a:r>
            <a:r>
              <a:rPr lang="en-US" sz="1600" dirty="0"/>
              <a:t>is an amazing visualization library in Python for 2D plots of arrays. Matplotlib is a multi-platform data visualization library built on NumPy </a:t>
            </a:r>
            <a:r>
              <a:rPr lang="en-US" sz="1600" dirty="0" smtClean="0"/>
              <a:t>arrays. </a:t>
            </a:r>
            <a:r>
              <a:rPr lang="en-US" sz="1600" dirty="0" smtClean="0"/>
              <a:t>One of the greatest benefits of visualization is that it allows us visual access to huge amounts of data in easily digestible visuals.</a:t>
            </a:r>
          </a:p>
          <a:p>
            <a:pPr lvl="1"/>
            <a:r>
              <a:rPr lang="en-US" dirty="0" smtClean="0"/>
              <a:t>Scikit-learn:</a:t>
            </a:r>
            <a:r>
              <a:rPr lang="en-US" sz="1600" dirty="0" smtClean="0"/>
              <a:t>It is </a:t>
            </a:r>
            <a:r>
              <a:rPr lang="en-US" sz="1600" dirty="0"/>
              <a:t>probably the most useful library for </a:t>
            </a:r>
            <a:r>
              <a:rPr lang="en-US" sz="1600" dirty="0" smtClean="0"/>
              <a:t>machine learning</a:t>
            </a:r>
            <a:r>
              <a:rPr lang="en-US" sz="1600" dirty="0"/>
              <a:t> in Python. It is on NumPy, SciPy and matplotlib, this library contains a lot of </a:t>
            </a:r>
            <a:r>
              <a:rPr lang="en-US" sz="1600" dirty="0" smtClean="0"/>
              <a:t>efficient </a:t>
            </a:r>
            <a:r>
              <a:rPr lang="en-US" sz="1600" dirty="0"/>
              <a:t>tools for machine learning and statistical modeling including classification, regression, clustering and dimensionality reduction.</a:t>
            </a:r>
            <a:endParaRPr lang="en-US" sz="1600" dirty="0" smtClean="0"/>
          </a:p>
          <a:p>
            <a:pPr lvl="1"/>
            <a:endParaRPr lang="en-US" dirty="0" smtClean="0"/>
          </a:p>
        </p:txBody>
      </p:sp>
    </p:spTree>
    <p:extLst>
      <p:ext uri="{BB962C8B-B14F-4D97-AF65-F5344CB8AC3E}">
        <p14:creationId xmlns:p14="http://schemas.microsoft.com/office/powerpoint/2010/main" val="21550145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
                                            <p:txEl>
                                              <p:pRg st="2" end="2"/>
                                            </p:txEl>
                                          </p:spTgt>
                                        </p:tgtEl>
                                      </p:cBhvr>
                                    </p:animEffect>
                                    <p:animScale>
                                      <p:cBhvr>
                                        <p:cTn id="13" dur="250" autoRev="1" fill="hold"/>
                                        <p:tgtEl>
                                          <p:spTgt spid="3">
                                            <p:txEl>
                                              <p:pRg st="2" end="2"/>
                                            </p:txEl>
                                          </p:spTgt>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3">
                                            <p:txEl>
                                              <p:pRg st="3" end="3"/>
                                            </p:txEl>
                                          </p:spTgt>
                                        </p:tgtEl>
                                      </p:cBhvr>
                                    </p:animEffect>
                                    <p:animScale>
                                      <p:cBhvr>
                                        <p:cTn id="16" dur="250" autoRev="1" fill="hold"/>
                                        <p:tgtEl>
                                          <p:spTgt spid="3">
                                            <p:txEl>
                                              <p:pRg st="3" end="3"/>
                                            </p:txEl>
                                          </p:spTgt>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3">
                                            <p:txEl>
                                              <p:pRg st="4" end="4"/>
                                            </p:txEl>
                                          </p:spTgt>
                                        </p:tgtEl>
                                      </p:cBhvr>
                                    </p:animEffect>
                                    <p:animScale>
                                      <p:cBhvr>
                                        <p:cTn id="19"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52219540"/>
              </p:ext>
            </p:extLst>
          </p:nvPr>
        </p:nvGraphicFramePr>
        <p:xfrm>
          <a:off x="2032000" y="719668"/>
          <a:ext cx="8128000" cy="2397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Straight Connector 22"/>
          <p:cNvCxnSpPr/>
          <p:nvPr/>
        </p:nvCxnSpPr>
        <p:spPr>
          <a:xfrm flipH="1">
            <a:off x="4238106" y="3092336"/>
            <a:ext cx="1857894" cy="66501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021973" y="3399905"/>
            <a:ext cx="1181793" cy="482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Re-run</a:t>
            </a:r>
            <a:endParaRPr lang="en-US" dirty="0"/>
          </a:p>
        </p:txBody>
      </p:sp>
      <p:cxnSp>
        <p:nvCxnSpPr>
          <p:cNvPr id="28" name="Straight Connector 27"/>
          <p:cNvCxnSpPr/>
          <p:nvPr/>
        </p:nvCxnSpPr>
        <p:spPr>
          <a:xfrm>
            <a:off x="6096000" y="3092336"/>
            <a:ext cx="1620983" cy="665017"/>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66312" y="3458095"/>
            <a:ext cx="1435793" cy="570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Report Generation</a:t>
            </a:r>
            <a:endParaRPr lang="en-US" dirty="0"/>
          </a:p>
        </p:txBody>
      </p:sp>
      <p:sp>
        <p:nvSpPr>
          <p:cNvPr id="31" name="Rectangle 30"/>
          <p:cNvSpPr/>
          <p:nvPr/>
        </p:nvSpPr>
        <p:spPr>
          <a:xfrm>
            <a:off x="5426825" y="707199"/>
            <a:ext cx="1323110" cy="5230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Importing</a:t>
            </a:r>
            <a:endParaRPr lang="en-US" dirty="0"/>
          </a:p>
        </p:txBody>
      </p:sp>
      <p:sp>
        <p:nvSpPr>
          <p:cNvPr id="32" name="Rectangle 31"/>
          <p:cNvSpPr/>
          <p:nvPr/>
        </p:nvSpPr>
        <p:spPr>
          <a:xfrm>
            <a:off x="5411585" y="1496290"/>
            <a:ext cx="1338350" cy="5486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Filtering</a:t>
            </a:r>
            <a:endParaRPr lang="en-US" dirty="0"/>
          </a:p>
        </p:txBody>
      </p:sp>
      <p:sp>
        <p:nvSpPr>
          <p:cNvPr id="34" name="Rectangle 33"/>
          <p:cNvSpPr/>
          <p:nvPr/>
        </p:nvSpPr>
        <p:spPr>
          <a:xfrm>
            <a:off x="5411585" y="2277686"/>
            <a:ext cx="1338350" cy="5438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Analysis</a:t>
            </a:r>
            <a:endParaRPr lang="en-US" dirty="0"/>
          </a:p>
        </p:txBody>
      </p:sp>
      <p:cxnSp>
        <p:nvCxnSpPr>
          <p:cNvPr id="36" name="Straight Connector 35"/>
          <p:cNvCxnSpPr>
            <a:endCxn id="32" idx="0"/>
          </p:cNvCxnSpPr>
          <p:nvPr/>
        </p:nvCxnSpPr>
        <p:spPr>
          <a:xfrm>
            <a:off x="6076602" y="1086891"/>
            <a:ext cx="4158" cy="409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6076602" y="1766455"/>
            <a:ext cx="4158" cy="511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68982" y="2510446"/>
            <a:ext cx="15240" cy="59435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021973" y="4289367"/>
            <a:ext cx="1181793" cy="5486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New Data Analysis</a:t>
            </a:r>
            <a:endParaRPr lang="en-US" dirty="0"/>
          </a:p>
        </p:txBody>
      </p:sp>
      <p:sp>
        <p:nvSpPr>
          <p:cNvPr id="42" name="Rectangle 41"/>
          <p:cNvSpPr/>
          <p:nvPr/>
        </p:nvSpPr>
        <p:spPr>
          <a:xfrm>
            <a:off x="4011582" y="5187140"/>
            <a:ext cx="1192184" cy="4274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Report</a:t>
            </a:r>
            <a:endParaRPr lang="en-US" dirty="0"/>
          </a:p>
        </p:txBody>
      </p:sp>
      <p:sp>
        <p:nvSpPr>
          <p:cNvPr id="45" name="Rectangle 44"/>
          <p:cNvSpPr/>
          <p:nvPr/>
        </p:nvSpPr>
        <p:spPr>
          <a:xfrm>
            <a:off x="7040880" y="5748252"/>
            <a:ext cx="1479665" cy="8104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 for Suggestion</a:t>
            </a:r>
            <a:endParaRPr lang="en-US" dirty="0"/>
          </a:p>
        </p:txBody>
      </p:sp>
      <p:cxnSp>
        <p:nvCxnSpPr>
          <p:cNvPr id="90" name="Straight Connector 89"/>
          <p:cNvCxnSpPr>
            <a:stCxn id="25" idx="2"/>
            <a:endCxn id="41" idx="0"/>
          </p:cNvCxnSpPr>
          <p:nvPr/>
        </p:nvCxnSpPr>
        <p:spPr>
          <a:xfrm>
            <a:off x="4612870" y="3882040"/>
            <a:ext cx="0" cy="407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1" idx="2"/>
            <a:endCxn id="42" idx="0"/>
          </p:cNvCxnSpPr>
          <p:nvPr/>
        </p:nvCxnSpPr>
        <p:spPr>
          <a:xfrm flipH="1">
            <a:off x="4607674" y="4838007"/>
            <a:ext cx="5196" cy="34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607674" y="5614622"/>
            <a:ext cx="0" cy="52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45" idx="1"/>
          </p:cNvCxnSpPr>
          <p:nvPr/>
        </p:nvCxnSpPr>
        <p:spPr>
          <a:xfrm>
            <a:off x="4607674" y="6143107"/>
            <a:ext cx="2433206" cy="10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9" idx="2"/>
          </p:cNvCxnSpPr>
          <p:nvPr/>
        </p:nvCxnSpPr>
        <p:spPr>
          <a:xfrm>
            <a:off x="7584209" y="4028143"/>
            <a:ext cx="46875" cy="18157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792023558"/>
              </p:ext>
            </p:extLst>
          </p:nvPr>
        </p:nvGraphicFramePr>
        <p:xfrm>
          <a:off x="2032000" y="719665"/>
          <a:ext cx="8128000" cy="1425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p:cNvSpPr/>
          <p:nvPr/>
        </p:nvSpPr>
        <p:spPr>
          <a:xfrm>
            <a:off x="3873731" y="2427318"/>
            <a:ext cx="1388225" cy="2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Analyzer</a:t>
            </a:r>
            <a:endParaRPr lang="en-US" dirty="0"/>
          </a:p>
        </p:txBody>
      </p:sp>
      <p:sp>
        <p:nvSpPr>
          <p:cNvPr id="15" name="Rectangle 14"/>
          <p:cNvSpPr/>
          <p:nvPr/>
        </p:nvSpPr>
        <p:spPr>
          <a:xfrm>
            <a:off x="7032566" y="2427316"/>
            <a:ext cx="1147157"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Analyzer</a:t>
            </a:r>
            <a:endParaRPr lang="en-US" dirty="0"/>
          </a:p>
        </p:txBody>
      </p:sp>
      <p:graphicFrame>
        <p:nvGraphicFramePr>
          <p:cNvPr id="17" name="Diagram 16"/>
          <p:cNvGraphicFramePr/>
          <p:nvPr>
            <p:extLst>
              <p:ext uri="{D42A27DB-BD31-4B8C-83A1-F6EECF244321}">
                <p14:modId xmlns:p14="http://schemas.microsoft.com/office/powerpoint/2010/main" val="1963796969"/>
              </p:ext>
            </p:extLst>
          </p:nvPr>
        </p:nvGraphicFramePr>
        <p:xfrm>
          <a:off x="1620982" y="3300153"/>
          <a:ext cx="9052560" cy="17290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333257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179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Intuitive Application Status Reporter Bot</vt:lpstr>
      <vt:lpstr>Goal:</vt:lpstr>
      <vt:lpstr>Introduction:</vt:lpstr>
      <vt:lpstr>Status Report Generating Procedure</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Application Status Report Bot</dc:title>
  <dc:creator>Yerra, Anudeep (Cognizant)</dc:creator>
  <cp:lastModifiedBy>Yerra, Anudeep (Cognizant)</cp:lastModifiedBy>
  <cp:revision>12</cp:revision>
  <dcterms:created xsi:type="dcterms:W3CDTF">2019-10-22T06:35:05Z</dcterms:created>
  <dcterms:modified xsi:type="dcterms:W3CDTF">2019-10-23T06:09:34Z</dcterms:modified>
</cp:coreProperties>
</file>