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6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7395-5180-49DB-BCEB-3AAEA848AFF5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89F2-F5B2-4379-8AB6-5F2EA110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819"/>
            <a:ext cx="9390611" cy="556952"/>
          </a:xfrm>
        </p:spPr>
        <p:txBody>
          <a:bodyPr>
            <a:noAutofit/>
          </a:bodyPr>
          <a:lstStyle/>
          <a:p>
            <a:r>
              <a:rPr lang="en-US" sz="4000" u="sng" dirty="0" smtClean="0"/>
              <a:t>Weekly Report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06087"/>
            <a:ext cx="9540240" cy="4879571"/>
          </a:xfrm>
        </p:spPr>
        <p:txBody>
          <a:bodyPr/>
          <a:lstStyle/>
          <a:p>
            <a:r>
              <a:rPr lang="en-US" u="sng" dirty="0" smtClean="0"/>
              <a:t>Python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Revised the functions in the libraries like NUMPY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Worked on NBA Dataset</a:t>
            </a:r>
          </a:p>
          <a:p>
            <a:r>
              <a:rPr lang="en-US" dirty="0" smtClean="0"/>
              <a:t>Solved the exercise given by </a:t>
            </a:r>
            <a:r>
              <a:rPr lang="en-US" dirty="0" err="1" smtClean="0"/>
              <a:t>Vinodh</a:t>
            </a:r>
            <a:r>
              <a:rPr lang="en-US" dirty="0" smtClean="0"/>
              <a:t> on </a:t>
            </a:r>
            <a:r>
              <a:rPr lang="en-US" smtClean="0"/>
              <a:t>data set</a:t>
            </a:r>
          </a:p>
          <a:p>
            <a:r>
              <a:rPr lang="en-US" dirty="0" smtClean="0"/>
              <a:t>Worked on usecase which was given by 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9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Weekly Report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Yerra, Anudeep (Cognizant)</dc:creator>
  <cp:lastModifiedBy>Yerra, Anudeep (Cognizant)</cp:lastModifiedBy>
  <cp:revision>2</cp:revision>
  <dcterms:created xsi:type="dcterms:W3CDTF">2019-09-06T08:29:22Z</dcterms:created>
  <dcterms:modified xsi:type="dcterms:W3CDTF">2019-09-06T08:49:22Z</dcterms:modified>
</cp:coreProperties>
</file>