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BA59B-47A9-4412-9B02-D1E5907D5A5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A2085-02C5-4FF9-BD1F-997FBAF0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1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A2085-02C5-4FF9-BD1F-997FBAF05B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2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C3B8-7D59-458B-980C-BD1DEA3AF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57F48-A4A4-438B-838E-04459DD68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62AC-6C7A-444A-B7C6-5923103E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303C-E050-4986-856E-F857EF90715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0CEF0-20C2-4E1A-BDC4-5267DFF3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BF763-6623-434A-AC55-F146E2E2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AC43-8C22-4AF3-8E03-58E0299F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6F00-D507-49A4-9368-C0B26094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EC78A-FEE6-4F78-BEA5-42D982DBA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C597-A348-415C-A59E-E5164D74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303C-E050-4986-856E-F857EF90715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4605-F639-4D3C-9041-3E25832D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418C-B07D-4692-A8E2-FAA62040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AC43-8C22-4AF3-8E03-58E0299F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2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E0E54-2543-4966-8AC6-94255A144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A1866-732B-41A6-B0F3-69CC85D1B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A425-70C3-41A6-8339-DDEF9145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303C-E050-4986-856E-F857EF90715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60AD3-53DB-4CCF-98E8-E928032D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7364-C38F-4CCE-AA50-F9F5B803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AC43-8C22-4AF3-8E03-58E0299F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8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9ADA-9344-4C9C-BA20-DF470158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120C-D0DB-4462-9189-C329E73E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823D2-E554-405E-A57D-1BAB34AA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303C-E050-4986-856E-F857EF90715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D4668-15BB-4B32-A0DE-CDAE3C1F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B2DD-7C0F-43C8-9517-31417803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AC43-8C22-4AF3-8E03-58E0299F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3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4C2F-6C11-4F74-A61B-CA7D1CB6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4CC4-BAFD-4BD3-BB57-8D77AFCF4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A605-3498-4EDA-8008-404AB8FF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303C-E050-4986-856E-F857EF90715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7DD9-AA8A-40BB-AFD1-332F4DAB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8742C-1AE8-4156-81F1-08664240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AC43-8C22-4AF3-8E03-58E0299F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2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9F25-2811-4122-A6D5-8DB3734F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C9BA-26D3-4CD5-9FC4-EEF6BDFB7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E2C76-880D-49E0-9B24-FA2087617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655B4-A59E-4DE2-AEB4-E15D97E2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303C-E050-4986-856E-F857EF90715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7D67D-FCE3-4C5D-B1CA-206AB06E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D1DA8-76E5-4848-AEF5-2651B72E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AC43-8C22-4AF3-8E03-58E0299F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7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652B-13FC-41E4-A11F-57C73B0F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218B2-8BFD-4277-BF59-149B3B08C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72091-636D-4893-9AEB-04B8C8970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72FC0-7BBD-4AA3-874A-8F4D17FBF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A3D91-F451-4778-AC90-6EA262689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E04B6-F11C-4E9D-BA2E-8EDD458C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303C-E050-4986-856E-F857EF90715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61C67-6152-45C1-8D0B-3B4F4AD1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F9B96-E672-4900-B3C1-6D53EE8D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AC43-8C22-4AF3-8E03-58E0299F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4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498-0EF8-4097-AC94-4E850FE8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FE19A-AF0A-420A-A36F-A4E3817F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303C-E050-4986-856E-F857EF90715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6C034-F5CE-4778-A03C-E5341DF4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CFEDF-9F0D-4601-85FC-2C79AC6B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AC43-8C22-4AF3-8E03-58E0299F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2FEFE-5A5E-47DE-BD7B-9FB62283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303C-E050-4986-856E-F857EF90715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EDA72-11D9-4732-980F-F963AF64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24F0-6306-4297-916A-15EFFC52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AC43-8C22-4AF3-8E03-58E0299F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7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AC73-D635-43AF-B394-BFB50BD5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9068-5820-4F20-B788-EA913804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A3048-4012-4F27-A172-87E85B2A4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8B3D9-2CD7-4946-A8DD-DF2FE3BD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303C-E050-4986-856E-F857EF90715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75B67-3F46-44B8-9AC4-891B82C4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8DDE3-D2DF-46AB-87D6-AD4568CE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AC43-8C22-4AF3-8E03-58E0299F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F7A6-B1DF-41EC-AB47-B6B1FAA8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CAF3B-F9D6-4026-94B8-9E82FD4EA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508A6-168B-4347-AFF6-E53F618C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FC31B-93E9-4A8A-A825-AA6C875B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303C-E050-4986-856E-F857EF90715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903F-901D-45E5-A4A1-095C9C42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38783-B0AB-438C-A8E2-5EB2AD43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AC43-8C22-4AF3-8E03-58E0299F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0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2578F-6195-4C03-B81C-9235E61B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6943E-8162-4DB1-B7DC-1286B378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49B43-F17A-4F66-A139-5EE4EC7EB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2303C-E050-4986-856E-F857EF90715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60CB2-5D37-4AE2-885D-0BD7DA02C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48638-CE8B-4428-8A61-455CFB82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AC43-8C22-4AF3-8E03-58E0299F4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9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6A848C2-2963-44B2-AE81-A02D1DC48EAA}"/>
              </a:ext>
            </a:extLst>
          </p:cNvPr>
          <p:cNvGrpSpPr/>
          <p:nvPr/>
        </p:nvGrpSpPr>
        <p:grpSpPr>
          <a:xfrm>
            <a:off x="599693" y="1099596"/>
            <a:ext cx="11342925" cy="4658808"/>
            <a:chOff x="849075" y="1660739"/>
            <a:chExt cx="11342925" cy="4658808"/>
          </a:xfrm>
        </p:grpSpPr>
        <p:pic>
          <p:nvPicPr>
            <p:cNvPr id="1026" name="Picture 2" descr="lemon garden - photo/picture definition at Photo Dictionary - lemon garden  word and phrase defined by its image in jpg/jpeg in English">
              <a:extLst>
                <a:ext uri="{FF2B5EF4-FFF2-40B4-BE49-F238E27FC236}">
                  <a16:creationId xmlns:a16="http://schemas.microsoft.com/office/drawing/2014/main" id="{BD62133F-AFA7-4F31-B301-78E830430A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54" b="10899"/>
            <a:stretch/>
          </p:blipFill>
          <p:spPr bwMode="auto">
            <a:xfrm>
              <a:off x="849075" y="3425535"/>
              <a:ext cx="4445000" cy="289401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806FD7-E946-4695-90AE-F7647257D6D3}"/>
                </a:ext>
              </a:extLst>
            </p:cNvPr>
            <p:cNvSpPr/>
            <p:nvPr/>
          </p:nvSpPr>
          <p:spPr>
            <a:xfrm>
              <a:off x="6284049" y="2942213"/>
              <a:ext cx="3768132" cy="2894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6EC860-FC85-4523-B954-63520E91BD4C}"/>
                </a:ext>
              </a:extLst>
            </p:cNvPr>
            <p:cNvSpPr/>
            <p:nvPr/>
          </p:nvSpPr>
          <p:spPr>
            <a:xfrm>
              <a:off x="6572614" y="2475777"/>
              <a:ext cx="3054549" cy="23459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DA38E42-D7F0-45CE-A0BD-B2124AB52E60}"/>
                </a:ext>
              </a:extLst>
            </p:cNvPr>
            <p:cNvSpPr/>
            <p:nvPr/>
          </p:nvSpPr>
          <p:spPr>
            <a:xfrm>
              <a:off x="6871638" y="2000968"/>
              <a:ext cx="2303949" cy="17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67ED19A-E03E-4772-BF44-09512F39D307}"/>
                </a:ext>
              </a:extLst>
            </p:cNvPr>
            <p:cNvSpPr/>
            <p:nvPr/>
          </p:nvSpPr>
          <p:spPr>
            <a:xfrm>
              <a:off x="849076" y="2632795"/>
              <a:ext cx="3768132" cy="2894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3363AB-4FDB-499A-9A2E-2E567DC61904}"/>
                </a:ext>
              </a:extLst>
            </p:cNvPr>
            <p:cNvSpPr/>
            <p:nvPr/>
          </p:nvSpPr>
          <p:spPr>
            <a:xfrm>
              <a:off x="1137641" y="2166359"/>
              <a:ext cx="3054549" cy="23459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04E0B0-2AE0-449C-8028-7BC011C32005}"/>
                </a:ext>
              </a:extLst>
            </p:cNvPr>
            <p:cNvSpPr/>
            <p:nvPr/>
          </p:nvSpPr>
          <p:spPr>
            <a:xfrm>
              <a:off x="1493964" y="1660739"/>
              <a:ext cx="2303949" cy="176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5CC0389-6C26-4CE7-A5FE-D2DBA0D2FDCB}"/>
                </a:ext>
              </a:extLst>
            </p:cNvPr>
            <p:cNvCxnSpPr>
              <a:cxnSpLocks/>
            </p:cNvCxnSpPr>
            <p:nvPr/>
          </p:nvCxnSpPr>
          <p:spPr>
            <a:xfrm>
              <a:off x="3897077" y="2632795"/>
              <a:ext cx="396704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099128F-E9EF-43B6-B033-6007BD7649EF}"/>
                </a:ext>
              </a:extLst>
            </p:cNvPr>
            <p:cNvCxnSpPr>
              <a:cxnSpLocks/>
            </p:cNvCxnSpPr>
            <p:nvPr/>
          </p:nvCxnSpPr>
          <p:spPr>
            <a:xfrm>
              <a:off x="3777004" y="3805742"/>
              <a:ext cx="40871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F93D7CB-5659-48C5-844A-789C69F3908E}"/>
                </a:ext>
              </a:extLst>
            </p:cNvPr>
            <p:cNvCxnSpPr>
              <a:cxnSpLocks/>
            </p:cNvCxnSpPr>
            <p:nvPr/>
          </p:nvCxnSpPr>
          <p:spPr>
            <a:xfrm>
              <a:off x="3777003" y="4821742"/>
              <a:ext cx="40871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1AD8F9-8D32-442F-B6C0-259756618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938" y="4625863"/>
              <a:ext cx="0" cy="4933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B4FBCD-6806-4713-86DB-4A405AE7B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938" y="3664994"/>
              <a:ext cx="0" cy="4933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0DAD85-533C-4875-BF2A-D01A060E4DA4}"/>
                </a:ext>
              </a:extLst>
            </p:cNvPr>
            <p:cNvCxnSpPr>
              <a:cxnSpLocks/>
            </p:cNvCxnSpPr>
            <p:nvPr/>
          </p:nvCxnSpPr>
          <p:spPr>
            <a:xfrm>
              <a:off x="7864120" y="5033453"/>
              <a:ext cx="0" cy="4933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17CD1DA-FCEB-4A84-83AF-3F5DE6B4657B}"/>
                </a:ext>
              </a:extLst>
            </p:cNvPr>
            <p:cNvCxnSpPr>
              <a:cxnSpLocks/>
            </p:cNvCxnSpPr>
            <p:nvPr/>
          </p:nvCxnSpPr>
          <p:spPr>
            <a:xfrm>
              <a:off x="7864120" y="3911671"/>
              <a:ext cx="0" cy="4933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2C5081-E8DF-4186-8BAE-65277E29EBEA}"/>
                </a:ext>
              </a:extLst>
            </p:cNvPr>
            <p:cNvSpPr/>
            <p:nvPr/>
          </p:nvSpPr>
          <p:spPr>
            <a:xfrm>
              <a:off x="10418817" y="2359962"/>
              <a:ext cx="1747801" cy="371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Predict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E55AB6C-3926-4521-9CFA-5306BEF09CA7}"/>
                </a:ext>
              </a:extLst>
            </p:cNvPr>
            <p:cNvSpPr/>
            <p:nvPr/>
          </p:nvSpPr>
          <p:spPr>
            <a:xfrm>
              <a:off x="10418816" y="3400152"/>
              <a:ext cx="1747801" cy="371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Predict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9A71AE4-CBD3-4B85-903A-E2C0BE721432}"/>
                </a:ext>
              </a:extLst>
            </p:cNvPr>
            <p:cNvSpPr/>
            <p:nvPr/>
          </p:nvSpPr>
          <p:spPr>
            <a:xfrm>
              <a:off x="10444199" y="4440343"/>
              <a:ext cx="1747801" cy="371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Predict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EC30-34FC-4690-A547-6DF2E533145D}"/>
                </a:ext>
              </a:extLst>
            </p:cNvPr>
            <p:cNvCxnSpPr>
              <a:cxnSpLocks/>
            </p:cNvCxnSpPr>
            <p:nvPr/>
          </p:nvCxnSpPr>
          <p:spPr>
            <a:xfrm>
              <a:off x="9397332" y="2532059"/>
              <a:ext cx="9240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A24FA63-0449-43D2-8020-97DB268F121E}"/>
                </a:ext>
              </a:extLst>
            </p:cNvPr>
            <p:cNvCxnSpPr>
              <a:cxnSpLocks/>
            </p:cNvCxnSpPr>
            <p:nvPr/>
          </p:nvCxnSpPr>
          <p:spPr>
            <a:xfrm>
              <a:off x="9397332" y="3585672"/>
              <a:ext cx="9240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23CB64E-D582-4672-8AA6-553173A4194F}"/>
                </a:ext>
              </a:extLst>
            </p:cNvPr>
            <p:cNvCxnSpPr>
              <a:cxnSpLocks/>
            </p:cNvCxnSpPr>
            <p:nvPr/>
          </p:nvCxnSpPr>
          <p:spPr>
            <a:xfrm>
              <a:off x="9442361" y="4625863"/>
              <a:ext cx="9240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734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EB5B062-A5FC-401D-B1D3-AE8DC241ADB1}"/>
              </a:ext>
            </a:extLst>
          </p:cNvPr>
          <p:cNvGrpSpPr/>
          <p:nvPr/>
        </p:nvGrpSpPr>
        <p:grpSpPr>
          <a:xfrm>
            <a:off x="8147076" y="841825"/>
            <a:ext cx="3572934" cy="2945348"/>
            <a:chOff x="3949004" y="2992358"/>
            <a:chExt cx="3572934" cy="29453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A206CF-48B7-4E50-A7B6-6BBFAEDA9332}"/>
                </a:ext>
              </a:extLst>
            </p:cNvPr>
            <p:cNvSpPr txBox="1"/>
            <p:nvPr/>
          </p:nvSpPr>
          <p:spPr>
            <a:xfrm>
              <a:off x="4066930" y="3396707"/>
              <a:ext cx="104162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Detector 1</a:t>
              </a:r>
            </a:p>
            <a:p>
              <a:pPr algn="ctr"/>
              <a:r>
                <a:rPr lang="en-US" sz="1200" dirty="0"/>
                <a:t>(D1)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6F711A-3788-427D-94D3-AB915BFC0442}"/>
                </a:ext>
              </a:extLst>
            </p:cNvPr>
            <p:cNvSpPr txBox="1"/>
            <p:nvPr/>
          </p:nvSpPr>
          <p:spPr>
            <a:xfrm>
              <a:off x="5221009" y="3396706"/>
              <a:ext cx="104162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Detector 2</a:t>
              </a:r>
            </a:p>
            <a:p>
              <a:pPr algn="ctr"/>
              <a:r>
                <a:rPr lang="en-US" sz="1200" dirty="0"/>
                <a:t>(D2)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D3AF816-2FB8-48D8-A94F-E2C8A889C8D2}"/>
                </a:ext>
              </a:extLst>
            </p:cNvPr>
            <p:cNvSpPr txBox="1"/>
            <p:nvPr/>
          </p:nvSpPr>
          <p:spPr>
            <a:xfrm>
              <a:off x="6375088" y="3397109"/>
              <a:ext cx="104162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Detector 3</a:t>
              </a:r>
            </a:p>
            <a:p>
              <a:pPr algn="ctr"/>
              <a:r>
                <a:rPr lang="en-US" sz="1200" dirty="0"/>
                <a:t>(D3)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E3CF90-9CBF-4012-8E2E-E18779EDD423}"/>
                </a:ext>
              </a:extLst>
            </p:cNvPr>
            <p:cNvSpPr txBox="1"/>
            <p:nvPr/>
          </p:nvSpPr>
          <p:spPr>
            <a:xfrm>
              <a:off x="5375036" y="4243383"/>
              <a:ext cx="72096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Cleanup 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360716D3-1251-4EF3-B7DC-3B8C71C6A099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 rot="5400000">
              <a:off x="6123405" y="3470887"/>
              <a:ext cx="384609" cy="1160382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77E9750-7B52-43B8-9A3C-A15E54E94C2D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5400000">
              <a:off x="5546164" y="4047726"/>
              <a:ext cx="385012" cy="6303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0A2466F4-5070-4E6A-82CC-C033FE3B12CB}"/>
                </a:ext>
              </a:extLst>
            </p:cNvPr>
            <p:cNvCxnSpPr>
              <a:cxnSpLocks/>
              <a:stCxn id="39" idx="2"/>
              <a:endCxn id="42" idx="0"/>
            </p:cNvCxnSpPr>
            <p:nvPr/>
          </p:nvCxnSpPr>
          <p:spPr>
            <a:xfrm rot="16200000" flipH="1">
              <a:off x="4969125" y="3476989"/>
              <a:ext cx="385011" cy="114777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2" descr="Matrix R(3, 5) of sample segmentation results by SOM, where R(1, 1) is... |  Download Scientific Diagram">
              <a:extLst>
                <a:ext uri="{FF2B5EF4-FFF2-40B4-BE49-F238E27FC236}">
                  <a16:creationId xmlns:a16="http://schemas.microsoft.com/office/drawing/2014/main" id="{A4BBA1EB-B66B-41FE-8006-DA3193F671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97" r="79964" b="32750"/>
            <a:stretch/>
          </p:blipFill>
          <p:spPr bwMode="auto">
            <a:xfrm>
              <a:off x="5405916" y="5136580"/>
              <a:ext cx="671809" cy="525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922EC71-FAC3-49E0-801A-836405977CFF}"/>
                </a:ext>
              </a:extLst>
            </p:cNvPr>
            <p:cNvCxnSpPr>
              <a:cxnSpLocks/>
              <a:stCxn id="74" idx="0"/>
              <a:endCxn id="76" idx="2"/>
            </p:cNvCxnSpPr>
            <p:nvPr/>
          </p:nvCxnSpPr>
          <p:spPr>
            <a:xfrm flipH="1" flipV="1">
              <a:off x="5735471" y="4821762"/>
              <a:ext cx="6350" cy="314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D156350-402E-463E-800E-B0F76BB4716C}"/>
                </a:ext>
              </a:extLst>
            </p:cNvPr>
            <p:cNvSpPr/>
            <p:nvPr/>
          </p:nvSpPr>
          <p:spPr>
            <a:xfrm>
              <a:off x="3949004" y="3280572"/>
              <a:ext cx="3572934" cy="15411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82CE0BC-F482-4DDF-97B9-E35B3E2D1554}"/>
                </a:ext>
              </a:extLst>
            </p:cNvPr>
            <p:cNvSpPr txBox="1"/>
            <p:nvPr/>
          </p:nvSpPr>
          <p:spPr>
            <a:xfrm>
              <a:off x="5031122" y="5660707"/>
              <a:ext cx="1512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Input Image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6B555AE-A914-4B7D-AD45-B7B918E82FF5}"/>
                </a:ext>
              </a:extLst>
            </p:cNvPr>
            <p:cNvSpPr txBox="1"/>
            <p:nvPr/>
          </p:nvSpPr>
          <p:spPr>
            <a:xfrm>
              <a:off x="4985596" y="2992358"/>
              <a:ext cx="1512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Qualiphal</a:t>
              </a:r>
              <a:r>
                <a:rPr lang="en-US" sz="1200" dirty="0"/>
                <a:t> Setup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B19B699-4BE0-4113-A7CA-9FB953183807}"/>
              </a:ext>
            </a:extLst>
          </p:cNvPr>
          <p:cNvGrpSpPr/>
          <p:nvPr/>
        </p:nvGrpSpPr>
        <p:grpSpPr>
          <a:xfrm>
            <a:off x="2403559" y="841825"/>
            <a:ext cx="3566580" cy="4820334"/>
            <a:chOff x="93138" y="118529"/>
            <a:chExt cx="3566580" cy="4820334"/>
          </a:xfrm>
        </p:grpSpPr>
        <p:pic>
          <p:nvPicPr>
            <p:cNvPr id="1026" name="Picture 2" descr="Matrix R(3, 5) of sample segmentation results by SOM, where R(1, 1) is... |  Download Scientific Diagram">
              <a:extLst>
                <a:ext uri="{FF2B5EF4-FFF2-40B4-BE49-F238E27FC236}">
                  <a16:creationId xmlns:a16="http://schemas.microsoft.com/office/drawing/2014/main" id="{E86DFE46-1C93-45B7-A85F-DDDDA1A5C1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97" r="79964" b="32750"/>
            <a:stretch/>
          </p:blipFill>
          <p:spPr bwMode="auto">
            <a:xfrm>
              <a:off x="212232" y="663336"/>
              <a:ext cx="1622167" cy="127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Matrix R(3, 5) of sample segmentation results by SOM, where R(1, 1) is... |  Download Scientific Diagram">
              <a:extLst>
                <a:ext uri="{FF2B5EF4-FFF2-40B4-BE49-F238E27FC236}">
                  <a16:creationId xmlns:a16="http://schemas.microsoft.com/office/drawing/2014/main" id="{CB9E7C82-E497-4DDD-BDEF-4351F2158F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94" t="32797" b="32750"/>
            <a:stretch/>
          </p:blipFill>
          <p:spPr bwMode="auto">
            <a:xfrm>
              <a:off x="1966270" y="663336"/>
              <a:ext cx="1603503" cy="127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02647EE-AE8E-4B9A-B692-EDDBAC7D0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1171" y="2239223"/>
              <a:ext cx="1603503" cy="117882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BDA463-F832-43BD-9529-97C0996B14B7}"/>
                </a:ext>
              </a:extLst>
            </p:cNvPr>
            <p:cNvSpPr txBox="1"/>
            <p:nvPr/>
          </p:nvSpPr>
          <p:spPr>
            <a:xfrm>
              <a:off x="212231" y="424415"/>
              <a:ext cx="1607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Original Image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104004-4769-4560-8A75-9A8F0AEF1785}"/>
                </a:ext>
              </a:extLst>
            </p:cNvPr>
            <p:cNvSpPr txBox="1"/>
            <p:nvPr/>
          </p:nvSpPr>
          <p:spPr>
            <a:xfrm>
              <a:off x="1966269" y="415672"/>
              <a:ext cx="1603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Segmented Image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12B43A-B778-4606-A562-FC3D87F8ACED}"/>
                </a:ext>
              </a:extLst>
            </p:cNvPr>
            <p:cNvSpPr txBox="1"/>
            <p:nvPr/>
          </p:nvSpPr>
          <p:spPr>
            <a:xfrm>
              <a:off x="209778" y="2554515"/>
              <a:ext cx="941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Cleaned-up </a:t>
              </a:r>
            </a:p>
            <a:p>
              <a:pPr algn="ctr"/>
              <a:r>
                <a:rPr lang="en-US" sz="1200" dirty="0"/>
                <a:t>Image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F8C247-D2A3-4F1D-AD45-4EA05EB9B0A1}"/>
                </a:ext>
              </a:extLst>
            </p:cNvPr>
            <p:cNvSpPr txBox="1"/>
            <p:nvPr/>
          </p:nvSpPr>
          <p:spPr>
            <a:xfrm>
              <a:off x="1074675" y="3757913"/>
              <a:ext cx="160350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Image </a:t>
              </a:r>
            </a:p>
            <a:p>
              <a:pPr algn="ctr"/>
              <a:r>
                <a:rPr lang="en-US" sz="1200" dirty="0"/>
                <a:t>Classifier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04F39E7-C914-47CE-87D1-F189645B621F}"/>
                </a:ext>
              </a:extLst>
            </p:cNvPr>
            <p:cNvCxnSpPr>
              <a:stCxn id="1026" idx="3"/>
              <a:endCxn id="4" idx="1"/>
            </p:cNvCxnSpPr>
            <p:nvPr/>
          </p:nvCxnSpPr>
          <p:spPr>
            <a:xfrm>
              <a:off x="1834399" y="1298337"/>
              <a:ext cx="1318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9D65EA-2661-41E3-A05C-A8726A111EA1}"/>
                </a:ext>
              </a:extLst>
            </p:cNvPr>
            <p:cNvSpPr txBox="1"/>
            <p:nvPr/>
          </p:nvSpPr>
          <p:spPr>
            <a:xfrm>
              <a:off x="1074674" y="4477198"/>
              <a:ext cx="1603503" cy="461665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Quality</a:t>
              </a:r>
            </a:p>
            <a:p>
              <a:pPr algn="ctr"/>
              <a:r>
                <a:rPr lang="en-US" sz="1200" dirty="0"/>
                <a:t>Detection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68CF53-0578-4486-8DB1-EDE588A7267E}"/>
                </a:ext>
              </a:extLst>
            </p:cNvPr>
            <p:cNvCxnSpPr>
              <a:cxnSpLocks/>
              <a:stCxn id="67" idx="2"/>
              <a:endCxn id="20" idx="0"/>
            </p:cNvCxnSpPr>
            <p:nvPr/>
          </p:nvCxnSpPr>
          <p:spPr>
            <a:xfrm flipH="1">
              <a:off x="1876427" y="3501429"/>
              <a:ext cx="1" cy="256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C8236B0-DD56-4023-B020-B7FC096DAC8E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>
            <a:xfrm flipH="1">
              <a:off x="1876426" y="4219578"/>
              <a:ext cx="1" cy="2576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88B136D-13E0-47B3-A114-ECE5532B2BCD}"/>
                </a:ext>
              </a:extLst>
            </p:cNvPr>
            <p:cNvSpPr/>
            <p:nvPr/>
          </p:nvSpPr>
          <p:spPr>
            <a:xfrm>
              <a:off x="93138" y="415670"/>
              <a:ext cx="3566580" cy="3085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FBEFA38-1A00-45C9-910A-BF6306E3885B}"/>
                </a:ext>
              </a:extLst>
            </p:cNvPr>
            <p:cNvSpPr txBox="1"/>
            <p:nvPr/>
          </p:nvSpPr>
          <p:spPr>
            <a:xfrm>
              <a:off x="165564" y="118529"/>
              <a:ext cx="34217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Segmentation Layer</a:t>
              </a: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8B6314E-38C2-4035-A7A9-CE47D295CC6A}"/>
                </a:ext>
              </a:extLst>
            </p:cNvPr>
            <p:cNvCxnSpPr>
              <a:cxnSpLocks/>
              <a:stCxn id="4" idx="2"/>
              <a:endCxn id="13" idx="0"/>
            </p:cNvCxnSpPr>
            <p:nvPr/>
          </p:nvCxnSpPr>
          <p:spPr>
            <a:xfrm rot="5400000">
              <a:off x="2247530" y="1718731"/>
              <a:ext cx="305886" cy="7350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836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5F61A15-04E4-4A51-976A-7B6AEF569B23}"/>
              </a:ext>
            </a:extLst>
          </p:cNvPr>
          <p:cNvGrpSpPr/>
          <p:nvPr/>
        </p:nvGrpSpPr>
        <p:grpSpPr>
          <a:xfrm>
            <a:off x="1621019" y="0"/>
            <a:ext cx="6645274" cy="6858000"/>
            <a:chOff x="1621019" y="0"/>
            <a:chExt cx="6645274" cy="6858000"/>
          </a:xfrm>
        </p:grpSpPr>
        <p:pic>
          <p:nvPicPr>
            <p:cNvPr id="3074" name="Picture 2" descr="Iphone 8 Frame Transparent , Free Transparent Clipart - ClipartKey">
              <a:extLst>
                <a:ext uri="{FF2B5EF4-FFF2-40B4-BE49-F238E27FC236}">
                  <a16:creationId xmlns:a16="http://schemas.microsoft.com/office/drawing/2014/main" id="{94E93BF4-4C84-4064-87A3-957526FC11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019" y="0"/>
              <a:ext cx="332263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D7D9205-AB45-4596-BC95-A404299069AF}"/>
                </a:ext>
              </a:extLst>
            </p:cNvPr>
            <p:cNvGrpSpPr/>
            <p:nvPr/>
          </p:nvGrpSpPr>
          <p:grpSpPr>
            <a:xfrm>
              <a:off x="4943656" y="0"/>
              <a:ext cx="3322637" cy="6858000"/>
              <a:chOff x="4943656" y="0"/>
              <a:chExt cx="3322637" cy="6858000"/>
            </a:xfrm>
          </p:grpSpPr>
          <p:pic>
            <p:nvPicPr>
              <p:cNvPr id="9" name="Picture 2" descr="Iphone 8 Frame Transparent , Free Transparent Clipart - ClipartKey">
                <a:extLst>
                  <a:ext uri="{FF2B5EF4-FFF2-40B4-BE49-F238E27FC236}">
                    <a16:creationId xmlns:a16="http://schemas.microsoft.com/office/drawing/2014/main" id="{FE74AC4F-D872-4EA7-B03C-DEC897165D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3656" y="0"/>
                <a:ext cx="3322637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63141A6-6FA4-4141-AE8F-860ECDE62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8340" y="1226854"/>
                <a:ext cx="2542524" cy="2995039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FA17F1C-3801-4DA1-A9DD-F72FECBADF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87738"/>
              <a:stretch/>
            </p:blipFill>
            <p:spPr>
              <a:xfrm>
                <a:off x="5338340" y="4038262"/>
                <a:ext cx="2542524" cy="141048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E97E615-92B6-4EDA-A611-93251BAD1F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87738"/>
              <a:stretch/>
            </p:blipFill>
            <p:spPr>
              <a:xfrm>
                <a:off x="5338340" y="924949"/>
                <a:ext cx="2542524" cy="301906"/>
              </a:xfrm>
              <a:prstGeom prst="rect">
                <a:avLst/>
              </a:prstGeom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3ACA06-F1A7-4254-BA13-9A7DD67E0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452" t="19810" r="6352" b="23683"/>
            <a:stretch/>
          </p:blipFill>
          <p:spPr>
            <a:xfrm>
              <a:off x="2046122" y="1901734"/>
              <a:ext cx="2474017" cy="18723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B36BB3-4FFC-45EE-A4D5-D137A0409D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433" t="75823" r="6371" b="17147"/>
            <a:stretch/>
          </p:blipFill>
          <p:spPr>
            <a:xfrm>
              <a:off x="2046122" y="3774077"/>
              <a:ext cx="2474017" cy="232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400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37</Words>
  <Application>Microsoft Office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ANUDIT NAGAR</dc:creator>
  <cp:lastModifiedBy>ANUDIT NAGAR</cp:lastModifiedBy>
  <cp:revision>22</cp:revision>
  <dcterms:created xsi:type="dcterms:W3CDTF">2020-11-21T07:14:25Z</dcterms:created>
  <dcterms:modified xsi:type="dcterms:W3CDTF">2020-11-21T18:10:11Z</dcterms:modified>
</cp:coreProperties>
</file>