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0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5156-7FA7-49CD-95B4-C294E5DAD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38951-A951-4D64-94E5-085DBE56A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EF2B-393B-47C9-86CF-3D4E0E9F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40D9-6C6A-44A5-81D0-34FE773D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C181-13DF-4FB4-B089-086EFCFF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127E-D22F-4109-A0B3-7AFB9EB9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7FE0-60DC-4456-BA9A-C17561340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47B3-FC89-45F4-BDAE-DE1FAD8D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C499-B41E-40C5-84ED-102E29A5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ACFB-5E77-4B10-A756-5E07A59F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584EB-F33D-43AB-A3A1-E45422B87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CE51-6254-4252-91A2-B02D7ABD5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411E-5AA1-4E8A-A201-4410394C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3CF8-7218-4884-BE70-D2AE446B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BC2C-0BBB-4633-ABAF-2C8B873D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FE49-65CF-4DE9-99AA-40B90070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AE7A-445D-4A9C-A426-F438F7A8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6BD6-A8E0-4BB8-AECD-8462D80A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7690-1B1E-4CD3-A525-A0A9A6B1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1199-8712-4960-83D8-6E5ADC11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4BA-8341-49EB-AE71-9CA671B1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8086A-31F0-4852-B7E5-4C921E5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2B57-7EF7-42CA-8AD7-6A3A4A1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CCE5-C6D6-4285-916A-732A4171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11C1-21B8-4278-ABB7-7ABFDDB9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1DCB-5D4F-4C48-8E9D-4C83533B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2B0D-B495-4310-AFF3-93DF3F8E9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6A8E3-3CB7-4E44-BAF2-52CC25F81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1619-3D7C-4747-AB19-893E3707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DE1F-66CB-42B1-861D-64995C30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E9EC-A820-4827-8FD3-67B4F8E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9DA5-4E37-4D7D-BD2E-D20925D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307C-C951-456E-B0F2-96140FAC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12271-396D-42D4-B9A9-1810CC834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22DEE-2C0B-4873-8135-E645765A0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C1754-AE99-4989-8CD6-CB5912A7F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DD89-DD20-4532-8A8E-4025E127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7C77F-539B-43D3-8673-C9DBCAA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F51-AA12-4531-B33C-F622CCEF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AB3E-27A1-42BD-AEDD-76BA255E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55778-5430-4451-A729-512BA0F5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C319-BB9B-4D57-8F10-8B9D487A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EB15B-0393-461B-8561-41F5CAA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27ACF-FC18-4E69-AD61-EF57024A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82AF6-C4C5-400E-ACFB-561EB667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8EA49-0A56-45FA-AE35-4D095949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E820-3913-499A-9C19-ACC0325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2981-9FB5-4460-8B4B-0B63C93B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D08F-6A12-4601-89F0-9C953292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1D43-AB39-4158-A02B-87C3B7B0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068A-6A7B-4AC5-A285-1FC63C56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A34E5-87A5-45ED-A98B-B5B8978D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A8B-B036-47FC-9B99-D5616357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01045-375F-4A23-BE8E-9F709649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2B32-0577-4BB8-8FEA-565D4302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EA60-ED04-4EFC-BA5F-1D4A32C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B8A8-21B9-4753-9E58-A31718A2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66F9-F2D4-4909-83C3-758F034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1FAFA-559E-468C-B4AD-9DF886F1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618F-18E4-46FD-8636-635C9AD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11DA-63A0-43EC-BC67-23EE201CB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AEE1-AF12-4DCB-A6CF-73EC3A9DA12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0864-03A7-4D0A-A9F7-FF883F1D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DA5F-955B-4A2F-BB82-0E832595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946F-1127-494A-9D11-21CC56C4F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1B5F35-F9EC-42E8-8A54-5751E07E5EDE}"/>
              </a:ext>
            </a:extLst>
          </p:cNvPr>
          <p:cNvSpPr txBox="1"/>
          <p:nvPr/>
        </p:nvSpPr>
        <p:spPr>
          <a:xfrm>
            <a:off x="1194317" y="4073438"/>
            <a:ext cx="10179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/>
                <a:latin typeface="Futura Bk BT" panose="020B0502020204020303" pitchFamily="34" charset="0"/>
              </a:rPr>
              <a:t>An oracle enabling Purchasing Power Parity on Ethereum to allow for a </a:t>
            </a:r>
          </a:p>
          <a:p>
            <a:pPr algn="ctr"/>
            <a:r>
              <a:rPr lang="en-US" sz="2000" dirty="0">
                <a:effectLst/>
                <a:latin typeface="Futura Bk BT" panose="020B0502020204020303" pitchFamily="34" charset="0"/>
              </a:rPr>
              <a:t>more equitable and dynamic pricing of products allowing you to </a:t>
            </a:r>
          </a:p>
          <a:p>
            <a:pPr algn="ctr"/>
            <a:r>
              <a:rPr lang="en-US" sz="2000" dirty="0">
                <a:effectLst/>
                <a:latin typeface="Futura Bk BT" panose="020B0502020204020303" pitchFamily="34" charset="0"/>
              </a:rPr>
              <a:t>send and receive payments normalized to the </a:t>
            </a:r>
          </a:p>
          <a:p>
            <a:pPr algn="ctr"/>
            <a:r>
              <a:rPr lang="en-US" sz="2000" dirty="0">
                <a:effectLst/>
                <a:latin typeface="Futura Bk BT" panose="020B0502020204020303" pitchFamily="34" charset="0"/>
              </a:rPr>
              <a:t>geolocation of the users.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32105B-53D6-4A3B-A135-3FCAE0BE95CC}"/>
              </a:ext>
            </a:extLst>
          </p:cNvPr>
          <p:cNvGrpSpPr/>
          <p:nvPr/>
        </p:nvGrpSpPr>
        <p:grpSpPr>
          <a:xfrm>
            <a:off x="2954692" y="1308017"/>
            <a:ext cx="6282615" cy="2528338"/>
            <a:chOff x="2954693" y="1503960"/>
            <a:chExt cx="6282615" cy="2528338"/>
          </a:xfrm>
        </p:grpSpPr>
        <p:pic>
          <p:nvPicPr>
            <p:cNvPr id="9" name="Picture 8" descr="A picture containing scale, device, light, night&#10;&#10;Description automatically generated">
              <a:extLst>
                <a:ext uri="{FF2B5EF4-FFF2-40B4-BE49-F238E27FC236}">
                  <a16:creationId xmlns:a16="http://schemas.microsoft.com/office/drawing/2014/main" id="{3CDDCCA1-B12A-4F9D-888B-F95790262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693" y="1503960"/>
              <a:ext cx="2425958" cy="242595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B1D391-14D3-4792-8FDC-1AAA09CF192D}"/>
                </a:ext>
              </a:extLst>
            </p:cNvPr>
            <p:cNvSpPr txBox="1"/>
            <p:nvPr/>
          </p:nvSpPr>
          <p:spPr>
            <a:xfrm>
              <a:off x="3673976" y="2170250"/>
              <a:ext cx="5563332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latin typeface="Futura-Bold" pitchFamily="2" charset="0"/>
                  <a:ea typeface="Futura-Black" panose="02020500000000000000" pitchFamily="18" charset="0"/>
                  <a:cs typeface="Futura-Black" panose="02020500000000000000" pitchFamily="18" charset="0"/>
                </a:rPr>
                <a:t>Themis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1C3191-DB1B-407C-BE0F-A228A9FA642C}"/>
              </a:ext>
            </a:extLst>
          </p:cNvPr>
          <p:cNvCxnSpPr/>
          <p:nvPr/>
        </p:nvCxnSpPr>
        <p:spPr>
          <a:xfrm>
            <a:off x="1020146" y="643812"/>
            <a:ext cx="1015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66B40D-E44E-4009-8A9C-79A0D60B7FD9}"/>
              </a:ext>
            </a:extLst>
          </p:cNvPr>
          <p:cNvCxnSpPr>
            <a:cxnSpLocks/>
          </p:cNvCxnSpPr>
          <p:nvPr/>
        </p:nvCxnSpPr>
        <p:spPr>
          <a:xfrm>
            <a:off x="1020146" y="6151983"/>
            <a:ext cx="1015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D18664-F9DA-4368-8078-CBC98B76A1E8}"/>
              </a:ext>
            </a:extLst>
          </p:cNvPr>
          <p:cNvSpPr txBox="1"/>
          <p:nvPr/>
        </p:nvSpPr>
        <p:spPr>
          <a:xfrm>
            <a:off x="3314333" y="6304493"/>
            <a:ext cx="55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-Bold" pitchFamily="2" charset="0"/>
                <a:ea typeface="Futura-Black" panose="02020500000000000000" pitchFamily="18" charset="0"/>
                <a:cs typeface="Futura-Black" panose="02020500000000000000" pitchFamily="18" charset="0"/>
              </a:rPr>
              <a:t>themis.anudit.dev</a:t>
            </a:r>
            <a:endParaRPr lang="en-US" dirty="0">
              <a:latin typeface="Futura-Bold" pitchFamily="2" charset="0"/>
              <a:ea typeface="Futura-Black" panose="02020500000000000000" pitchFamily="18" charset="0"/>
              <a:cs typeface="Futura-Black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99D891-76E3-49AB-92A2-BCAF22A8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C3742-F70F-4B8B-B152-276A85D9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Futura Bk BT</vt:lpstr>
      <vt:lpstr>Futura-Bold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2</cp:revision>
  <dcterms:created xsi:type="dcterms:W3CDTF">2020-08-27T08:12:27Z</dcterms:created>
  <dcterms:modified xsi:type="dcterms:W3CDTF">2020-08-27T08:40:34Z</dcterms:modified>
</cp:coreProperties>
</file>