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C9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90" y="8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85156-7FA7-49CD-95B4-C294E5DADC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438951-A951-4D64-94E5-085DBE56AE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BEF2B-393B-47C9-86CF-3D4E0E9F7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DAEE1-AF12-4DCB-A6CF-73EC3A9DA12D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D40D9-6C6A-44A5-81D0-34FE773DA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6C181-13DF-4FB4-B089-086EFCFFB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5946F-1127-494A-9D11-21CC56C4F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07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2127E-D22F-4109-A0B3-7AFB9EB94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B77FE0-60DC-4456-BA9A-C17561340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447B3-FC89-45F4-BDAE-DE1FAD8DC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DAEE1-AF12-4DCB-A6CF-73EC3A9DA12D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1C499-B41E-40C5-84ED-102E29A55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CACFB-5E77-4B10-A756-5E07A59F9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5946F-1127-494A-9D11-21CC56C4F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32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1584EB-F33D-43AB-A3A1-E45422B870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15CE51-6254-4252-91A2-B02D7ABD5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6411E-5AA1-4E8A-A201-4410394C6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DAEE1-AF12-4DCB-A6CF-73EC3A9DA12D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63CF8-7218-4884-BE70-D2AE446B7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2BC2C-0BBB-4633-ABAF-2C8B873DE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5946F-1127-494A-9D11-21CC56C4F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10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5FE49-65CF-4DE9-99AA-40B900700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4AE7A-445D-4A9C-A426-F438F7A8D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86BD6-A8E0-4BB8-AECD-8462D80A1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DAEE1-AF12-4DCB-A6CF-73EC3A9DA12D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27690-1B1E-4CD3-A525-A0A9A6B1F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91199-8712-4960-83D8-6E5ADC117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5946F-1127-494A-9D11-21CC56C4F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534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3B4BA-8341-49EB-AE71-9CA671B12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8086A-31F0-4852-B7E5-4C921E518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12B57-7EF7-42CA-8AD7-6A3A4A180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DAEE1-AF12-4DCB-A6CF-73EC3A9DA12D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8CCE5-C6D6-4285-916A-732A41719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911C1-21B8-4278-ABB7-7ABFDDB94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5946F-1127-494A-9D11-21CC56C4F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01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51DCB-5D4F-4C48-8E9D-4C83533B6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D2B0D-B495-4310-AFF3-93DF3F8E95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26A8E3-3CB7-4E44-BAF2-52CC25F817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1F1619-3D7C-4747-AB19-893E37077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DAEE1-AF12-4DCB-A6CF-73EC3A9DA12D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FDE1F-66CB-42B1-861D-64995C30D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F4E9EC-A820-4827-8FD3-67B4F8E8C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5946F-1127-494A-9D11-21CC56C4F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08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09DA5-4E37-4D7D-BD2E-D20925D97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8307C-C951-456E-B0F2-96140FACA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D12271-396D-42D4-B9A9-1810CC834E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722DEE-2C0B-4873-8135-E645765A0F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6C1754-AE99-4989-8CD6-CB5912A7FE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FCDD89-DD20-4532-8A8E-4025E127C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DAEE1-AF12-4DCB-A6CF-73EC3A9DA12D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D7C77F-539B-43D3-8673-C9DBCAA18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D5DF51-AA12-4531-B33C-F622CCEF0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5946F-1127-494A-9D11-21CC56C4F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72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5AB3E-27A1-42BD-AEDD-76BA255EF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C55778-5430-4451-A729-512BA0F50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DAEE1-AF12-4DCB-A6CF-73EC3A9DA12D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E5C319-BB9B-4D57-8F10-8B9D487A6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EB15B-0393-461B-8561-41F5CAA8B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5946F-1127-494A-9D11-21CC56C4F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7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227ACF-FC18-4E69-AD61-EF57024AF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DAEE1-AF12-4DCB-A6CF-73EC3A9DA12D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D82AF6-C4C5-400E-ACFB-561EB6671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8EA49-0A56-45FA-AE35-4D095949B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5946F-1127-494A-9D11-21CC56C4F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79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3E820-3913-499A-9C19-ACC03259F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72981-9FB5-4460-8B4B-0B63C93B7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6AD08F-6A12-4601-89F0-9C9532920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2F1D43-AB39-4158-A02B-87C3B7B04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DAEE1-AF12-4DCB-A6CF-73EC3A9DA12D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A6068A-6A7B-4AC5-A285-1FC63C569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AA34E5-87A5-45ED-A98B-B5B8978D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5946F-1127-494A-9D11-21CC56C4F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03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51A8B-B036-47FC-9B99-D56163574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01045-375F-4A23-BE8E-9F7096492D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B2B32-0577-4BB8-8FEA-565D43029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5AEA60-ED04-4EFC-BA5F-1D4A32C06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DAEE1-AF12-4DCB-A6CF-73EC3A9DA12D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2B8A8-21B9-4753-9E58-A31718A21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A66F9-F2D4-4909-83C3-758F03498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5946F-1127-494A-9D11-21CC56C4F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0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A1FAFA-559E-468C-B4AD-9DF886F15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4618F-18E4-46FD-8636-635C9AD8C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411DA-63A0-43EC-BC67-23EE201CB2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DAEE1-AF12-4DCB-A6CF-73EC3A9DA12D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B0864-03A7-4D0A-A9F7-FF883F1DF7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1DA5F-955B-4A2F-BB82-0E83259546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5946F-1127-494A-9D11-21CC56C4F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64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24DACDC2-8440-4D52-8C08-FC26345D3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D7F6DF2-6B51-468B-937D-E92C4E8E073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1000"/>
          </a:blip>
          <a:stretch>
            <a:fillRect/>
          </a:stretch>
        </p:blipFill>
        <p:spPr>
          <a:xfrm>
            <a:off x="415270" y="133048"/>
            <a:ext cx="6442730" cy="644273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AB14E6D-E0D5-497A-8133-8B8A57EF4E5F}"/>
              </a:ext>
            </a:extLst>
          </p:cNvPr>
          <p:cNvSpPr txBox="1"/>
          <p:nvPr/>
        </p:nvSpPr>
        <p:spPr>
          <a:xfrm>
            <a:off x="3429000" y="2336260"/>
            <a:ext cx="556333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chemeClr val="bg1"/>
                </a:solidFill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Themis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9A7B10-094B-4E0D-9FD4-40429EF667ED}"/>
              </a:ext>
            </a:extLst>
          </p:cNvPr>
          <p:cNvSpPr txBox="1"/>
          <p:nvPr/>
        </p:nvSpPr>
        <p:spPr>
          <a:xfrm>
            <a:off x="3636635" y="3962024"/>
            <a:ext cx="53556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Futura" panose="02020800000000000000" pitchFamily="18" charset="0"/>
                <a:cs typeface="Segoe UI" panose="020B0502040204020203" pitchFamily="34" charset="0"/>
              </a:rPr>
              <a:t>A Purchasing Power Parity Oracle</a:t>
            </a:r>
            <a:endParaRPr lang="en-US" dirty="0">
              <a:solidFill>
                <a:schemeClr val="bg1"/>
              </a:solidFill>
              <a:latin typeface="Segoe UI" panose="020B0502040204020203" pitchFamily="34" charset="0"/>
              <a:ea typeface="Futura" panose="02020800000000000000" pitchFamily="18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750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96B46BCF-3824-41FA-995B-FAB8D6E11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644881">
            <a:off x="8699707" y="3352718"/>
            <a:ext cx="4303587" cy="430358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7BFF318-22AE-4C12-AE1B-475826E377CE}"/>
              </a:ext>
            </a:extLst>
          </p:cNvPr>
          <p:cNvSpPr txBox="1"/>
          <p:nvPr/>
        </p:nvSpPr>
        <p:spPr>
          <a:xfrm>
            <a:off x="727786" y="435739"/>
            <a:ext cx="101237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About Themis_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BC2C70-1FFF-4410-8BC4-90D2E6C76FAF}"/>
              </a:ext>
            </a:extLst>
          </p:cNvPr>
          <p:cNvSpPr txBox="1"/>
          <p:nvPr/>
        </p:nvSpPr>
        <p:spPr>
          <a:xfrm>
            <a:off x="1278292" y="3272638"/>
            <a:ext cx="104984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Themis can be used to send and receive payments 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normalized to the geolocation of the users.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F61CA8E-EF8F-49D7-8096-F2EE3773260C}"/>
              </a:ext>
            </a:extLst>
          </p:cNvPr>
          <p:cNvSpPr txBox="1"/>
          <p:nvPr/>
        </p:nvSpPr>
        <p:spPr>
          <a:xfrm>
            <a:off x="1278293" y="4513563"/>
            <a:ext cx="104984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Smart Contracts can be integrated directly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with Themis to better distribute funds and rewards to communities globally.</a:t>
            </a:r>
            <a:endParaRPr lang="en-US" sz="280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742A0E9-B467-4B5D-9042-9C8F062CF223}"/>
              </a:ext>
            </a:extLst>
          </p:cNvPr>
          <p:cNvSpPr txBox="1"/>
          <p:nvPr/>
        </p:nvSpPr>
        <p:spPr>
          <a:xfrm>
            <a:off x="1278291" y="1604275"/>
            <a:ext cx="1049849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An oracle enabling Purchasing Power Parity on 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Ethereum to allow for a more equitable and 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dynamic pricing of products.</a:t>
            </a:r>
          </a:p>
        </p:txBody>
      </p:sp>
    </p:spTree>
    <p:extLst>
      <p:ext uri="{BB962C8B-B14F-4D97-AF65-F5344CB8AC3E}">
        <p14:creationId xmlns:p14="http://schemas.microsoft.com/office/powerpoint/2010/main" val="421257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037930FE-7E9D-4F03-9819-2EE87742327B}"/>
              </a:ext>
            </a:extLst>
          </p:cNvPr>
          <p:cNvSpPr/>
          <p:nvPr/>
        </p:nvSpPr>
        <p:spPr>
          <a:xfrm>
            <a:off x="449099" y="1532448"/>
            <a:ext cx="3892359" cy="3972614"/>
          </a:xfrm>
          <a:prstGeom prst="ellipse">
            <a:avLst/>
          </a:prstGeom>
          <a:gradFill>
            <a:gsLst>
              <a:gs pos="69000">
                <a:schemeClr val="tx1"/>
              </a:gs>
              <a:gs pos="19000">
                <a:schemeClr val="bg1"/>
              </a:gs>
            </a:gsLst>
            <a:path path="circle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9E1D61-CA2F-4DFF-B27E-CC04A1B5923E}"/>
              </a:ext>
            </a:extLst>
          </p:cNvPr>
          <p:cNvSpPr txBox="1"/>
          <p:nvPr/>
        </p:nvSpPr>
        <p:spPr>
          <a:xfrm>
            <a:off x="1833577" y="2767280"/>
            <a:ext cx="46031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effectLst/>
                <a:latin typeface="Avenir Next LT Pro" panose="020B0504020202020204" pitchFamily="34" charset="0"/>
                <a:ea typeface="Futura" panose="02020800000000000000" pitchFamily="18" charset="0"/>
                <a:cs typeface="Futura" panose="02020800000000000000" pitchFamily="18" charset="0"/>
              </a:rPr>
              <a:t>Create dynamic </a:t>
            </a:r>
          </a:p>
          <a:p>
            <a:r>
              <a:rPr lang="en-US" sz="4000" dirty="0">
                <a:solidFill>
                  <a:schemeClr val="bg1"/>
                </a:solidFill>
                <a:effectLst/>
                <a:latin typeface="Avenir Next LT Pro" panose="020B0504020202020204" pitchFamily="34" charset="0"/>
                <a:ea typeface="Futura" panose="02020800000000000000" pitchFamily="18" charset="0"/>
                <a:cs typeface="Futura" panose="02020800000000000000" pitchFamily="18" charset="0"/>
              </a:rPr>
              <a:t>Payment Links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9ABE06-61DF-4703-89BB-84D8DB4E7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511" y="1403823"/>
            <a:ext cx="5646689" cy="481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622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27CAFCA-B5FE-4FCE-8C1F-BB766C5CAEF5}"/>
              </a:ext>
            </a:extLst>
          </p:cNvPr>
          <p:cNvSpPr/>
          <p:nvPr/>
        </p:nvSpPr>
        <p:spPr>
          <a:xfrm>
            <a:off x="968387" y="1532448"/>
            <a:ext cx="3892359" cy="3972614"/>
          </a:xfrm>
          <a:prstGeom prst="ellipse">
            <a:avLst/>
          </a:prstGeom>
          <a:gradFill>
            <a:gsLst>
              <a:gs pos="69000">
                <a:schemeClr val="tx1"/>
              </a:gs>
              <a:gs pos="19000">
                <a:schemeClr val="bg1"/>
              </a:gs>
            </a:gsLst>
            <a:path path="circle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5A8F8C-B456-4D28-86A7-778C60200EBB}"/>
              </a:ext>
            </a:extLst>
          </p:cNvPr>
          <p:cNvSpPr txBox="1"/>
          <p:nvPr/>
        </p:nvSpPr>
        <p:spPr>
          <a:xfrm>
            <a:off x="2352865" y="2767280"/>
            <a:ext cx="46031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effectLst/>
                <a:latin typeface="Avenir Next LT Pro" panose="020B0504020202020204" pitchFamily="34" charset="0"/>
                <a:ea typeface="Futura" panose="02020800000000000000" pitchFamily="18" charset="0"/>
                <a:cs typeface="Futura" panose="02020800000000000000" pitchFamily="18" charset="0"/>
              </a:rPr>
              <a:t>Send </a:t>
            </a:r>
          </a:p>
          <a:p>
            <a:r>
              <a:rPr lang="en-US" sz="4000" dirty="0">
                <a:solidFill>
                  <a:schemeClr val="bg1"/>
                </a:solidFill>
                <a:effectLst/>
                <a:latin typeface="Avenir Next LT Pro" panose="020B0504020202020204" pitchFamily="34" charset="0"/>
                <a:ea typeface="Futura" panose="02020800000000000000" pitchFamily="18" charset="0"/>
                <a:cs typeface="Futura" panose="02020800000000000000" pitchFamily="18" charset="0"/>
              </a:rPr>
              <a:t>Payments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FCAFFB-2A11-4D0C-8C34-AC114559B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572" y="384081"/>
            <a:ext cx="6031839" cy="608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389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70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Avenir Next LT Pro</vt:lpstr>
      <vt:lpstr>Calibri</vt:lpstr>
      <vt:lpstr>Calibri Light</vt:lpstr>
      <vt:lpstr>Consolas</vt:lpstr>
      <vt:lpstr>Futura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ANUDIT NAGAR</dc:creator>
  <cp:lastModifiedBy>ANUDIT NAGAR</cp:lastModifiedBy>
  <cp:revision>8</cp:revision>
  <dcterms:created xsi:type="dcterms:W3CDTF">2020-08-27T08:12:27Z</dcterms:created>
  <dcterms:modified xsi:type="dcterms:W3CDTF">2020-08-28T13:48:42Z</dcterms:modified>
</cp:coreProperties>
</file>