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Relationship Id="rId4" Type="http://schemas.openxmlformats.org/officeDocument/2006/relationships/image" Target="../media/image15.jpg"/><Relationship Id="rId5" Type="http://schemas.openxmlformats.org/officeDocument/2006/relationships/image" Target="../media/image10.jpg"/><Relationship Id="rId6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 txBox="1"/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IN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6" name="Google Shape;66;p7"/>
          <p:cNvSpPr txBox="1"/>
          <p:nvPr/>
        </p:nvSpPr>
        <p:spPr>
          <a:xfrm>
            <a:off x="1447800" y="2768807"/>
            <a:ext cx="8879142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ANUPRIYA 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NMID:41124134110500122004/BD964CBF5B82F4OBC1F45224C244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BCA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VIVEKANANDA COLLEGE OF ARTS AND SCIENCE FOR WOMEN/ANNAMALAI UNIVERSITY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1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6"/>
          <p:cNvSpPr/>
          <p:nvPr/>
        </p:nvSpPr>
        <p:spPr>
          <a:xfrm>
            <a:off x="359727" y="828361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8953" y="1325634"/>
            <a:ext cx="2840355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6"/>
          <p:cNvSpPr txBox="1"/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RESULTS AND SCREENSHOTS</a:t>
            </a:r>
            <a:endParaRPr sz="4250"/>
          </a:p>
        </p:txBody>
      </p:sp>
      <p:sp>
        <p:nvSpPr>
          <p:cNvPr id="209" name="Google Shape;209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0" name="Google Shape;210;p16"/>
          <p:cNvSpPr txBox="1"/>
          <p:nvPr/>
        </p:nvSpPr>
        <p:spPr>
          <a:xfrm>
            <a:off x="4724400" y="-115586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screenshot of a computer&#10;&#10;AI-generated content may be incorrect." id="211" name="Google Shape;21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993" y="1564640"/>
            <a:ext cx="2353687" cy="525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 program&#10;&#10;AI-generated content may be incorrect." id="212" name="Google Shape;21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8911" y="1539240"/>
            <a:ext cx="2387628" cy="53336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 program&#10;&#10;AI-generated content may be incorrect." id="213" name="Google Shape;213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82360" y="1539242"/>
            <a:ext cx="2387627" cy="5333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7"/>
          <p:cNvSpPr/>
          <p:nvPr/>
        </p:nvSpPr>
        <p:spPr>
          <a:xfrm>
            <a:off x="4800600" y="599583"/>
            <a:ext cx="6191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7"/>
          <p:cNvSpPr txBox="1"/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CONCLUSION</a:t>
            </a:r>
            <a:endParaRPr/>
          </a:p>
        </p:txBody>
      </p:sp>
      <p:sp>
        <p:nvSpPr>
          <p:cNvPr id="223" name="Google Shape;223;p17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p17"/>
          <p:cNvSpPr txBox="1"/>
          <p:nvPr/>
        </p:nvSpPr>
        <p:spPr>
          <a:xfrm>
            <a:off x="750416" y="1599382"/>
            <a:ext cx="66269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🖥Many students  benefit in a student porfolio.</a:t>
            </a:r>
            <a:endParaRPr/>
          </a:p>
        </p:txBody>
      </p:sp>
      <p:sp>
        <p:nvSpPr>
          <p:cNvPr id="225" name="Google Shape;225;p17"/>
          <p:cNvSpPr txBox="1"/>
          <p:nvPr/>
        </p:nvSpPr>
        <p:spPr>
          <a:xfrm>
            <a:off x="750416" y="2063505"/>
            <a:ext cx="630309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🖥I am eager to continue learning, applying my knowledge,to future opportunities.</a:t>
            </a:r>
            <a:endParaRPr/>
          </a:p>
        </p:txBody>
      </p:sp>
      <p:sp>
        <p:nvSpPr>
          <p:cNvPr id="226" name="Google Shape;226;p17"/>
          <p:cNvSpPr txBox="1"/>
          <p:nvPr/>
        </p:nvSpPr>
        <p:spPr>
          <a:xfrm>
            <a:off x="750416" y="2894502"/>
            <a:ext cx="609354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🖥 In this way, easy to handling the programming languages (Html,Css, JavaScript).</a:t>
            </a:r>
            <a:endParaRPr/>
          </a:p>
        </p:txBody>
      </p:sp>
      <p:sp>
        <p:nvSpPr>
          <p:cNvPr id="227" name="Google Shape;227;p17"/>
          <p:cNvSpPr txBox="1"/>
          <p:nvPr/>
        </p:nvSpPr>
        <p:spPr>
          <a:xfrm>
            <a:off x="457200" y="4555823"/>
            <a:ext cx="66269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 link :</a:t>
            </a:r>
            <a:endParaRPr/>
          </a:p>
        </p:txBody>
      </p:sp>
      <p:sp>
        <p:nvSpPr>
          <p:cNvPr id="228" name="Google Shape;228;p17"/>
          <p:cNvSpPr txBox="1"/>
          <p:nvPr/>
        </p:nvSpPr>
        <p:spPr>
          <a:xfrm>
            <a:off x="1905000" y="4993242"/>
            <a:ext cx="8305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https://github.com/anugbca/Anu_FWD.git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8"/>
          <p:cNvGrpSpPr/>
          <p:nvPr/>
        </p:nvGrpSpPr>
        <p:grpSpPr>
          <a:xfrm>
            <a:off x="7396217" y="0"/>
            <a:ext cx="4796144" cy="6858466"/>
            <a:chOff x="7448612" y="0"/>
            <a:chExt cx="4743796" cy="6858466"/>
          </a:xfrm>
        </p:grpSpPr>
        <p:sp>
          <p:nvSpPr>
            <p:cNvPr id="72" name="Google Shape;72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8"/>
          <p:cNvSpPr txBox="1"/>
          <p:nvPr>
            <p:ph type="title"/>
          </p:nvPr>
        </p:nvSpPr>
        <p:spPr>
          <a:xfrm>
            <a:off x="245663" y="381000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PROJECT TITLE</a:t>
            </a:r>
            <a:endParaRPr sz="4250"/>
          </a:p>
        </p:txBody>
      </p:sp>
      <p:grpSp>
        <p:nvGrpSpPr>
          <p:cNvPr id="86" name="Google Shape;86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7" name="Google Shape;87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0" name="Google Shape;90;p8"/>
          <p:cNvSpPr txBox="1"/>
          <p:nvPr/>
        </p:nvSpPr>
        <p:spPr>
          <a:xfrm>
            <a:off x="258291" y="1665357"/>
            <a:ext cx="685464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porfolio (To develop  programming skills for student, ready for internships and higher studies applications)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" name="Google Shape;96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7" name="Google Shape;97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2" name="Google Shape;112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" name="Google Shape;114;p9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AGENDA</a:t>
            </a:r>
            <a:endParaRPr/>
          </a:p>
        </p:txBody>
      </p:sp>
      <p:sp>
        <p:nvSpPr>
          <p:cNvPr id="115" name="Google Shape;115;p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6" name="Google Shape;116;p9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2" name="Google Shape;122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4" name="Google Shape;124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5" name="Google Shape;125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0"/>
          <p:cNvSpPr txBox="1"/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PROBLEM	STATEMENT</a:t>
            </a:r>
            <a:endParaRPr sz="4250"/>
          </a:p>
        </p:txBody>
      </p:sp>
      <p:pic>
        <p:nvPicPr>
          <p:cNvPr id="127" name="Google Shape;12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0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9" name="Google Shape;129;p10"/>
          <p:cNvSpPr txBox="1"/>
          <p:nvPr/>
        </p:nvSpPr>
        <p:spPr>
          <a:xfrm>
            <a:off x="1276812" y="1982429"/>
            <a:ext cx="584742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create a Student porfolio platform becauseprovide an easy-to-navigate, visually appealing, and customizable way for students to present themselves, thereby improving career opportunities, self-assessment, and personal branding.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1"/>
          <p:cNvGrpSpPr/>
          <p:nvPr/>
        </p:nvGrpSpPr>
        <p:grpSpPr>
          <a:xfrm>
            <a:off x="8305800" y="-2095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11"/>
          <p:cNvSpPr/>
          <p:nvPr/>
        </p:nvSpPr>
        <p:spPr>
          <a:xfrm>
            <a:off x="6096000" y="4612798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1"/>
          <p:cNvSpPr txBox="1"/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PROJECT	OVERVIEW</a:t>
            </a:r>
            <a:endParaRPr sz="4250"/>
          </a:p>
        </p:txBody>
      </p:sp>
      <p:pic>
        <p:nvPicPr>
          <p:cNvPr id="140" name="Google Shape;14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2" name="Google Shape;142;p11"/>
          <p:cNvSpPr txBox="1"/>
          <p:nvPr/>
        </p:nvSpPr>
        <p:spPr>
          <a:xfrm>
            <a:off x="533400" y="1891883"/>
            <a:ext cx="51816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project aims to help students build a strong digital presence that can be shared with recruiters, mentors, and educational institutions This way to communicate with a student for programming languages including are Data Structures,Python and JavaScript</a:t>
            </a:r>
            <a:endParaRPr/>
          </a:p>
        </p:txBody>
      </p:sp>
      <p:sp>
        <p:nvSpPr>
          <p:cNvPr id="143" name="Google Shape;143;p11"/>
          <p:cNvSpPr txBox="1"/>
          <p:nvPr/>
        </p:nvSpPr>
        <p:spPr>
          <a:xfrm>
            <a:off x="6407785" y="4576266"/>
            <a:ext cx="6101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Contents of Porfolio are:</a:t>
            </a:r>
            <a:endParaRPr/>
          </a:p>
        </p:txBody>
      </p:sp>
      <p:sp>
        <p:nvSpPr>
          <p:cNvPr id="144" name="Google Shape;144;p11"/>
          <p:cNvSpPr txBox="1"/>
          <p:nvPr/>
        </p:nvSpPr>
        <p:spPr>
          <a:xfrm>
            <a:off x="8377807" y="4965918"/>
            <a:ext cx="62534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Personal information/Profile</a:t>
            </a:r>
            <a:endParaRPr/>
          </a:p>
        </p:txBody>
      </p:sp>
      <p:sp>
        <p:nvSpPr>
          <p:cNvPr id="145" name="Google Shape;145;p11"/>
          <p:cNvSpPr txBox="1"/>
          <p:nvPr/>
        </p:nvSpPr>
        <p:spPr>
          <a:xfrm>
            <a:off x="8377807" y="5307568"/>
            <a:ext cx="7315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✅Skills</a:t>
            </a:r>
            <a:endParaRPr/>
          </a:p>
        </p:txBody>
      </p:sp>
      <p:sp>
        <p:nvSpPr>
          <p:cNvPr id="146" name="Google Shape;146;p11"/>
          <p:cNvSpPr txBox="1"/>
          <p:nvPr/>
        </p:nvSpPr>
        <p:spPr>
          <a:xfrm>
            <a:off x="8377807" y="5641340"/>
            <a:ext cx="7848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Projects/Work Samples</a:t>
            </a:r>
            <a:endParaRPr/>
          </a:p>
        </p:txBody>
      </p:sp>
      <p:sp>
        <p:nvSpPr>
          <p:cNvPr id="147" name="Google Shape;147;p11"/>
          <p:cNvSpPr txBox="1"/>
          <p:nvPr/>
        </p:nvSpPr>
        <p:spPr>
          <a:xfrm>
            <a:off x="8377807" y="5975112"/>
            <a:ext cx="81127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✅Contact me( refers to some ideas)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2"/>
          <p:cNvSpPr txBox="1"/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/>
              <a:t>WHO ARE THE END USERS?</a:t>
            </a:r>
            <a:endParaRPr sz="3200"/>
          </a:p>
        </p:txBody>
      </p:sp>
      <p:pic>
        <p:nvPicPr>
          <p:cNvPr id="156" name="Google Shape;15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8" name="Google Shape;158;p12"/>
          <p:cNvSpPr txBox="1"/>
          <p:nvPr/>
        </p:nvSpPr>
        <p:spPr>
          <a:xfrm>
            <a:off x="822960" y="1659890"/>
            <a:ext cx="5857875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end users of a student porfolio are all the people who view, use or benefit from it.</a:t>
            </a:r>
            <a:endParaRPr/>
          </a:p>
        </p:txBody>
      </p:sp>
      <p:sp>
        <p:nvSpPr>
          <p:cNvPr id="159" name="Google Shape;159;p12"/>
          <p:cNvSpPr txBox="1"/>
          <p:nvPr/>
        </p:nvSpPr>
        <p:spPr>
          <a:xfrm>
            <a:off x="5749607" y="2934175"/>
            <a:ext cx="6101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BENEFITS:</a:t>
            </a:r>
            <a:endParaRPr/>
          </a:p>
        </p:txBody>
      </p:sp>
      <p:sp>
        <p:nvSpPr>
          <p:cNvPr id="160" name="Google Shape;160;p12"/>
          <p:cNvSpPr txBox="1"/>
          <p:nvPr/>
        </p:nvSpPr>
        <p:spPr>
          <a:xfrm>
            <a:off x="5785167" y="3264932"/>
            <a:ext cx="667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⚡Students -to showcase their skills, achievements and growth</a:t>
            </a:r>
            <a:endParaRPr/>
          </a:p>
        </p:txBody>
      </p:sp>
      <p:sp>
        <p:nvSpPr>
          <p:cNvPr id="161" name="Google Shape;161;p12"/>
          <p:cNvSpPr txBox="1"/>
          <p:nvPr/>
        </p:nvSpPr>
        <p:spPr>
          <a:xfrm>
            <a:off x="5749607" y="3588544"/>
            <a:ext cx="69646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⚡Teachers/Mentors-to access learning process and guide Students</a:t>
            </a:r>
            <a:endParaRPr/>
          </a:p>
        </p:txBody>
      </p:sp>
      <p:sp>
        <p:nvSpPr>
          <p:cNvPr id="162" name="Google Shape;162;p12"/>
          <p:cNvSpPr txBox="1"/>
          <p:nvPr/>
        </p:nvSpPr>
        <p:spPr>
          <a:xfrm>
            <a:off x="5749607" y="3912156"/>
            <a:ext cx="6355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⚡Colleges/Universities -to review overall profile for admissions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/>
          <p:nvPr/>
        </p:nvSpPr>
        <p:spPr>
          <a:xfrm>
            <a:off x="10439400" y="3267075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 txBox="1"/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TOOLS AND TECHNIQUES</a:t>
            </a:r>
            <a:endParaRPr sz="3600"/>
          </a:p>
        </p:txBody>
      </p:sp>
      <p:pic>
        <p:nvPicPr>
          <p:cNvPr id="172" name="Google Shape;17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74" name="Google Shape;174;p13"/>
          <p:cNvSpPr txBox="1"/>
          <p:nvPr/>
        </p:nvSpPr>
        <p:spPr>
          <a:xfrm>
            <a:off x="2854960" y="1527453"/>
            <a:ext cx="61010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sp>
        <p:nvSpPr>
          <p:cNvPr id="175" name="Google Shape;175;p13"/>
          <p:cNvSpPr txBox="1"/>
          <p:nvPr/>
        </p:nvSpPr>
        <p:spPr>
          <a:xfrm>
            <a:off x="3200400" y="1921510"/>
            <a:ext cx="61010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⏩Google sites,Word press,MS powerpoint, GitHub</a:t>
            </a:r>
            <a:endParaRPr/>
          </a:p>
        </p:txBody>
      </p:sp>
      <p:sp>
        <p:nvSpPr>
          <p:cNvPr id="176" name="Google Shape;176;p13"/>
          <p:cNvSpPr txBox="1"/>
          <p:nvPr/>
        </p:nvSpPr>
        <p:spPr>
          <a:xfrm>
            <a:off x="3148330" y="2315567"/>
            <a:ext cx="61531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⏩Multimedia tools</a:t>
            </a:r>
            <a:endParaRPr/>
          </a:p>
        </p:txBody>
      </p:sp>
      <p:sp>
        <p:nvSpPr>
          <p:cNvPr id="177" name="Google Shape;177;p13"/>
          <p:cNvSpPr txBox="1"/>
          <p:nvPr/>
        </p:nvSpPr>
        <p:spPr>
          <a:xfrm>
            <a:off x="2854960" y="2897743"/>
            <a:ext cx="6101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TECHNIQUES:</a:t>
            </a:r>
            <a:endParaRPr/>
          </a:p>
        </p:txBody>
      </p:sp>
      <p:sp>
        <p:nvSpPr>
          <p:cNvPr id="178" name="Google Shape;178;p13"/>
          <p:cNvSpPr txBox="1"/>
          <p:nvPr/>
        </p:nvSpPr>
        <p:spPr>
          <a:xfrm>
            <a:off x="3200400" y="3479919"/>
            <a:ext cx="61531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⏩The porfolio created in code with Html, Css and JavaScript.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4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14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 txBox="1"/>
          <p:nvPr/>
        </p:nvSpPr>
        <p:spPr>
          <a:xfrm>
            <a:off x="1631315" y="1676400"/>
            <a:ext cx="71602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° Design = How it looks🎨</a:t>
            </a:r>
            <a:endParaRPr/>
          </a:p>
        </p:txBody>
      </p:sp>
      <p:sp>
        <p:nvSpPr>
          <p:cNvPr id="189" name="Google Shape;189;p14"/>
          <p:cNvSpPr txBox="1"/>
          <p:nvPr/>
        </p:nvSpPr>
        <p:spPr>
          <a:xfrm>
            <a:off x="1631315" y="2332891"/>
            <a:ext cx="630301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° Layout= How it is arranged are:    Grid layout,Interactive                         layout and so 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FEATURES AND FUNCTIONALITY</a:t>
            </a:r>
            <a:endParaRPr/>
          </a:p>
        </p:txBody>
      </p:sp>
      <p:sp>
        <p:nvSpPr>
          <p:cNvPr id="195" name="Google Shape;195;p15"/>
          <p:cNvSpPr txBox="1"/>
          <p:nvPr/>
        </p:nvSpPr>
        <p:spPr>
          <a:xfrm>
            <a:off x="609600" y="1447800"/>
            <a:ext cx="731266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show what’s inside the portfolio, while Functionality defines how it works.</a:t>
            </a:r>
            <a:endParaRPr/>
          </a:p>
        </p:txBody>
      </p:sp>
      <p:sp>
        <p:nvSpPr>
          <p:cNvPr id="196" name="Google Shape;196;p15"/>
          <p:cNvSpPr txBox="1"/>
          <p:nvPr/>
        </p:nvSpPr>
        <p:spPr>
          <a:xfrm>
            <a:off x="6553200" y="4267200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*HTML:to create details</a:t>
            </a:r>
            <a:endParaRPr/>
          </a:p>
        </p:txBody>
      </p:sp>
      <p:sp>
        <p:nvSpPr>
          <p:cNvPr id="197" name="Google Shape;197;p15"/>
          <p:cNvSpPr txBox="1"/>
          <p:nvPr/>
        </p:nvSpPr>
        <p:spPr>
          <a:xfrm>
            <a:off x="6553200" y="4679791"/>
            <a:ext cx="67233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*CSS: styling and  colouring(student porfolio)</a:t>
            </a:r>
            <a:endParaRPr/>
          </a:p>
        </p:txBody>
      </p:sp>
      <p:sp>
        <p:nvSpPr>
          <p:cNvPr id="198" name="Google Shape;198;p15"/>
          <p:cNvSpPr txBox="1"/>
          <p:nvPr/>
        </p:nvSpPr>
        <p:spPr>
          <a:xfrm>
            <a:off x="6553200" y="5092382"/>
            <a:ext cx="68910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*JavaScript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