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4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3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10486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2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10486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39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10486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4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10486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1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3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104865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61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104862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104865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61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104866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48628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104863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>
          <a:xfrm>
            <a:off x="457200" y="1533832"/>
            <a:ext cx="8229600" cy="2290916"/>
          </a:xfrm>
        </p:spPr>
        <p:txBody>
          <a:bodyPr/>
          <a:lstStyle/>
          <a:p>
            <a:r>
              <a:rPr dirty="0"/>
              <a:t>Bank Management System in C</a:t>
            </a:r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>
          <a:xfrm>
            <a:off x="6268065" y="4372897"/>
            <a:ext cx="2698955" cy="2018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1600" dirty="0"/>
              <a:t>Present</a:t>
            </a:r>
            <a:r>
              <a:rPr lang="en-US" sz="1600" dirty="0"/>
              <a:t>ation</a:t>
            </a:r>
            <a:r>
              <a:rPr sz="1600" dirty="0"/>
              <a:t> by</a:t>
            </a:r>
            <a:r>
              <a:rPr lang="en-IN" sz="1600" dirty="0"/>
              <a:t>: </a:t>
            </a:r>
            <a:endParaRPr sz="1600" dirty="0"/>
          </a:p>
          <a:p>
            <a:pPr marL="0" indent="0">
              <a:buNone/>
            </a:pPr>
            <a:r>
              <a:rPr lang="en-US" altLang="en-IN" sz="1600" dirty="0"/>
              <a:t>        G.Anuradha-24KB1A05H7 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en-IN" sz="1600" dirty="0"/>
              <a:t>        G.Sushma-24KB1AO5J1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en-IN" sz="1600" dirty="0"/>
              <a:t>        J.Gopika-24KB1A05L2</a:t>
            </a:r>
            <a:endParaRPr lang="zh-CN" altLang="en-US" sz="1600" dirty="0"/>
          </a:p>
          <a:p>
            <a:pPr marL="0" indent="0">
              <a:buNone/>
            </a:pPr>
            <a:r>
              <a:rPr lang="en-US" altLang="en-IN" sz="1600" dirty="0"/>
              <a:t>        G.Vyshnavi-24KB1AO5J7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Efficient for small-scale systems.</a:t>
            </a:r>
          </a:p>
          <a:p>
            <a:r>
              <a:rPr dirty="0"/>
              <a:t>Easy to understand and maintain.</a:t>
            </a:r>
          </a:p>
          <a:p>
            <a:r>
              <a:rPr dirty="0"/>
              <a:t>Demonstrates core C programming concepts.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Drawbacks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No data persistence (without file I/O).</a:t>
            </a:r>
          </a:p>
          <a:p>
            <a:r>
              <a:rPr dirty="0"/>
              <a:t>Limited to console interface.</a:t>
            </a:r>
          </a:p>
          <a:p>
            <a:r>
              <a:rPr dirty="0"/>
              <a:t>No multi-user access.</a:t>
            </a:r>
          </a:p>
          <a:p>
            <a:r>
              <a:rPr dirty="0"/>
              <a:t>No encryption or authentication.</a:t>
            </a:r>
          </a:p>
          <a:p>
            <a:r>
              <a:rPr lang="en-US" altLang="en-IN" dirty="0"/>
              <a:t>Limited scalability with fixed-size arrays.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Demonstrates use of arrays and linked lists.</a:t>
            </a:r>
          </a:p>
          <a:p>
            <a:r>
              <a:rPr dirty="0"/>
              <a:t>Provides functional banking operations.</a:t>
            </a:r>
          </a:p>
          <a:p>
            <a:r>
              <a:rPr dirty="0"/>
              <a:t>Can be enhanced with file handling and GUI.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392408"/>
          </a:xfrm>
        </p:spPr>
        <p:txBody>
          <a:bodyPr/>
          <a:lstStyle/>
          <a:p>
            <a:r>
              <a:t>Any Questions?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>
          <a:xfrm>
            <a:off x="639042" y="1891293"/>
            <a:ext cx="8229600" cy="2491042"/>
          </a:xfrm>
        </p:spPr>
        <p:txBody>
          <a:bodyPr/>
          <a:lstStyle/>
          <a:p>
            <a:r>
              <a:t>Thank You</a:t>
            </a: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C-based system for managing customer bank accounts.</a:t>
            </a:r>
          </a:p>
          <a:p>
            <a:r>
              <a:rPr dirty="0"/>
              <a:t>Supports account creation, deposits, withdrawals, and transaction history.</a:t>
            </a:r>
            <a:endParaRPr lang="en-IN" dirty="0"/>
          </a:p>
          <a:p>
            <a:r>
              <a:rPr lang="en-US" dirty="0"/>
              <a:t>Uses arrays for customer data and linked lists for transactions.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</a:t>
            </a:r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Automate bank account management.</a:t>
            </a:r>
          </a:p>
          <a:p>
            <a:r>
              <a:rPr dirty="0"/>
              <a:t>Provide simple deposit and withdrawal operations.</a:t>
            </a:r>
          </a:p>
          <a:p>
            <a:r>
              <a:rPr dirty="0"/>
              <a:t>Maintain transaction logs per customer.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Overview</a:t>
            </a: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Language: C</a:t>
            </a:r>
          </a:p>
          <a:p>
            <a:r>
              <a:rPr lang="en-US" dirty="0"/>
              <a:t> </a:t>
            </a:r>
            <a:r>
              <a:rPr dirty="0"/>
              <a:t>Storage: Arrays and Linked Lists</a:t>
            </a:r>
          </a:p>
          <a:p>
            <a:r>
              <a:rPr lang="en-US" dirty="0"/>
              <a:t> </a:t>
            </a:r>
            <a:r>
              <a:rPr dirty="0"/>
              <a:t>Interface: Console-based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and Tools</a:t>
            </a:r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 Programming Language</a:t>
            </a:r>
          </a:p>
          <a:p>
            <a:r>
              <a:rPr dirty="0"/>
              <a:t>Code::Blocks / Turbo C++ / GCC</a:t>
            </a:r>
          </a:p>
          <a:p>
            <a:r>
              <a:rPr dirty="0"/>
              <a:t>Text editor (VS Code, Sublime, etc.)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Initialize customer array</a:t>
            </a:r>
          </a:p>
          <a:p>
            <a:r>
              <a:t>2. Display menu options</a:t>
            </a:r>
          </a:p>
          <a:p>
            <a:r>
              <a:t>3. Perform actions (add, deposit, withdraw)</a:t>
            </a:r>
          </a:p>
          <a:p>
            <a:r>
              <a:t>4. Record transactions in linked list</a:t>
            </a:r>
          </a:p>
          <a:p>
            <a:r>
              <a:t>5. Loop until exit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Flow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Start → Display Menu → Choose Option → Perform Action (Add, Deposit, Withdraw, View) → Return to Menu → Exit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</a:t>
            </a: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Customer Management</a:t>
            </a:r>
          </a:p>
          <a:p>
            <a:r>
              <a:rPr dirty="0"/>
              <a:t>Transaction Processing</a:t>
            </a:r>
          </a:p>
          <a:p>
            <a:r>
              <a:rPr dirty="0"/>
              <a:t>Transaction History</a:t>
            </a:r>
          </a:p>
          <a:p>
            <a:r>
              <a:rPr dirty="0"/>
              <a:t>Search and Display Module</a:t>
            </a:r>
          </a:p>
          <a:p>
            <a:r>
              <a:rPr dirty="0"/>
              <a:t>User Interface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--- Bank Management System ---</a:t>
            </a:r>
          </a:p>
          <a:p>
            <a:r>
              <a:rPr dirty="0"/>
              <a:t>1. Add Customer</a:t>
            </a:r>
          </a:p>
          <a:p>
            <a:r>
              <a:rPr dirty="0"/>
              <a:t>2. Deposit</a:t>
            </a:r>
          </a:p>
          <a:p>
            <a:r>
              <a:rPr dirty="0"/>
              <a:t>3. Withdraw</a:t>
            </a:r>
          </a:p>
          <a:p>
            <a:r>
              <a:rPr dirty="0"/>
              <a:t>4. View Account</a:t>
            </a:r>
          </a:p>
          <a:p>
            <a:r>
              <a:rPr dirty="0"/>
              <a:t>5. Exit</a:t>
            </a:r>
            <a:endParaRPr lang="en-US" dirty="0"/>
          </a:p>
          <a:p>
            <a:pPr marL="0" indent="0">
              <a:buNone/>
            </a:pPr>
            <a:r>
              <a:rPr lang="en-IN" dirty="0"/>
              <a:t>Enter Your Choice?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</TotalTime>
  <Words>297</Words>
  <Application>Microsoft Office PowerPoint</Application>
  <PresentationFormat>On-screen Show (4:3)</PresentationFormat>
  <Paragraphs>60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Bank Management System in C</vt:lpstr>
      <vt:lpstr>Introduction</vt:lpstr>
      <vt:lpstr>Objective</vt:lpstr>
      <vt:lpstr>System Overview</vt:lpstr>
      <vt:lpstr>Technologies and Tools</vt:lpstr>
      <vt:lpstr>Algorithm</vt:lpstr>
      <vt:lpstr>Working Flow</vt:lpstr>
      <vt:lpstr>Modules</vt:lpstr>
      <vt:lpstr>Output</vt:lpstr>
      <vt:lpstr>Advantages</vt:lpstr>
      <vt:lpstr>Drawbacks</vt:lpstr>
      <vt:lpstr>Conclusion</vt:lpstr>
      <vt:lpstr>Any Questions?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2310FPCA4I</dc:creator>
  <cp:lastModifiedBy>lakshmidevi gona</cp:lastModifiedBy>
  <cp:revision>3</cp:revision>
  <dcterms:created xsi:type="dcterms:W3CDTF">2013-01-26T00:14:16Z</dcterms:created>
  <dcterms:modified xsi:type="dcterms:W3CDTF">2025-05-04T06:33:15Z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93e958385fd643e691dea1dad2f50288</vt:lpwstr>
  </property>
</Properties>
</file>