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90" r:id="rId7"/>
    <p:sldId id="291" r:id="rId8"/>
    <p:sldId id="283" r:id="rId9"/>
    <p:sldId id="287" r:id="rId10"/>
    <p:sldId id="288" r:id="rId11"/>
    <p:sldId id="289" r:id="rId12"/>
    <p:sldId id="292" r:id="rId13"/>
    <p:sldId id="25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5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9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5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8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7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2415390"/>
            <a:ext cx="5750082" cy="3200400"/>
          </a:xfrm>
        </p:spPr>
        <p:txBody>
          <a:bodyPr anchor="ctr"/>
          <a:lstStyle/>
          <a:p>
            <a:r>
              <a:rPr lang="en-US" dirty="0"/>
              <a:t>Employee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C4DE3-F498-0A47-BC70-0B28CF3560A2}"/>
              </a:ext>
            </a:extLst>
          </p:cNvPr>
          <p:cNvSpPr txBox="1"/>
          <p:nvPr/>
        </p:nvSpPr>
        <p:spPr>
          <a:xfrm>
            <a:off x="10247086" y="5615790"/>
            <a:ext cx="319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Anubhav</a:t>
            </a:r>
          </a:p>
          <a:p>
            <a:r>
              <a:rPr lang="en-US" dirty="0"/>
              <a:t>Emp Id: 206590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Programming Language: </a:t>
            </a:r>
            <a:r>
              <a:rPr lang="en-US" b="0" dirty="0"/>
              <a:t>Python</a:t>
            </a:r>
          </a:p>
          <a:p>
            <a:r>
              <a:rPr lang="en-US" dirty="0"/>
              <a:t>Database: </a:t>
            </a:r>
            <a:r>
              <a:rPr lang="en-US" b="0" dirty="0"/>
              <a:t>PostgreSQL</a:t>
            </a:r>
          </a:p>
          <a:p>
            <a:r>
              <a:rPr lang="en-US" dirty="0"/>
              <a:t>Libraries: </a:t>
            </a:r>
            <a:r>
              <a:rPr lang="en-US" b="0" dirty="0"/>
              <a:t>psycopg2 (</a:t>
            </a:r>
            <a:r>
              <a:rPr lang="en-US" b="0" dirty="0" err="1"/>
              <a:t>postgres</a:t>
            </a:r>
            <a:r>
              <a:rPr lang="en-US" b="0" dirty="0"/>
              <a:t> connector)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987" y="2326935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613F28-9C6C-22A9-ECCB-59C9E21FC312}"/>
              </a:ext>
            </a:extLst>
          </p:cNvPr>
          <p:cNvSpPr txBox="1"/>
          <p:nvPr/>
        </p:nvSpPr>
        <p:spPr>
          <a:xfrm>
            <a:off x="1451429" y="2554515"/>
            <a:ext cx="9477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To manage employees records using command line</a:t>
            </a:r>
          </a:p>
          <a:p>
            <a:r>
              <a:rPr lang="en-US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Employee Registration: </a:t>
            </a:r>
            <a:r>
              <a:rPr lang="en-US" dirty="0"/>
              <a:t>Employees can register themselves on the portal using cmd.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Employee Login: </a:t>
            </a:r>
            <a:r>
              <a:rPr lang="en-US" dirty="0"/>
              <a:t>Registered Employees can login to see their details.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Employee Details: </a:t>
            </a:r>
            <a:r>
              <a:rPr lang="en-US" dirty="0"/>
              <a:t>Registered Employees can updated their details.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Employee: </a:t>
            </a:r>
            <a:r>
              <a:rPr lang="en-US" dirty="0"/>
              <a:t>Employees can delete their profile from the system.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9418183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Registration: </a:t>
            </a:r>
            <a:r>
              <a:rPr lang="en-US" b="0" dirty="0"/>
              <a:t>Employees can register in the system by providing their details through a command-line interface (CLI). Input Fields: First Name, Last Name, Joining Date, Location, Salary, Currency (USD, INR),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Login: </a:t>
            </a:r>
            <a:r>
              <a:rPr lang="en-US" b="0" dirty="0"/>
              <a:t>Registered employees can log in using their id and password. The system checks if the entered </a:t>
            </a:r>
            <a:r>
              <a:rPr lang="en-US" dirty="0"/>
              <a:t>employee id </a:t>
            </a:r>
            <a:r>
              <a:rPr lang="en-US" b="0" dirty="0"/>
              <a:t>and </a:t>
            </a:r>
            <a:r>
              <a:rPr lang="en-US" dirty="0"/>
              <a:t>password </a:t>
            </a:r>
            <a:r>
              <a:rPr lang="en-US" b="0" dirty="0"/>
              <a:t>combination matches a record in the database. If the credentials are valid, the employee gains access to the system. Failed login attempts are handled with error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Employee: </a:t>
            </a:r>
            <a:r>
              <a:rPr lang="en-US" b="0" dirty="0"/>
              <a:t>Once logged in, employees can update their profile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Employee: </a:t>
            </a:r>
            <a:r>
              <a:rPr lang="en-US" b="0" dirty="0"/>
              <a:t>Employees have the option to delete their accounts from the system.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5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9418183" cy="340705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create table if not exists employees (</a:t>
            </a:r>
          </a:p>
          <a:p>
            <a:r>
              <a:rPr lang="en-US" b="0" dirty="0"/>
              <a:t>	id serial primary key,</a:t>
            </a:r>
          </a:p>
          <a:p>
            <a:r>
              <a:rPr lang="en-US" b="0" dirty="0"/>
              <a:t>	</a:t>
            </a:r>
            <a:r>
              <a:rPr lang="en-US" b="0" dirty="0" err="1"/>
              <a:t>first_name</a:t>
            </a:r>
            <a:r>
              <a:rPr lang="en-US" b="0" dirty="0"/>
              <a:t> text not null,</a:t>
            </a:r>
          </a:p>
          <a:p>
            <a:r>
              <a:rPr lang="en-US" b="0" dirty="0"/>
              <a:t>	</a:t>
            </a:r>
            <a:r>
              <a:rPr lang="en-US" b="0" dirty="0" err="1"/>
              <a:t>last_name</a:t>
            </a:r>
            <a:r>
              <a:rPr lang="en-US" b="0" dirty="0"/>
              <a:t> text not null,</a:t>
            </a:r>
          </a:p>
          <a:p>
            <a:r>
              <a:rPr lang="en-US" b="0" dirty="0"/>
              <a:t>	</a:t>
            </a:r>
            <a:r>
              <a:rPr lang="en-US" b="0" dirty="0" err="1"/>
              <a:t>joining_date</a:t>
            </a:r>
            <a:r>
              <a:rPr lang="en-US" b="0" dirty="0"/>
              <a:t> date not null,</a:t>
            </a:r>
          </a:p>
          <a:p>
            <a:r>
              <a:rPr lang="en-US" b="0" dirty="0"/>
              <a:t>	location text not null,</a:t>
            </a:r>
          </a:p>
          <a:p>
            <a:r>
              <a:rPr lang="en-US" b="0" dirty="0"/>
              <a:t>	salary int not null, -- (monthly salary)</a:t>
            </a:r>
          </a:p>
          <a:p>
            <a:r>
              <a:rPr lang="en-US" b="0" dirty="0"/>
              <a:t>	currency text not null,</a:t>
            </a:r>
          </a:p>
          <a:p>
            <a:r>
              <a:rPr lang="en-US" b="0" dirty="0"/>
              <a:t>	password text not null</a:t>
            </a:r>
          </a:p>
          <a:p>
            <a:r>
              <a:rPr lang="en-US" b="0" dirty="0"/>
              <a:t>);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6E9CF-A8BB-8D42-C565-58517281C127}"/>
              </a:ext>
            </a:extLst>
          </p:cNvPr>
          <p:cNvSpPr txBox="1"/>
          <p:nvPr/>
        </p:nvSpPr>
        <p:spPr>
          <a:xfrm>
            <a:off x="1161143" y="827315"/>
            <a:ext cx="246554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cap="all" spc="150" dirty="0" err="1">
                <a:latin typeface="+mj-lt"/>
                <a:ea typeface="+mj-ea"/>
                <a:cs typeface="+mj-cs"/>
              </a:rPr>
              <a:t>ScreenShot</a:t>
            </a:r>
            <a:endParaRPr lang="en-US" sz="2800" cap="all" spc="150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E8FF6-0F14-1F04-6E89-D76F981A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16" y="1307446"/>
            <a:ext cx="6211167" cy="52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7A06C-83C0-FE0E-1891-35BF3CDB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861654"/>
            <a:ext cx="10469436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1AAB7-F1FE-9980-D0BC-CEFA3900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674077"/>
            <a:ext cx="10100418" cy="58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10F8C-C23D-ADC5-50E4-EECF01C8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91" y="952154"/>
            <a:ext cx="593490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75BA1-BEBA-AF9F-411B-2B1A5A9C5057}"/>
              </a:ext>
            </a:extLst>
          </p:cNvPr>
          <p:cNvSpPr txBox="1"/>
          <p:nvPr/>
        </p:nvSpPr>
        <p:spPr>
          <a:xfrm>
            <a:off x="1117600" y="1538514"/>
            <a:ext cx="418960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cap="all" spc="150" dirty="0">
                <a:latin typeface="+mj-lt"/>
                <a:ea typeface="+mj-ea"/>
                <a:cs typeface="+mj-cs"/>
              </a:rPr>
              <a:t>Output </a:t>
            </a:r>
            <a:r>
              <a:rPr lang="en-US" sz="2800" cap="all" spc="150" dirty="0" err="1">
                <a:latin typeface="+mj-lt"/>
                <a:ea typeface="+mj-ea"/>
                <a:cs typeface="+mj-cs"/>
              </a:rPr>
              <a:t>ScreenShots</a:t>
            </a:r>
            <a:endParaRPr lang="en-US" sz="2800" cap="all" spc="15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AD29E-FA56-5472-826A-25FA3991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8" y="2164764"/>
            <a:ext cx="484890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95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1292</TotalTime>
  <Words>308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Employee Management</vt:lpstr>
      <vt:lpstr>Project overview</vt:lpstr>
      <vt:lpstr>Workflow</vt:lpstr>
      <vt:lpstr>Database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Anubhav Goyal</dc:creator>
  <cp:lastModifiedBy>Anubhav Goyal</cp:lastModifiedBy>
  <cp:revision>4</cp:revision>
  <dcterms:created xsi:type="dcterms:W3CDTF">2024-09-11T05:23:10Z</dcterms:created>
  <dcterms:modified xsi:type="dcterms:W3CDTF">2024-09-12T05:26:00Z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