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zone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 Revenue yielding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 Revenue yielding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Quantity by CustomerType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Grouwth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d90e8ad-8ddc-4665-b096-cbf5026b3d3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808a3d1f444429c" /><Relationship Type="http://schemas.openxmlformats.org/officeDocument/2006/relationships/slideLayout" Target="/ppt/slideLayouts/slideLayout8.xml" Id="R61161b3156d0409d" /><Relationship Type="http://schemas.openxmlformats.org/officeDocument/2006/relationships/hyperlink" Target="https://app.powerbi.com/groups/me/reports/6d90e8ad-8ddc-4665-b096-cbf5026b3d33/?pbi_source=PowerPoint" TargetMode="External" Id="RelId0" /><Relationship Type="http://schemas.openxmlformats.org/officeDocument/2006/relationships/image" Target="/ppt/media/image4.png" Id="imgId3807008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4/4/2022 3:47:23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4/4/2022 3:45:07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Top 5 Products by Revenue ,slicer ,slicer ,Top 5 Customers by Revenue ,pieChart ,Sales by zone ,Revenue Trend ,Low Revenue yielding Customers ,Low Revenue yielding Customers ,Sales Quantity by CustomerType ,Sales Grouwth by Month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070081"/>
          <a:stretch xmlns:a="http://schemas.openxmlformats.org/drawingml/2006/main">
            <a:fillRect/>
          </a:stretch>
        </p:blipFill>
        <p:spPr>
          <a:xfrm xmlns:a="http://schemas.openxmlformats.org/drawingml/2006/main">
            <a:off x="714375" y="0"/>
            <a:ext cx="107442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