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A56-24BD-4981-ACE8-EA9F73AB3DF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1C5B-9F90-4DE5-88DF-B8741238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0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A56-24BD-4981-ACE8-EA9F73AB3DF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1C5B-9F90-4DE5-88DF-B8741238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2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A56-24BD-4981-ACE8-EA9F73AB3DF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1C5B-9F90-4DE5-88DF-B8741238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A56-24BD-4981-ACE8-EA9F73AB3DF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1C5B-9F90-4DE5-88DF-B8741238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8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A56-24BD-4981-ACE8-EA9F73AB3DF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1C5B-9F90-4DE5-88DF-B8741238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A56-24BD-4981-ACE8-EA9F73AB3DF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1C5B-9F90-4DE5-88DF-B8741238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A56-24BD-4981-ACE8-EA9F73AB3DF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1C5B-9F90-4DE5-88DF-B8741238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A56-24BD-4981-ACE8-EA9F73AB3DF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1C5B-9F90-4DE5-88DF-B8741238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9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A56-24BD-4981-ACE8-EA9F73AB3DF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1C5B-9F90-4DE5-88DF-B8741238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A56-24BD-4981-ACE8-EA9F73AB3DF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1C5B-9F90-4DE5-88DF-B8741238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2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A56-24BD-4981-ACE8-EA9F73AB3DF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1C5B-9F90-4DE5-88DF-B8741238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50A56-24BD-4981-ACE8-EA9F73AB3DF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1C5B-9F90-4DE5-88DF-B8741238C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E-SHOP</a:t>
            </a:r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858000" cy="19050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By,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Anugraha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 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1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19325"/>
            <a:ext cx="12192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CLIENT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4200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304800"/>
            <a:ext cx="7239000" cy="640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49091" y="800100"/>
            <a:ext cx="2057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8082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76800" y="1981200"/>
            <a:ext cx="2057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8081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04509" y="3117273"/>
            <a:ext cx="2057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8084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14900" y="4298373"/>
            <a:ext cx="2057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8083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09" y="5486400"/>
            <a:ext cx="2057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8085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7391400" y="800100"/>
            <a:ext cx="1066800" cy="7810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7391400" y="1981200"/>
            <a:ext cx="1149928" cy="84772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7426037" y="3126798"/>
            <a:ext cx="1066800" cy="7810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Cart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7474528" y="4256809"/>
            <a:ext cx="1066800" cy="7810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 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934200" y="1190625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06491" y="2437534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961909" y="3495675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961909" y="4647334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362200" y="1714500"/>
            <a:ext cx="1600200" cy="293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GATEWAY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8080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43200" y="84859"/>
            <a:ext cx="1905000" cy="715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EUREKA SERVER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8761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12" idx="4"/>
          </p:cNvCxnSpPr>
          <p:nvPr/>
        </p:nvCxnSpPr>
        <p:spPr>
          <a:xfrm>
            <a:off x="5877791" y="1714500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922818" y="4031673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22819" y="5212773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877791" y="2895600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</p:cNvCxnSpPr>
          <p:nvPr/>
        </p:nvCxnSpPr>
        <p:spPr>
          <a:xfrm flipV="1">
            <a:off x="3962400" y="1257300"/>
            <a:ext cx="886691" cy="192405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17818" y="3171825"/>
            <a:ext cx="886691" cy="32385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4" idx="2"/>
          </p:cNvCxnSpPr>
          <p:nvPr/>
        </p:nvCxnSpPr>
        <p:spPr>
          <a:xfrm flipV="1">
            <a:off x="3962400" y="2438400"/>
            <a:ext cx="914400" cy="7239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3"/>
          </p:cNvCxnSpPr>
          <p:nvPr/>
        </p:nvCxnSpPr>
        <p:spPr>
          <a:xfrm>
            <a:off x="3962400" y="3181350"/>
            <a:ext cx="942109" cy="157422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309254" y="3126798"/>
            <a:ext cx="1136073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E-SHOP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Anugraha K B</dc:creator>
  <cp:lastModifiedBy>Anugraha K B</cp:lastModifiedBy>
  <cp:revision>11</cp:revision>
  <dcterms:created xsi:type="dcterms:W3CDTF">2021-06-23T07:06:49Z</dcterms:created>
  <dcterms:modified xsi:type="dcterms:W3CDTF">2021-06-23T12:18:20Z</dcterms:modified>
</cp:coreProperties>
</file>