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5.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6.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7.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9" r:id="rId3"/>
    <p:sldMasterId id="2147483767" r:id="rId4"/>
    <p:sldMasterId id="2147483786" r:id="rId5"/>
    <p:sldMasterId id="2147483805" r:id="rId6"/>
    <p:sldMasterId id="2147483824" r:id="rId7"/>
    <p:sldMasterId id="2147483843" r:id="rId8"/>
  </p:sldMasterIdLst>
  <p:notesMasterIdLst>
    <p:notesMasterId r:id="rId64"/>
  </p:notesMasterIdLst>
  <p:sldIdLst>
    <p:sldId id="278" r:id="rId9"/>
    <p:sldId id="367" r:id="rId10"/>
    <p:sldId id="368" r:id="rId11"/>
    <p:sldId id="369" r:id="rId12"/>
    <p:sldId id="370" r:id="rId13"/>
    <p:sldId id="371" r:id="rId14"/>
    <p:sldId id="372" r:id="rId15"/>
    <p:sldId id="396" r:id="rId16"/>
    <p:sldId id="406" r:id="rId17"/>
    <p:sldId id="401" r:id="rId18"/>
    <p:sldId id="398" r:id="rId19"/>
    <p:sldId id="399" r:id="rId20"/>
    <p:sldId id="400" r:id="rId21"/>
    <p:sldId id="383" r:id="rId22"/>
    <p:sldId id="384" r:id="rId23"/>
    <p:sldId id="386" r:id="rId24"/>
    <p:sldId id="389" r:id="rId25"/>
    <p:sldId id="329" r:id="rId26"/>
    <p:sldId id="391" r:id="rId27"/>
    <p:sldId id="260" r:id="rId28"/>
    <p:sldId id="290" r:id="rId29"/>
    <p:sldId id="414" r:id="rId30"/>
    <p:sldId id="395" r:id="rId31"/>
    <p:sldId id="412" r:id="rId32"/>
    <p:sldId id="407" r:id="rId33"/>
    <p:sldId id="415" r:id="rId34"/>
    <p:sldId id="416" r:id="rId35"/>
    <p:sldId id="417" r:id="rId36"/>
    <p:sldId id="418" r:id="rId37"/>
    <p:sldId id="419" r:id="rId38"/>
    <p:sldId id="410" r:id="rId39"/>
    <p:sldId id="409" r:id="rId40"/>
    <p:sldId id="411" r:id="rId41"/>
    <p:sldId id="413" r:id="rId42"/>
    <p:sldId id="420" r:id="rId43"/>
    <p:sldId id="421" r:id="rId44"/>
    <p:sldId id="422" r:id="rId45"/>
    <p:sldId id="423" r:id="rId46"/>
    <p:sldId id="424" r:id="rId47"/>
    <p:sldId id="425" r:id="rId48"/>
    <p:sldId id="426" r:id="rId49"/>
    <p:sldId id="427" r:id="rId50"/>
    <p:sldId id="430" r:id="rId51"/>
    <p:sldId id="429" r:id="rId52"/>
    <p:sldId id="428" r:id="rId53"/>
    <p:sldId id="393" r:id="rId54"/>
    <p:sldId id="408" r:id="rId55"/>
    <p:sldId id="392" r:id="rId56"/>
    <p:sldId id="362" r:id="rId57"/>
    <p:sldId id="376" r:id="rId58"/>
    <p:sldId id="377" r:id="rId59"/>
    <p:sldId id="378" r:id="rId60"/>
    <p:sldId id="404" r:id="rId61"/>
    <p:sldId id="402" r:id="rId62"/>
    <p:sldId id="403"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C383"/>
    <a:srgbClr val="00B4A0"/>
    <a:srgbClr val="F791E4"/>
    <a:srgbClr val="23B8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82" autoAdjust="0"/>
    <p:restoredTop sz="88330" autoAdjust="0"/>
  </p:normalViewPr>
  <p:slideViewPr>
    <p:cSldViewPr snapToGrid="0">
      <p:cViewPr varScale="1">
        <p:scale>
          <a:sx n="41" d="100"/>
          <a:sy n="41" d="100"/>
        </p:scale>
        <p:origin x="97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slide" Target="slides/slide55.xml"/><Relationship Id="rId68"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slide" Target="slides/slide53.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theme" Target="theme/theme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28651D-85A6-4A17-A807-877618D14564}" type="doc">
      <dgm:prSet loTypeId="urn:microsoft.com/office/officeart/2005/8/layout/arrow1" loCatId="relationship" qsTypeId="urn:microsoft.com/office/officeart/2005/8/quickstyle/simple1" qsCatId="simple" csTypeId="urn:microsoft.com/office/officeart/2005/8/colors/accent1_2" csCatId="accent1" phldr="1"/>
      <dgm:spPr/>
      <dgm:t>
        <a:bodyPr/>
        <a:lstStyle/>
        <a:p>
          <a:endParaRPr lang="en-IN"/>
        </a:p>
      </dgm:t>
    </dgm:pt>
    <dgm:pt modelId="{0F892F80-44AA-485F-9EA9-B25067DCF43D}">
      <dgm:prSet phldrT="[Text]"/>
      <dgm:spPr>
        <a:xfrm rot="16200000">
          <a:off x="899" y="245"/>
          <a:ext cx="1338912" cy="1338912"/>
        </a:xfrm>
        <a:prstGeom prst="upArrow">
          <a:avLst>
            <a:gd name="adj1" fmla="val 50000"/>
            <a:gd name="adj2" fmla="val 35000"/>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IN" dirty="0" smtClean="0">
              <a:solidFill>
                <a:schemeClr val="tx1"/>
              </a:solidFill>
              <a:latin typeface="Calibri" panose="020F0502020204030204"/>
              <a:ea typeface="+mn-ea"/>
              <a:cs typeface="+mn-cs"/>
            </a:rPr>
            <a:t>Creativity</a:t>
          </a:r>
          <a:endParaRPr lang="en-IN" dirty="0">
            <a:solidFill>
              <a:schemeClr val="tx1"/>
            </a:solidFill>
            <a:latin typeface="Calibri" panose="020F0502020204030204"/>
            <a:ea typeface="+mn-ea"/>
            <a:cs typeface="+mn-cs"/>
          </a:endParaRPr>
        </a:p>
      </dgm:t>
    </dgm:pt>
    <dgm:pt modelId="{2B52904E-1E0D-45F1-917B-766E8639E097}" type="parTrans" cxnId="{368F03D8-2577-4052-B991-E57D113FFB78}">
      <dgm:prSet/>
      <dgm:spPr/>
      <dgm:t>
        <a:bodyPr/>
        <a:lstStyle/>
        <a:p>
          <a:endParaRPr lang="en-IN"/>
        </a:p>
      </dgm:t>
    </dgm:pt>
    <dgm:pt modelId="{A7C7148F-FBC2-4295-AA9A-3C324CFB8C92}" type="sibTrans" cxnId="{368F03D8-2577-4052-B991-E57D113FFB78}">
      <dgm:prSet/>
      <dgm:spPr/>
      <dgm:t>
        <a:bodyPr/>
        <a:lstStyle/>
        <a:p>
          <a:endParaRPr lang="en-IN"/>
        </a:p>
      </dgm:t>
    </dgm:pt>
    <dgm:pt modelId="{6A3B9D80-A48B-417B-86A5-734B49CB8C8F}">
      <dgm:prSet phldrT="[Text]"/>
      <dgm:spPr>
        <a:xfrm rot="5400000">
          <a:off x="1841269" y="245"/>
          <a:ext cx="1338912" cy="1338912"/>
        </a:xfrm>
        <a:prstGeom prst="upArrow">
          <a:avLst>
            <a:gd name="adj1" fmla="val 50000"/>
            <a:gd name="adj2" fmla="val 35000"/>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IN" dirty="0" smtClean="0">
              <a:solidFill>
                <a:schemeClr val="tx1"/>
              </a:solidFill>
              <a:latin typeface="Calibri" panose="020F0502020204030204"/>
              <a:ea typeface="+mn-ea"/>
              <a:cs typeface="+mn-cs"/>
            </a:rPr>
            <a:t>Innovation</a:t>
          </a:r>
          <a:endParaRPr lang="en-IN" dirty="0">
            <a:solidFill>
              <a:schemeClr val="tx1"/>
            </a:solidFill>
            <a:latin typeface="Calibri" panose="020F0502020204030204"/>
            <a:ea typeface="+mn-ea"/>
            <a:cs typeface="+mn-cs"/>
          </a:endParaRPr>
        </a:p>
      </dgm:t>
    </dgm:pt>
    <dgm:pt modelId="{C3000E32-5984-4060-BD64-28503EB74108}" type="parTrans" cxnId="{5F1BD2D5-4887-4E89-9366-DB1D9139FF0A}">
      <dgm:prSet/>
      <dgm:spPr/>
      <dgm:t>
        <a:bodyPr/>
        <a:lstStyle/>
        <a:p>
          <a:endParaRPr lang="en-IN"/>
        </a:p>
      </dgm:t>
    </dgm:pt>
    <dgm:pt modelId="{50D98C01-CD6C-4FBC-B0CA-DE454A9B3830}" type="sibTrans" cxnId="{5F1BD2D5-4887-4E89-9366-DB1D9139FF0A}">
      <dgm:prSet/>
      <dgm:spPr/>
      <dgm:t>
        <a:bodyPr/>
        <a:lstStyle/>
        <a:p>
          <a:endParaRPr lang="en-IN"/>
        </a:p>
      </dgm:t>
    </dgm:pt>
    <dgm:pt modelId="{B3E8ECA6-696E-44B7-AE5A-6D46342015BC}" type="pres">
      <dgm:prSet presAssocID="{7B28651D-85A6-4A17-A807-877618D14564}" presName="cycle" presStyleCnt="0">
        <dgm:presLayoutVars>
          <dgm:dir/>
          <dgm:resizeHandles val="exact"/>
        </dgm:presLayoutVars>
      </dgm:prSet>
      <dgm:spPr/>
      <dgm:t>
        <a:bodyPr/>
        <a:lstStyle/>
        <a:p>
          <a:endParaRPr lang="en-IN"/>
        </a:p>
      </dgm:t>
    </dgm:pt>
    <dgm:pt modelId="{C7FE23EA-9F98-4E64-A545-51BECF1EC3F8}" type="pres">
      <dgm:prSet presAssocID="{0F892F80-44AA-485F-9EA9-B25067DCF43D}" presName="arrow" presStyleLbl="node1" presStyleIdx="0" presStyleCnt="2">
        <dgm:presLayoutVars>
          <dgm:bulletEnabled val="1"/>
        </dgm:presLayoutVars>
      </dgm:prSet>
      <dgm:spPr/>
      <dgm:t>
        <a:bodyPr/>
        <a:lstStyle/>
        <a:p>
          <a:endParaRPr lang="en-IN"/>
        </a:p>
      </dgm:t>
    </dgm:pt>
    <dgm:pt modelId="{0E785AEC-A776-48E1-A496-59ABCACC7108}" type="pres">
      <dgm:prSet presAssocID="{6A3B9D80-A48B-417B-86A5-734B49CB8C8F}" presName="arrow" presStyleLbl="node1" presStyleIdx="1" presStyleCnt="2">
        <dgm:presLayoutVars>
          <dgm:bulletEnabled val="1"/>
        </dgm:presLayoutVars>
      </dgm:prSet>
      <dgm:spPr/>
      <dgm:t>
        <a:bodyPr/>
        <a:lstStyle/>
        <a:p>
          <a:endParaRPr lang="en-IN"/>
        </a:p>
      </dgm:t>
    </dgm:pt>
  </dgm:ptLst>
  <dgm:cxnLst>
    <dgm:cxn modelId="{368F03D8-2577-4052-B991-E57D113FFB78}" srcId="{7B28651D-85A6-4A17-A807-877618D14564}" destId="{0F892F80-44AA-485F-9EA9-B25067DCF43D}" srcOrd="0" destOrd="0" parTransId="{2B52904E-1E0D-45F1-917B-766E8639E097}" sibTransId="{A7C7148F-FBC2-4295-AA9A-3C324CFB8C92}"/>
    <dgm:cxn modelId="{A50931B8-AB8F-4A67-A60F-21958F2D3F3F}" type="presOf" srcId="{6A3B9D80-A48B-417B-86A5-734B49CB8C8F}" destId="{0E785AEC-A776-48E1-A496-59ABCACC7108}" srcOrd="0" destOrd="0" presId="urn:microsoft.com/office/officeart/2005/8/layout/arrow1"/>
    <dgm:cxn modelId="{5F1BD2D5-4887-4E89-9366-DB1D9139FF0A}" srcId="{7B28651D-85A6-4A17-A807-877618D14564}" destId="{6A3B9D80-A48B-417B-86A5-734B49CB8C8F}" srcOrd="1" destOrd="0" parTransId="{C3000E32-5984-4060-BD64-28503EB74108}" sibTransId="{50D98C01-CD6C-4FBC-B0CA-DE454A9B3830}"/>
    <dgm:cxn modelId="{73671A9A-B731-495D-AEC0-2EB116963741}" type="presOf" srcId="{0F892F80-44AA-485F-9EA9-B25067DCF43D}" destId="{C7FE23EA-9F98-4E64-A545-51BECF1EC3F8}" srcOrd="0" destOrd="0" presId="urn:microsoft.com/office/officeart/2005/8/layout/arrow1"/>
    <dgm:cxn modelId="{80DA829A-482B-4366-8498-B22EEC357314}" type="presOf" srcId="{7B28651D-85A6-4A17-A807-877618D14564}" destId="{B3E8ECA6-696E-44B7-AE5A-6D46342015BC}" srcOrd="0" destOrd="0" presId="urn:microsoft.com/office/officeart/2005/8/layout/arrow1"/>
    <dgm:cxn modelId="{3A2E5C0A-82E4-4E58-A7F8-5B0573EC2C6F}" type="presParOf" srcId="{B3E8ECA6-696E-44B7-AE5A-6D46342015BC}" destId="{C7FE23EA-9F98-4E64-A545-51BECF1EC3F8}" srcOrd="0" destOrd="0" presId="urn:microsoft.com/office/officeart/2005/8/layout/arrow1"/>
    <dgm:cxn modelId="{A6BAE608-1927-4872-A069-44C32171D247}" type="presParOf" srcId="{B3E8ECA6-696E-44B7-AE5A-6D46342015BC}" destId="{0E785AEC-A776-48E1-A496-59ABCACC7108}" srcOrd="1" destOrd="0" presId="urn:microsoft.com/office/officeart/2005/8/layout/arrow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74D54DB-CC75-4507-9CF2-5D7DEF627C69}" type="doc">
      <dgm:prSet loTypeId="urn:diagrams.loki3.com/VaryingWidthList" loCatId="list" qsTypeId="urn:microsoft.com/office/officeart/2005/8/quickstyle/simple3" qsCatId="simple" csTypeId="urn:microsoft.com/office/officeart/2005/8/colors/accent6_5" csCatId="accent6" phldr="1"/>
      <dgm:spPr/>
      <dgm:t>
        <a:bodyPr/>
        <a:lstStyle/>
        <a:p>
          <a:endParaRPr lang="en-IN"/>
        </a:p>
      </dgm:t>
    </dgm:pt>
    <dgm:pt modelId="{5D2E2CA1-5FB1-4765-8838-C0118392A818}">
      <dgm:prSet phldrT="[Text]"/>
      <dgm:spPr/>
      <dgm:t>
        <a:bodyPr/>
        <a:lstStyle/>
        <a:p>
          <a:r>
            <a:rPr lang="en-IN" dirty="0" smtClean="0"/>
            <a:t>Log Files</a:t>
          </a:r>
          <a:endParaRPr lang="en-IN" dirty="0"/>
        </a:p>
      </dgm:t>
    </dgm:pt>
    <dgm:pt modelId="{D2A73CB0-E5AA-414E-95D7-F4DB2051B01D}" type="parTrans" cxnId="{136222FE-3A08-4938-BEA8-11F4F324481F}">
      <dgm:prSet/>
      <dgm:spPr/>
      <dgm:t>
        <a:bodyPr/>
        <a:lstStyle/>
        <a:p>
          <a:endParaRPr lang="en-IN"/>
        </a:p>
      </dgm:t>
    </dgm:pt>
    <dgm:pt modelId="{D91C3BB1-AC2C-471D-9AE8-F15261CF793C}" type="sibTrans" cxnId="{136222FE-3A08-4938-BEA8-11F4F324481F}">
      <dgm:prSet/>
      <dgm:spPr/>
      <dgm:t>
        <a:bodyPr/>
        <a:lstStyle/>
        <a:p>
          <a:endParaRPr lang="en-IN"/>
        </a:p>
      </dgm:t>
    </dgm:pt>
    <dgm:pt modelId="{43DC9C2E-696D-49F1-909B-86D9AECD534A}">
      <dgm:prSet phldrT="[Text]"/>
      <dgm:spPr/>
      <dgm:t>
        <a:bodyPr/>
        <a:lstStyle/>
        <a:p>
          <a:r>
            <a:rPr lang="en-IN" dirty="0" smtClean="0"/>
            <a:t>XML Files</a:t>
          </a:r>
          <a:endParaRPr lang="en-IN" dirty="0"/>
        </a:p>
      </dgm:t>
    </dgm:pt>
    <dgm:pt modelId="{F697EDBE-E121-4771-846F-41EF1C0B8C21}" type="parTrans" cxnId="{7DA26A1B-08FA-4E76-A158-0F633E4FFC1F}">
      <dgm:prSet/>
      <dgm:spPr/>
      <dgm:t>
        <a:bodyPr/>
        <a:lstStyle/>
        <a:p>
          <a:endParaRPr lang="en-IN"/>
        </a:p>
      </dgm:t>
    </dgm:pt>
    <dgm:pt modelId="{1EA332B2-1F09-4A71-A1D5-E72021DB68B3}" type="sibTrans" cxnId="{7DA26A1B-08FA-4E76-A158-0F633E4FFC1F}">
      <dgm:prSet/>
      <dgm:spPr/>
      <dgm:t>
        <a:bodyPr/>
        <a:lstStyle/>
        <a:p>
          <a:endParaRPr lang="en-IN"/>
        </a:p>
      </dgm:t>
    </dgm:pt>
    <dgm:pt modelId="{60F77C7A-0DC6-4348-A154-E4C8CFF9EB74}">
      <dgm:prSet phldrT="[Text]"/>
      <dgm:spPr/>
      <dgm:t>
        <a:bodyPr/>
        <a:lstStyle/>
        <a:p>
          <a:r>
            <a:rPr lang="en-IN" dirty="0" smtClean="0"/>
            <a:t>CSV Files</a:t>
          </a:r>
        </a:p>
      </dgm:t>
    </dgm:pt>
    <dgm:pt modelId="{2608CB75-4D83-400F-B36E-BDBE2C6782BA}" type="parTrans" cxnId="{977DCE7A-93B9-4F3B-A896-CC80CABC75BF}">
      <dgm:prSet/>
      <dgm:spPr/>
      <dgm:t>
        <a:bodyPr/>
        <a:lstStyle/>
        <a:p>
          <a:endParaRPr lang="en-IN"/>
        </a:p>
      </dgm:t>
    </dgm:pt>
    <dgm:pt modelId="{23E8DE6A-C950-4F58-B8C4-EB584FCB8AD2}" type="sibTrans" cxnId="{977DCE7A-93B9-4F3B-A896-CC80CABC75BF}">
      <dgm:prSet/>
      <dgm:spPr/>
      <dgm:t>
        <a:bodyPr/>
        <a:lstStyle/>
        <a:p>
          <a:endParaRPr lang="en-IN"/>
        </a:p>
      </dgm:t>
    </dgm:pt>
    <dgm:pt modelId="{23A72E3F-FB73-4D96-94FB-CEC4E8641EBB}" type="pres">
      <dgm:prSet presAssocID="{A74D54DB-CC75-4507-9CF2-5D7DEF627C69}" presName="Name0" presStyleCnt="0">
        <dgm:presLayoutVars>
          <dgm:resizeHandles/>
        </dgm:presLayoutVars>
      </dgm:prSet>
      <dgm:spPr/>
      <dgm:t>
        <a:bodyPr/>
        <a:lstStyle/>
        <a:p>
          <a:endParaRPr lang="en-IN"/>
        </a:p>
      </dgm:t>
    </dgm:pt>
    <dgm:pt modelId="{763A5705-B8F5-47AD-B8E3-3545B36B7B74}" type="pres">
      <dgm:prSet presAssocID="{5D2E2CA1-5FB1-4765-8838-C0118392A818}" presName="text" presStyleLbl="node1" presStyleIdx="0" presStyleCnt="3" custScaleX="147159" custLinFactNeighborX="-9943" custLinFactNeighborY="-3030">
        <dgm:presLayoutVars>
          <dgm:bulletEnabled val="1"/>
        </dgm:presLayoutVars>
      </dgm:prSet>
      <dgm:spPr/>
      <dgm:t>
        <a:bodyPr/>
        <a:lstStyle/>
        <a:p>
          <a:endParaRPr lang="en-IN"/>
        </a:p>
      </dgm:t>
    </dgm:pt>
    <dgm:pt modelId="{775C042C-8331-426D-A4AC-6C2435A23DAE}" type="pres">
      <dgm:prSet presAssocID="{D91C3BB1-AC2C-471D-9AE8-F15261CF793C}" presName="space" presStyleCnt="0"/>
      <dgm:spPr/>
    </dgm:pt>
    <dgm:pt modelId="{AC47E5CC-F712-41EE-B809-DDDFD2169FD7}" type="pres">
      <dgm:prSet presAssocID="{43DC9C2E-696D-49F1-909B-86D9AECD534A}" presName="text" presStyleLbl="node1" presStyleIdx="1" presStyleCnt="3" custScaleX="147159">
        <dgm:presLayoutVars>
          <dgm:bulletEnabled val="1"/>
        </dgm:presLayoutVars>
      </dgm:prSet>
      <dgm:spPr/>
      <dgm:t>
        <a:bodyPr/>
        <a:lstStyle/>
        <a:p>
          <a:endParaRPr lang="en-IN"/>
        </a:p>
      </dgm:t>
    </dgm:pt>
    <dgm:pt modelId="{B0B60F19-4442-4BB8-B081-0D1020BD982D}" type="pres">
      <dgm:prSet presAssocID="{1EA332B2-1F09-4A71-A1D5-E72021DB68B3}" presName="space" presStyleCnt="0"/>
      <dgm:spPr/>
    </dgm:pt>
    <dgm:pt modelId="{600F0BCD-6676-4F75-B9CF-DEF760050428}" type="pres">
      <dgm:prSet presAssocID="{60F77C7A-0DC6-4348-A154-E4C8CFF9EB74}" presName="text" presStyleLbl="node1" presStyleIdx="2" presStyleCnt="3">
        <dgm:presLayoutVars>
          <dgm:bulletEnabled val="1"/>
        </dgm:presLayoutVars>
      </dgm:prSet>
      <dgm:spPr/>
      <dgm:t>
        <a:bodyPr/>
        <a:lstStyle/>
        <a:p>
          <a:endParaRPr lang="en-IN"/>
        </a:p>
      </dgm:t>
    </dgm:pt>
  </dgm:ptLst>
  <dgm:cxnLst>
    <dgm:cxn modelId="{4BA6014A-206A-44B2-87D5-AE9E276F40D7}" type="presOf" srcId="{5D2E2CA1-5FB1-4765-8838-C0118392A818}" destId="{763A5705-B8F5-47AD-B8E3-3545B36B7B74}" srcOrd="0" destOrd="0" presId="urn:diagrams.loki3.com/VaryingWidthList"/>
    <dgm:cxn modelId="{848784A1-25E7-4E03-9442-7FEBC04C9FCB}" type="presOf" srcId="{60F77C7A-0DC6-4348-A154-E4C8CFF9EB74}" destId="{600F0BCD-6676-4F75-B9CF-DEF760050428}" srcOrd="0" destOrd="0" presId="urn:diagrams.loki3.com/VaryingWidthList"/>
    <dgm:cxn modelId="{136222FE-3A08-4938-BEA8-11F4F324481F}" srcId="{A74D54DB-CC75-4507-9CF2-5D7DEF627C69}" destId="{5D2E2CA1-5FB1-4765-8838-C0118392A818}" srcOrd="0" destOrd="0" parTransId="{D2A73CB0-E5AA-414E-95D7-F4DB2051B01D}" sibTransId="{D91C3BB1-AC2C-471D-9AE8-F15261CF793C}"/>
    <dgm:cxn modelId="{7DA26A1B-08FA-4E76-A158-0F633E4FFC1F}" srcId="{A74D54DB-CC75-4507-9CF2-5D7DEF627C69}" destId="{43DC9C2E-696D-49F1-909B-86D9AECD534A}" srcOrd="1" destOrd="0" parTransId="{F697EDBE-E121-4771-846F-41EF1C0B8C21}" sibTransId="{1EA332B2-1F09-4A71-A1D5-E72021DB68B3}"/>
    <dgm:cxn modelId="{977DCE7A-93B9-4F3B-A896-CC80CABC75BF}" srcId="{A74D54DB-CC75-4507-9CF2-5D7DEF627C69}" destId="{60F77C7A-0DC6-4348-A154-E4C8CFF9EB74}" srcOrd="2" destOrd="0" parTransId="{2608CB75-4D83-400F-B36E-BDBE2C6782BA}" sibTransId="{23E8DE6A-C950-4F58-B8C4-EB584FCB8AD2}"/>
    <dgm:cxn modelId="{254FEF0A-1680-49F3-9959-C66E0F8954F3}" type="presOf" srcId="{A74D54DB-CC75-4507-9CF2-5D7DEF627C69}" destId="{23A72E3F-FB73-4D96-94FB-CEC4E8641EBB}" srcOrd="0" destOrd="0" presId="urn:diagrams.loki3.com/VaryingWidthList"/>
    <dgm:cxn modelId="{A1BB2A50-A6E0-4F48-96E9-75A84547481B}" type="presOf" srcId="{43DC9C2E-696D-49F1-909B-86D9AECD534A}" destId="{AC47E5CC-F712-41EE-B809-DDDFD2169FD7}" srcOrd="0" destOrd="0" presId="urn:diagrams.loki3.com/VaryingWidthList"/>
    <dgm:cxn modelId="{7B413705-29FA-4AA6-A6AF-9A44AD36A01D}" type="presParOf" srcId="{23A72E3F-FB73-4D96-94FB-CEC4E8641EBB}" destId="{763A5705-B8F5-47AD-B8E3-3545B36B7B74}" srcOrd="0" destOrd="0" presId="urn:diagrams.loki3.com/VaryingWidthList"/>
    <dgm:cxn modelId="{41563269-9C8B-4973-8565-4269436750AC}" type="presParOf" srcId="{23A72E3F-FB73-4D96-94FB-CEC4E8641EBB}" destId="{775C042C-8331-426D-A4AC-6C2435A23DAE}" srcOrd="1" destOrd="0" presId="urn:diagrams.loki3.com/VaryingWidthList"/>
    <dgm:cxn modelId="{AE1F3BD9-CE78-4197-9B60-812C41BA1A96}" type="presParOf" srcId="{23A72E3F-FB73-4D96-94FB-CEC4E8641EBB}" destId="{AC47E5CC-F712-41EE-B809-DDDFD2169FD7}" srcOrd="2" destOrd="0" presId="urn:diagrams.loki3.com/VaryingWidthList"/>
    <dgm:cxn modelId="{9C301948-72C6-4B2C-9206-6B02E06608C1}" type="presParOf" srcId="{23A72E3F-FB73-4D96-94FB-CEC4E8641EBB}" destId="{B0B60F19-4442-4BB8-B081-0D1020BD982D}" srcOrd="3" destOrd="0" presId="urn:diagrams.loki3.com/VaryingWidthList"/>
    <dgm:cxn modelId="{67656533-EB33-423F-BE9C-969EB8D7B5DF}" type="presParOf" srcId="{23A72E3F-FB73-4D96-94FB-CEC4E8641EBB}" destId="{600F0BCD-6676-4F75-B9CF-DEF760050428}"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3F46D65-2374-4505-A156-FDA67B5F3215}" type="doc">
      <dgm:prSet loTypeId="urn:microsoft.com/office/officeart/2005/8/layout/process1" loCatId="process" qsTypeId="urn:microsoft.com/office/officeart/2005/8/quickstyle/simple1" qsCatId="simple" csTypeId="urn:microsoft.com/office/officeart/2005/8/colors/accent5_2" csCatId="accent5" phldr="1"/>
      <dgm:spPr/>
    </dgm:pt>
    <dgm:pt modelId="{D300EB29-245E-4460-909E-81439B8A00A6}">
      <dgm:prSet phldrT="[Text]"/>
      <dgm:spPr/>
      <dgm:t>
        <a:bodyPr/>
        <a:lstStyle/>
        <a:p>
          <a:r>
            <a:rPr lang="en-IN" dirty="0" smtClean="0"/>
            <a:t>Object Classification</a:t>
          </a:r>
          <a:endParaRPr lang="en-IN" dirty="0"/>
        </a:p>
      </dgm:t>
    </dgm:pt>
    <dgm:pt modelId="{8673A1DC-EF22-453D-98A1-0A9FC6B94118}" type="parTrans" cxnId="{BF1E5862-31B9-4482-B44D-46771022F315}">
      <dgm:prSet/>
      <dgm:spPr/>
      <dgm:t>
        <a:bodyPr/>
        <a:lstStyle/>
        <a:p>
          <a:endParaRPr lang="en-IN"/>
        </a:p>
      </dgm:t>
    </dgm:pt>
    <dgm:pt modelId="{8AC0E34E-5701-4EE8-B6FB-E7A14C21344C}" type="sibTrans" cxnId="{BF1E5862-31B9-4482-B44D-46771022F315}">
      <dgm:prSet/>
      <dgm:spPr/>
      <dgm:t>
        <a:bodyPr/>
        <a:lstStyle/>
        <a:p>
          <a:endParaRPr lang="en-IN"/>
        </a:p>
      </dgm:t>
    </dgm:pt>
    <dgm:pt modelId="{9478FBFD-B92A-43F7-9BA2-8BA069126A4D}">
      <dgm:prSet phldrT="[Text]"/>
      <dgm:spPr/>
      <dgm:t>
        <a:bodyPr/>
        <a:lstStyle/>
        <a:p>
          <a:r>
            <a:rPr lang="en-IN" dirty="0" smtClean="0"/>
            <a:t>Automated Feature Engineering Module</a:t>
          </a:r>
          <a:endParaRPr lang="en-IN" dirty="0"/>
        </a:p>
      </dgm:t>
    </dgm:pt>
    <dgm:pt modelId="{9F9F288A-61A7-4B62-B471-AF112C7BD57C}" type="parTrans" cxnId="{B9246F64-9BAB-4FE9-8611-570D6CD79F54}">
      <dgm:prSet/>
      <dgm:spPr/>
      <dgm:t>
        <a:bodyPr/>
        <a:lstStyle/>
        <a:p>
          <a:endParaRPr lang="en-IN"/>
        </a:p>
      </dgm:t>
    </dgm:pt>
    <dgm:pt modelId="{536E3237-BB89-4B39-8DEA-AB5900882546}" type="sibTrans" cxnId="{B9246F64-9BAB-4FE9-8611-570D6CD79F54}">
      <dgm:prSet/>
      <dgm:spPr/>
      <dgm:t>
        <a:bodyPr/>
        <a:lstStyle/>
        <a:p>
          <a:endParaRPr lang="en-IN"/>
        </a:p>
      </dgm:t>
    </dgm:pt>
    <dgm:pt modelId="{BC56DFC9-7FAB-400A-B9EB-E531B0AC386E}">
      <dgm:prSet phldrT="[Text]"/>
      <dgm:spPr/>
      <dgm:t>
        <a:bodyPr/>
        <a:lstStyle/>
        <a:p>
          <a:r>
            <a:rPr lang="en-IN" dirty="0" smtClean="0"/>
            <a:t>Machine Learning Model</a:t>
          </a:r>
          <a:endParaRPr lang="en-IN" dirty="0"/>
        </a:p>
      </dgm:t>
    </dgm:pt>
    <dgm:pt modelId="{ED7D792C-1F3D-42E9-AF9A-D40B573D82D7}" type="parTrans" cxnId="{126F6FA0-AE08-4BCC-AC5C-F05A7BB2D640}">
      <dgm:prSet/>
      <dgm:spPr/>
      <dgm:t>
        <a:bodyPr/>
        <a:lstStyle/>
        <a:p>
          <a:endParaRPr lang="en-IN"/>
        </a:p>
      </dgm:t>
    </dgm:pt>
    <dgm:pt modelId="{E8E18270-16CE-4B5D-A0D6-DC50CDA3A672}" type="sibTrans" cxnId="{126F6FA0-AE08-4BCC-AC5C-F05A7BB2D640}">
      <dgm:prSet/>
      <dgm:spPr/>
      <dgm:t>
        <a:bodyPr/>
        <a:lstStyle/>
        <a:p>
          <a:endParaRPr lang="en-IN"/>
        </a:p>
      </dgm:t>
    </dgm:pt>
    <dgm:pt modelId="{8D1D50E1-635E-4137-869E-6B1B2BF561A7}" type="pres">
      <dgm:prSet presAssocID="{A3F46D65-2374-4505-A156-FDA67B5F3215}" presName="Name0" presStyleCnt="0">
        <dgm:presLayoutVars>
          <dgm:dir/>
          <dgm:resizeHandles val="exact"/>
        </dgm:presLayoutVars>
      </dgm:prSet>
      <dgm:spPr/>
    </dgm:pt>
    <dgm:pt modelId="{035BCAC9-CF34-46C1-ADB9-E50A28639CB5}" type="pres">
      <dgm:prSet presAssocID="{D300EB29-245E-4460-909E-81439B8A00A6}" presName="node" presStyleLbl="node1" presStyleIdx="0" presStyleCnt="3" custScaleY="172196">
        <dgm:presLayoutVars>
          <dgm:bulletEnabled val="1"/>
        </dgm:presLayoutVars>
      </dgm:prSet>
      <dgm:spPr/>
      <dgm:t>
        <a:bodyPr/>
        <a:lstStyle/>
        <a:p>
          <a:endParaRPr lang="en-IN"/>
        </a:p>
      </dgm:t>
    </dgm:pt>
    <dgm:pt modelId="{AE1EB69A-5B07-4850-83A4-254E130B1612}" type="pres">
      <dgm:prSet presAssocID="{8AC0E34E-5701-4EE8-B6FB-E7A14C21344C}" presName="sibTrans" presStyleLbl="sibTrans2D1" presStyleIdx="0" presStyleCnt="2"/>
      <dgm:spPr/>
      <dgm:t>
        <a:bodyPr/>
        <a:lstStyle/>
        <a:p>
          <a:endParaRPr lang="en-IN"/>
        </a:p>
      </dgm:t>
    </dgm:pt>
    <dgm:pt modelId="{3B0EF79B-FAE9-48DA-B9DB-BC851BC0C7A9}" type="pres">
      <dgm:prSet presAssocID="{8AC0E34E-5701-4EE8-B6FB-E7A14C21344C}" presName="connectorText" presStyleLbl="sibTrans2D1" presStyleIdx="0" presStyleCnt="2"/>
      <dgm:spPr/>
      <dgm:t>
        <a:bodyPr/>
        <a:lstStyle/>
        <a:p>
          <a:endParaRPr lang="en-IN"/>
        </a:p>
      </dgm:t>
    </dgm:pt>
    <dgm:pt modelId="{76330DEB-938F-4E4D-8C9B-38193860885B}" type="pres">
      <dgm:prSet presAssocID="{9478FBFD-B92A-43F7-9BA2-8BA069126A4D}" presName="node" presStyleLbl="node1" presStyleIdx="1" presStyleCnt="3" custScaleY="172196">
        <dgm:presLayoutVars>
          <dgm:bulletEnabled val="1"/>
        </dgm:presLayoutVars>
      </dgm:prSet>
      <dgm:spPr/>
      <dgm:t>
        <a:bodyPr/>
        <a:lstStyle/>
        <a:p>
          <a:endParaRPr lang="en-IN"/>
        </a:p>
      </dgm:t>
    </dgm:pt>
    <dgm:pt modelId="{37E4E619-53EC-4F00-8810-7F2AA80A59A9}" type="pres">
      <dgm:prSet presAssocID="{536E3237-BB89-4B39-8DEA-AB5900882546}" presName="sibTrans" presStyleLbl="sibTrans2D1" presStyleIdx="1" presStyleCnt="2" custScaleX="168419"/>
      <dgm:spPr>
        <a:prstGeom prst="leftArrow">
          <a:avLst/>
        </a:prstGeom>
      </dgm:spPr>
      <dgm:t>
        <a:bodyPr/>
        <a:lstStyle/>
        <a:p>
          <a:endParaRPr lang="en-IN"/>
        </a:p>
      </dgm:t>
    </dgm:pt>
    <dgm:pt modelId="{27876AF0-7F98-4F96-AF02-0FF9006182D1}" type="pres">
      <dgm:prSet presAssocID="{536E3237-BB89-4B39-8DEA-AB5900882546}" presName="connectorText" presStyleLbl="sibTrans2D1" presStyleIdx="1" presStyleCnt="2"/>
      <dgm:spPr/>
      <dgm:t>
        <a:bodyPr/>
        <a:lstStyle/>
        <a:p>
          <a:endParaRPr lang="en-IN"/>
        </a:p>
      </dgm:t>
    </dgm:pt>
    <dgm:pt modelId="{C349D2D4-8E9A-4980-978E-1823C5A92ACF}" type="pres">
      <dgm:prSet presAssocID="{BC56DFC9-7FAB-400A-B9EB-E531B0AC386E}" presName="node" presStyleLbl="node1" presStyleIdx="2" presStyleCnt="3" custScaleY="172196">
        <dgm:presLayoutVars>
          <dgm:bulletEnabled val="1"/>
        </dgm:presLayoutVars>
      </dgm:prSet>
      <dgm:spPr/>
      <dgm:t>
        <a:bodyPr/>
        <a:lstStyle/>
        <a:p>
          <a:endParaRPr lang="en-IN"/>
        </a:p>
      </dgm:t>
    </dgm:pt>
  </dgm:ptLst>
  <dgm:cxnLst>
    <dgm:cxn modelId="{49DC30BB-B750-4D73-8339-73B65716BDA1}" type="presOf" srcId="{536E3237-BB89-4B39-8DEA-AB5900882546}" destId="{37E4E619-53EC-4F00-8810-7F2AA80A59A9}" srcOrd="0" destOrd="0" presId="urn:microsoft.com/office/officeart/2005/8/layout/process1"/>
    <dgm:cxn modelId="{B9246F64-9BAB-4FE9-8611-570D6CD79F54}" srcId="{A3F46D65-2374-4505-A156-FDA67B5F3215}" destId="{9478FBFD-B92A-43F7-9BA2-8BA069126A4D}" srcOrd="1" destOrd="0" parTransId="{9F9F288A-61A7-4B62-B471-AF112C7BD57C}" sibTransId="{536E3237-BB89-4B39-8DEA-AB5900882546}"/>
    <dgm:cxn modelId="{F163BC6A-5C44-48F9-8064-3C5AD3551146}" type="presOf" srcId="{9478FBFD-B92A-43F7-9BA2-8BA069126A4D}" destId="{76330DEB-938F-4E4D-8C9B-38193860885B}" srcOrd="0" destOrd="0" presId="urn:microsoft.com/office/officeart/2005/8/layout/process1"/>
    <dgm:cxn modelId="{479EB028-4EAA-4E48-B929-401C0BC281A1}" type="presOf" srcId="{8AC0E34E-5701-4EE8-B6FB-E7A14C21344C}" destId="{AE1EB69A-5B07-4850-83A4-254E130B1612}" srcOrd="0" destOrd="0" presId="urn:microsoft.com/office/officeart/2005/8/layout/process1"/>
    <dgm:cxn modelId="{7DF44DF0-9367-4366-878C-7B9778EFB77B}" type="presOf" srcId="{536E3237-BB89-4B39-8DEA-AB5900882546}" destId="{27876AF0-7F98-4F96-AF02-0FF9006182D1}" srcOrd="1" destOrd="0" presId="urn:microsoft.com/office/officeart/2005/8/layout/process1"/>
    <dgm:cxn modelId="{BF1E5862-31B9-4482-B44D-46771022F315}" srcId="{A3F46D65-2374-4505-A156-FDA67B5F3215}" destId="{D300EB29-245E-4460-909E-81439B8A00A6}" srcOrd="0" destOrd="0" parTransId="{8673A1DC-EF22-453D-98A1-0A9FC6B94118}" sibTransId="{8AC0E34E-5701-4EE8-B6FB-E7A14C21344C}"/>
    <dgm:cxn modelId="{126F6FA0-AE08-4BCC-AC5C-F05A7BB2D640}" srcId="{A3F46D65-2374-4505-A156-FDA67B5F3215}" destId="{BC56DFC9-7FAB-400A-B9EB-E531B0AC386E}" srcOrd="2" destOrd="0" parTransId="{ED7D792C-1F3D-42E9-AF9A-D40B573D82D7}" sibTransId="{E8E18270-16CE-4B5D-A0D6-DC50CDA3A672}"/>
    <dgm:cxn modelId="{128854DE-F1A5-471B-8FFF-E07621FBAE4B}" type="presOf" srcId="{8AC0E34E-5701-4EE8-B6FB-E7A14C21344C}" destId="{3B0EF79B-FAE9-48DA-B9DB-BC851BC0C7A9}" srcOrd="1" destOrd="0" presId="urn:microsoft.com/office/officeart/2005/8/layout/process1"/>
    <dgm:cxn modelId="{5870EFCA-0C5D-4923-B39F-3A9D8EC522F5}" type="presOf" srcId="{D300EB29-245E-4460-909E-81439B8A00A6}" destId="{035BCAC9-CF34-46C1-ADB9-E50A28639CB5}" srcOrd="0" destOrd="0" presId="urn:microsoft.com/office/officeart/2005/8/layout/process1"/>
    <dgm:cxn modelId="{24A3298A-9C0E-46A0-B1C6-0CAB10BC7D69}" type="presOf" srcId="{A3F46D65-2374-4505-A156-FDA67B5F3215}" destId="{8D1D50E1-635E-4137-869E-6B1B2BF561A7}" srcOrd="0" destOrd="0" presId="urn:microsoft.com/office/officeart/2005/8/layout/process1"/>
    <dgm:cxn modelId="{E8489B96-88B0-440B-8D4C-0DFB6AC61482}" type="presOf" srcId="{BC56DFC9-7FAB-400A-B9EB-E531B0AC386E}" destId="{C349D2D4-8E9A-4980-978E-1823C5A92ACF}" srcOrd="0" destOrd="0" presId="urn:microsoft.com/office/officeart/2005/8/layout/process1"/>
    <dgm:cxn modelId="{F1B57103-640E-4BE3-987F-5357EA0EFE91}" type="presParOf" srcId="{8D1D50E1-635E-4137-869E-6B1B2BF561A7}" destId="{035BCAC9-CF34-46C1-ADB9-E50A28639CB5}" srcOrd="0" destOrd="0" presId="urn:microsoft.com/office/officeart/2005/8/layout/process1"/>
    <dgm:cxn modelId="{BB0A7DF8-3453-4B3A-93DD-52F6B0AABA59}" type="presParOf" srcId="{8D1D50E1-635E-4137-869E-6B1B2BF561A7}" destId="{AE1EB69A-5B07-4850-83A4-254E130B1612}" srcOrd="1" destOrd="0" presId="urn:microsoft.com/office/officeart/2005/8/layout/process1"/>
    <dgm:cxn modelId="{F9C3BA7C-FEB9-4749-A18F-D5DF5DFF8EB9}" type="presParOf" srcId="{AE1EB69A-5B07-4850-83A4-254E130B1612}" destId="{3B0EF79B-FAE9-48DA-B9DB-BC851BC0C7A9}" srcOrd="0" destOrd="0" presId="urn:microsoft.com/office/officeart/2005/8/layout/process1"/>
    <dgm:cxn modelId="{81FE1228-7C1D-4C82-B3DC-D792F7590BAE}" type="presParOf" srcId="{8D1D50E1-635E-4137-869E-6B1B2BF561A7}" destId="{76330DEB-938F-4E4D-8C9B-38193860885B}" srcOrd="2" destOrd="0" presId="urn:microsoft.com/office/officeart/2005/8/layout/process1"/>
    <dgm:cxn modelId="{BD6A49D8-1DE7-4E72-AE28-065202A574B1}" type="presParOf" srcId="{8D1D50E1-635E-4137-869E-6B1B2BF561A7}" destId="{37E4E619-53EC-4F00-8810-7F2AA80A59A9}" srcOrd="3" destOrd="0" presId="urn:microsoft.com/office/officeart/2005/8/layout/process1"/>
    <dgm:cxn modelId="{1F135E7F-2DDD-4889-AFE1-AC008BFA0589}" type="presParOf" srcId="{37E4E619-53EC-4F00-8810-7F2AA80A59A9}" destId="{27876AF0-7F98-4F96-AF02-0FF9006182D1}" srcOrd="0" destOrd="0" presId="urn:microsoft.com/office/officeart/2005/8/layout/process1"/>
    <dgm:cxn modelId="{16DC03C9-F0F6-4C24-932A-CD948AAD23D8}" type="presParOf" srcId="{8D1D50E1-635E-4137-869E-6B1B2BF561A7}" destId="{C349D2D4-8E9A-4980-978E-1823C5A92ACF}"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BF5EDD-12B3-456F-B2B0-22EF9E6A6B3C}"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IN"/>
        </a:p>
      </dgm:t>
    </dgm:pt>
    <dgm:pt modelId="{B80A106F-F1A8-4C82-8D83-D643B1FA381F}">
      <dgm:prSet phldrT="[Text]"/>
      <dgm:spPr>
        <a:xfrm rot="16200000">
          <a:off x="961" y="38"/>
          <a:ext cx="1227957" cy="1227957"/>
        </a:xfrm>
        <a:prstGeom prst="downArrow">
          <a:avLst>
            <a:gd name="adj1" fmla="val 50000"/>
            <a:gd name="adj2" fmla="val 35000"/>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IN" dirty="0" smtClean="0">
              <a:solidFill>
                <a:schemeClr val="tx1"/>
              </a:solidFill>
              <a:latin typeface="Calibri" panose="020F0502020204030204"/>
              <a:ea typeface="+mn-ea"/>
              <a:cs typeface="+mn-cs"/>
            </a:rPr>
            <a:t>Data Driven</a:t>
          </a:r>
          <a:endParaRPr lang="en-IN" dirty="0">
            <a:solidFill>
              <a:schemeClr val="tx1"/>
            </a:solidFill>
            <a:latin typeface="Calibri" panose="020F0502020204030204"/>
            <a:ea typeface="+mn-ea"/>
            <a:cs typeface="+mn-cs"/>
          </a:endParaRPr>
        </a:p>
      </dgm:t>
    </dgm:pt>
    <dgm:pt modelId="{57C0D3BB-2FFB-497A-81A4-DD91FAC8E07D}" type="parTrans" cxnId="{59ACE27C-9E06-4C22-821A-2C7EF55F34A8}">
      <dgm:prSet/>
      <dgm:spPr/>
      <dgm:t>
        <a:bodyPr/>
        <a:lstStyle/>
        <a:p>
          <a:endParaRPr lang="en-IN"/>
        </a:p>
      </dgm:t>
    </dgm:pt>
    <dgm:pt modelId="{8A84A513-31A9-4FA0-8121-226B6ACFC8E9}" type="sibTrans" cxnId="{59ACE27C-9E06-4C22-821A-2C7EF55F34A8}">
      <dgm:prSet/>
      <dgm:spPr/>
      <dgm:t>
        <a:bodyPr/>
        <a:lstStyle/>
        <a:p>
          <a:endParaRPr lang="en-IN"/>
        </a:p>
      </dgm:t>
    </dgm:pt>
    <dgm:pt modelId="{08B9632D-1CD4-497F-865E-AF903A952AA2}">
      <dgm:prSet phldrT="[Text]"/>
      <dgm:spPr>
        <a:xfrm rot="5400000">
          <a:off x="1733220" y="38"/>
          <a:ext cx="1227957" cy="1227957"/>
        </a:xfrm>
        <a:prstGeom prst="downArrow">
          <a:avLst>
            <a:gd name="adj1" fmla="val 50000"/>
            <a:gd name="adj2" fmla="val 35000"/>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IN" dirty="0" smtClean="0">
              <a:solidFill>
                <a:schemeClr val="tx1"/>
              </a:solidFill>
              <a:latin typeface="Calibri" panose="020F0502020204030204"/>
              <a:ea typeface="+mn-ea"/>
              <a:cs typeface="+mn-cs"/>
            </a:rPr>
            <a:t>Knowledge Driven</a:t>
          </a:r>
          <a:endParaRPr lang="en-IN" dirty="0">
            <a:solidFill>
              <a:schemeClr val="tx1"/>
            </a:solidFill>
            <a:latin typeface="Calibri" panose="020F0502020204030204"/>
            <a:ea typeface="+mn-ea"/>
            <a:cs typeface="+mn-cs"/>
          </a:endParaRPr>
        </a:p>
      </dgm:t>
    </dgm:pt>
    <dgm:pt modelId="{A949AD16-B352-4BE9-985F-3786C18D1342}" type="parTrans" cxnId="{FC72CAAA-2C1A-4A3F-873E-75874D3C7A3B}">
      <dgm:prSet/>
      <dgm:spPr/>
      <dgm:t>
        <a:bodyPr/>
        <a:lstStyle/>
        <a:p>
          <a:endParaRPr lang="en-IN"/>
        </a:p>
      </dgm:t>
    </dgm:pt>
    <dgm:pt modelId="{B3FB6995-4853-4B97-9568-196B5F27EEBF}" type="sibTrans" cxnId="{FC72CAAA-2C1A-4A3F-873E-75874D3C7A3B}">
      <dgm:prSet/>
      <dgm:spPr/>
      <dgm:t>
        <a:bodyPr/>
        <a:lstStyle/>
        <a:p>
          <a:endParaRPr lang="en-IN"/>
        </a:p>
      </dgm:t>
    </dgm:pt>
    <dgm:pt modelId="{ECC46131-BD7C-4D12-970B-4B854F2C19DC}" type="pres">
      <dgm:prSet presAssocID="{B8BF5EDD-12B3-456F-B2B0-22EF9E6A6B3C}" presName="diagram" presStyleCnt="0">
        <dgm:presLayoutVars>
          <dgm:dir/>
          <dgm:resizeHandles val="exact"/>
        </dgm:presLayoutVars>
      </dgm:prSet>
      <dgm:spPr/>
      <dgm:t>
        <a:bodyPr/>
        <a:lstStyle/>
        <a:p>
          <a:endParaRPr lang="en-IN"/>
        </a:p>
      </dgm:t>
    </dgm:pt>
    <dgm:pt modelId="{6FC64D11-0E78-44F7-B55F-EA15EC16677B}" type="pres">
      <dgm:prSet presAssocID="{B80A106F-F1A8-4C82-8D83-D643B1FA381F}" presName="arrow" presStyleLbl="node1" presStyleIdx="0" presStyleCnt="2">
        <dgm:presLayoutVars>
          <dgm:bulletEnabled val="1"/>
        </dgm:presLayoutVars>
      </dgm:prSet>
      <dgm:spPr/>
      <dgm:t>
        <a:bodyPr/>
        <a:lstStyle/>
        <a:p>
          <a:endParaRPr lang="en-IN"/>
        </a:p>
      </dgm:t>
    </dgm:pt>
    <dgm:pt modelId="{4EA3B991-7053-4DEE-976A-183F4B2F2F64}" type="pres">
      <dgm:prSet presAssocID="{08B9632D-1CD4-497F-865E-AF903A952AA2}" presName="arrow" presStyleLbl="node1" presStyleIdx="1" presStyleCnt="2">
        <dgm:presLayoutVars>
          <dgm:bulletEnabled val="1"/>
        </dgm:presLayoutVars>
      </dgm:prSet>
      <dgm:spPr/>
      <dgm:t>
        <a:bodyPr/>
        <a:lstStyle/>
        <a:p>
          <a:endParaRPr lang="en-IN"/>
        </a:p>
      </dgm:t>
    </dgm:pt>
  </dgm:ptLst>
  <dgm:cxnLst>
    <dgm:cxn modelId="{22C8F6DD-6851-45D5-B2A9-462182A33538}" type="presOf" srcId="{B8BF5EDD-12B3-456F-B2B0-22EF9E6A6B3C}" destId="{ECC46131-BD7C-4D12-970B-4B854F2C19DC}" srcOrd="0" destOrd="0" presId="urn:microsoft.com/office/officeart/2005/8/layout/arrow5"/>
    <dgm:cxn modelId="{FC72CAAA-2C1A-4A3F-873E-75874D3C7A3B}" srcId="{B8BF5EDD-12B3-456F-B2B0-22EF9E6A6B3C}" destId="{08B9632D-1CD4-497F-865E-AF903A952AA2}" srcOrd="1" destOrd="0" parTransId="{A949AD16-B352-4BE9-985F-3786C18D1342}" sibTransId="{B3FB6995-4853-4B97-9568-196B5F27EEBF}"/>
    <dgm:cxn modelId="{2A718404-3ADA-4362-9370-D5A6DE8113F5}" type="presOf" srcId="{B80A106F-F1A8-4C82-8D83-D643B1FA381F}" destId="{6FC64D11-0E78-44F7-B55F-EA15EC16677B}" srcOrd="0" destOrd="0" presId="urn:microsoft.com/office/officeart/2005/8/layout/arrow5"/>
    <dgm:cxn modelId="{59ACE27C-9E06-4C22-821A-2C7EF55F34A8}" srcId="{B8BF5EDD-12B3-456F-B2B0-22EF9E6A6B3C}" destId="{B80A106F-F1A8-4C82-8D83-D643B1FA381F}" srcOrd="0" destOrd="0" parTransId="{57C0D3BB-2FFB-497A-81A4-DD91FAC8E07D}" sibTransId="{8A84A513-31A9-4FA0-8121-226B6ACFC8E9}"/>
    <dgm:cxn modelId="{8EDB1D6C-232C-451E-81BF-901169D6B1E8}" type="presOf" srcId="{08B9632D-1CD4-497F-865E-AF903A952AA2}" destId="{4EA3B991-7053-4DEE-976A-183F4B2F2F64}" srcOrd="0" destOrd="0" presId="urn:microsoft.com/office/officeart/2005/8/layout/arrow5"/>
    <dgm:cxn modelId="{568A9B6D-7001-40E8-9CBD-7866C49123DC}" type="presParOf" srcId="{ECC46131-BD7C-4D12-970B-4B854F2C19DC}" destId="{6FC64D11-0E78-44F7-B55F-EA15EC16677B}" srcOrd="0" destOrd="0" presId="urn:microsoft.com/office/officeart/2005/8/layout/arrow5"/>
    <dgm:cxn modelId="{B6229AF8-C387-4B7F-AD9C-48A9134E3789}" type="presParOf" srcId="{ECC46131-BD7C-4D12-970B-4B854F2C19DC}" destId="{4EA3B991-7053-4DEE-976A-183F4B2F2F64}" srcOrd="1" destOrd="0" presId="urn:microsoft.com/office/officeart/2005/8/layout/arrow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0534EE-C45C-403A-8770-9941D0553761}"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IN"/>
        </a:p>
      </dgm:t>
    </dgm:pt>
    <dgm:pt modelId="{EEA81CB5-5B4C-46C5-A0E2-FE34A7AE24A0}">
      <dgm:prSet phldrT="[Text]"/>
      <dgm:spPr>
        <a:xfrm>
          <a:off x="1037263" y="0"/>
          <a:ext cx="1177904" cy="997185"/>
        </a:xfrm>
        <a:prstGeom prst="rect">
          <a:avLst/>
        </a:prstGeom>
        <a:noFill/>
        <a:ln>
          <a:noFill/>
        </a:ln>
        <a:effectLst/>
      </dgm:spPr>
      <dgm:t>
        <a:bodyPr/>
        <a:lstStyle/>
        <a:p>
          <a:r>
            <a:rPr lang="en-IN" b="1" dirty="0" smtClean="0">
              <a:solidFill>
                <a:sysClr val="windowText" lastClr="000000">
                  <a:hueOff val="0"/>
                  <a:satOff val="0"/>
                  <a:lumOff val="0"/>
                  <a:alphaOff val="0"/>
                </a:sysClr>
              </a:solidFill>
              <a:latin typeface="Calibri" panose="020F0502020204030204"/>
              <a:ea typeface="+mn-ea"/>
              <a:cs typeface="+mn-cs"/>
            </a:rPr>
            <a:t>Data Science</a:t>
          </a:r>
          <a:endParaRPr lang="en-IN" b="1" dirty="0">
            <a:solidFill>
              <a:sysClr val="windowText" lastClr="000000">
                <a:hueOff val="0"/>
                <a:satOff val="0"/>
                <a:lumOff val="0"/>
                <a:alphaOff val="0"/>
              </a:sysClr>
            </a:solidFill>
            <a:latin typeface="Calibri" panose="020F0502020204030204"/>
            <a:ea typeface="+mn-ea"/>
            <a:cs typeface="+mn-cs"/>
          </a:endParaRPr>
        </a:p>
      </dgm:t>
    </dgm:pt>
    <dgm:pt modelId="{ADD04CCF-7DD0-4C0D-B9AD-21CF3FBB93D8}" type="parTrans" cxnId="{2E501489-056E-4E84-922F-22B7E91F8A81}">
      <dgm:prSet/>
      <dgm:spPr/>
      <dgm:t>
        <a:bodyPr/>
        <a:lstStyle/>
        <a:p>
          <a:endParaRPr lang="en-IN"/>
        </a:p>
      </dgm:t>
    </dgm:pt>
    <dgm:pt modelId="{FB4E4270-DEF8-461C-A59C-B96235E009A0}" type="sibTrans" cxnId="{2E501489-056E-4E84-922F-22B7E91F8A81}">
      <dgm:prSet/>
      <dgm:spPr/>
      <dgm:t>
        <a:bodyPr/>
        <a:lstStyle/>
        <a:p>
          <a:endParaRPr lang="en-IN"/>
        </a:p>
      </dgm:t>
    </dgm:pt>
    <dgm:pt modelId="{25CB7DC0-06DC-4378-894E-6743039924EC}">
      <dgm:prSet phldrT="[Text]"/>
      <dgm:spPr>
        <a:xfrm>
          <a:off x="57438" y="1377066"/>
          <a:ext cx="1346359" cy="997185"/>
        </a:xfrm>
        <a:prstGeom prst="rect">
          <a:avLst/>
        </a:prstGeom>
        <a:noFill/>
        <a:ln>
          <a:noFill/>
        </a:ln>
        <a:effectLst/>
      </dgm:spPr>
      <dgm:t>
        <a:bodyPr/>
        <a:lstStyle/>
        <a:p>
          <a:r>
            <a:rPr lang="en-IN" b="1" dirty="0" smtClean="0">
              <a:solidFill>
                <a:sysClr val="windowText" lastClr="000000">
                  <a:hueOff val="0"/>
                  <a:satOff val="0"/>
                  <a:lumOff val="0"/>
                  <a:alphaOff val="0"/>
                </a:sysClr>
              </a:solidFill>
              <a:latin typeface="Calibri" panose="020F0502020204030204"/>
              <a:ea typeface="+mn-ea"/>
              <a:cs typeface="+mn-cs"/>
            </a:rPr>
            <a:t>Decision Science</a:t>
          </a:r>
          <a:endParaRPr lang="en-IN" b="1" dirty="0">
            <a:solidFill>
              <a:sysClr val="windowText" lastClr="000000">
                <a:hueOff val="0"/>
                <a:satOff val="0"/>
                <a:lumOff val="0"/>
                <a:alphaOff val="0"/>
              </a:sysClr>
            </a:solidFill>
            <a:latin typeface="Calibri" panose="020F0502020204030204"/>
            <a:ea typeface="+mn-ea"/>
            <a:cs typeface="+mn-cs"/>
          </a:endParaRPr>
        </a:p>
      </dgm:t>
    </dgm:pt>
    <dgm:pt modelId="{E79F77FF-38AD-4034-B6AF-CF464702B44B}" type="parTrans" cxnId="{9472ED90-DFFA-4137-B42A-5737DE7920F4}">
      <dgm:prSet/>
      <dgm:spPr/>
      <dgm:t>
        <a:bodyPr/>
        <a:lstStyle/>
        <a:p>
          <a:endParaRPr lang="en-IN"/>
        </a:p>
      </dgm:t>
    </dgm:pt>
    <dgm:pt modelId="{71FEFE25-FE1A-46EF-8812-7E0782F1EC96}" type="sibTrans" cxnId="{9472ED90-DFFA-4137-B42A-5737DE7920F4}">
      <dgm:prSet/>
      <dgm:spPr/>
      <dgm:t>
        <a:bodyPr/>
        <a:lstStyle/>
        <a:p>
          <a:endParaRPr lang="en-IN"/>
        </a:p>
      </dgm:t>
    </dgm:pt>
    <dgm:pt modelId="{6B81BF7D-CD72-4C3A-8789-8810EF06E187}" type="pres">
      <dgm:prSet presAssocID="{2D0534EE-C45C-403A-8770-9941D0553761}" presName="compositeShape" presStyleCnt="0">
        <dgm:presLayoutVars>
          <dgm:chMax val="2"/>
          <dgm:dir/>
          <dgm:resizeHandles val="exact"/>
        </dgm:presLayoutVars>
      </dgm:prSet>
      <dgm:spPr/>
      <dgm:t>
        <a:bodyPr/>
        <a:lstStyle/>
        <a:p>
          <a:endParaRPr lang="en-IN"/>
        </a:p>
      </dgm:t>
    </dgm:pt>
    <dgm:pt modelId="{CC74D94A-6D2B-4F11-830A-2165EC27A054}" type="pres">
      <dgm:prSet presAssocID="{2D0534EE-C45C-403A-8770-9941D0553761}" presName="divider" presStyleLbl="fgShp" presStyleIdx="0" presStyleCnt="1"/>
      <dgm:spPr>
        <a:xfrm rot="21300000">
          <a:off x="7386" y="1051245"/>
          <a:ext cx="2342060" cy="271760"/>
        </a:xfrm>
        <a:prstGeom prst="mathMinus">
          <a:avLst/>
        </a:prstGeom>
        <a:solidFill>
          <a:srgbClr val="5B9BD5">
            <a:tint val="6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F6746DBC-FA2C-4370-A9A5-4AD5BDDC80AA}" type="pres">
      <dgm:prSet presAssocID="{EEA81CB5-5B4C-46C5-A0E2-FE34A7AE24A0}" presName="downArrow" presStyleLbl="node1" presStyleIdx="0" presStyleCnt="2"/>
      <dgm:spPr>
        <a:xfrm>
          <a:off x="282820" y="118712"/>
          <a:ext cx="707050" cy="949700"/>
        </a:xfrm>
        <a:prstGeom prst="downArrow">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D6E8F71B-BDFD-4E42-B0B8-2805C3BF4B8A}" type="pres">
      <dgm:prSet presAssocID="{EEA81CB5-5B4C-46C5-A0E2-FE34A7AE24A0}" presName="downArrowText" presStyleLbl="revTx" presStyleIdx="0" presStyleCnt="2" custScaleX="156182">
        <dgm:presLayoutVars>
          <dgm:bulletEnabled val="1"/>
        </dgm:presLayoutVars>
      </dgm:prSet>
      <dgm:spPr/>
      <dgm:t>
        <a:bodyPr/>
        <a:lstStyle/>
        <a:p>
          <a:endParaRPr lang="en-IN"/>
        </a:p>
      </dgm:t>
    </dgm:pt>
    <dgm:pt modelId="{8091FCA5-1FD9-476D-A20D-E75BC87AB860}" type="pres">
      <dgm:prSet presAssocID="{25CB7DC0-06DC-4378-894E-6743039924EC}" presName="upArrow" presStyleLbl="node1" presStyleIdx="1" presStyleCnt="2"/>
      <dgm:spPr>
        <a:xfrm>
          <a:off x="1366963" y="1305838"/>
          <a:ext cx="707050" cy="949700"/>
        </a:xfrm>
        <a:prstGeom prst="upArrow">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F02882AC-5E3E-47D8-85F4-A84846DF26AD}" type="pres">
      <dgm:prSet presAssocID="{25CB7DC0-06DC-4378-894E-6743039924EC}" presName="upArrowText" presStyleLbl="revTx" presStyleIdx="1" presStyleCnt="2" custScaleX="178518">
        <dgm:presLayoutVars>
          <dgm:bulletEnabled val="1"/>
        </dgm:presLayoutVars>
      </dgm:prSet>
      <dgm:spPr/>
      <dgm:t>
        <a:bodyPr/>
        <a:lstStyle/>
        <a:p>
          <a:endParaRPr lang="en-IN"/>
        </a:p>
      </dgm:t>
    </dgm:pt>
  </dgm:ptLst>
  <dgm:cxnLst>
    <dgm:cxn modelId="{C56E9002-62A5-46D7-AE44-F2A186440EA7}" type="presOf" srcId="{EEA81CB5-5B4C-46C5-A0E2-FE34A7AE24A0}" destId="{D6E8F71B-BDFD-4E42-B0B8-2805C3BF4B8A}" srcOrd="0" destOrd="0" presId="urn:microsoft.com/office/officeart/2005/8/layout/arrow3"/>
    <dgm:cxn modelId="{46B905E3-E523-44F8-9101-519398C2126F}" type="presOf" srcId="{2D0534EE-C45C-403A-8770-9941D0553761}" destId="{6B81BF7D-CD72-4C3A-8789-8810EF06E187}" srcOrd="0" destOrd="0" presId="urn:microsoft.com/office/officeart/2005/8/layout/arrow3"/>
    <dgm:cxn modelId="{2E501489-056E-4E84-922F-22B7E91F8A81}" srcId="{2D0534EE-C45C-403A-8770-9941D0553761}" destId="{EEA81CB5-5B4C-46C5-A0E2-FE34A7AE24A0}" srcOrd="0" destOrd="0" parTransId="{ADD04CCF-7DD0-4C0D-B9AD-21CF3FBB93D8}" sibTransId="{FB4E4270-DEF8-461C-A59C-B96235E009A0}"/>
    <dgm:cxn modelId="{9472ED90-DFFA-4137-B42A-5737DE7920F4}" srcId="{2D0534EE-C45C-403A-8770-9941D0553761}" destId="{25CB7DC0-06DC-4378-894E-6743039924EC}" srcOrd="1" destOrd="0" parTransId="{E79F77FF-38AD-4034-B6AF-CF464702B44B}" sibTransId="{71FEFE25-FE1A-46EF-8812-7E0782F1EC96}"/>
    <dgm:cxn modelId="{AD2421A1-5C69-4D6C-87F9-E0F2D52DC1C1}" type="presOf" srcId="{25CB7DC0-06DC-4378-894E-6743039924EC}" destId="{F02882AC-5E3E-47D8-85F4-A84846DF26AD}" srcOrd="0" destOrd="0" presId="urn:microsoft.com/office/officeart/2005/8/layout/arrow3"/>
    <dgm:cxn modelId="{13D2F2A8-AEB2-4571-B271-D9771181C365}" type="presParOf" srcId="{6B81BF7D-CD72-4C3A-8789-8810EF06E187}" destId="{CC74D94A-6D2B-4F11-830A-2165EC27A054}" srcOrd="0" destOrd="0" presId="urn:microsoft.com/office/officeart/2005/8/layout/arrow3"/>
    <dgm:cxn modelId="{E4255DC2-7526-4033-8967-D9D17C78BE45}" type="presParOf" srcId="{6B81BF7D-CD72-4C3A-8789-8810EF06E187}" destId="{F6746DBC-FA2C-4370-A9A5-4AD5BDDC80AA}" srcOrd="1" destOrd="0" presId="urn:microsoft.com/office/officeart/2005/8/layout/arrow3"/>
    <dgm:cxn modelId="{24C93C47-634D-46A9-85CD-BC36EDD52F55}" type="presParOf" srcId="{6B81BF7D-CD72-4C3A-8789-8810EF06E187}" destId="{D6E8F71B-BDFD-4E42-B0B8-2805C3BF4B8A}" srcOrd="2" destOrd="0" presId="urn:microsoft.com/office/officeart/2005/8/layout/arrow3"/>
    <dgm:cxn modelId="{0AF79684-27ED-44C8-951F-73B1D56997E3}" type="presParOf" srcId="{6B81BF7D-CD72-4C3A-8789-8810EF06E187}" destId="{8091FCA5-1FD9-476D-A20D-E75BC87AB860}" srcOrd="3" destOrd="0" presId="urn:microsoft.com/office/officeart/2005/8/layout/arrow3"/>
    <dgm:cxn modelId="{C12F025F-625B-4C48-AE84-650D4E7B6019}" type="presParOf" srcId="{6B81BF7D-CD72-4C3A-8789-8810EF06E187}" destId="{F02882AC-5E3E-47D8-85F4-A84846DF26AD}" srcOrd="4" destOrd="0" presId="urn:microsoft.com/office/officeart/2005/8/layout/arrow3"/>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79B0D6-F8BB-4659-BE64-90637F9C8D6E}" type="doc">
      <dgm:prSet loTypeId="urn:microsoft.com/office/officeart/2005/8/layout/hList6" loCatId="list" qsTypeId="urn:microsoft.com/office/officeart/2005/8/quickstyle/simple1" qsCatId="simple" csTypeId="urn:microsoft.com/office/officeart/2005/8/colors/accent3_1" csCatId="accent3" phldr="1"/>
      <dgm:spPr/>
      <dgm:t>
        <a:bodyPr/>
        <a:lstStyle/>
        <a:p>
          <a:endParaRPr lang="en-US"/>
        </a:p>
      </dgm:t>
    </dgm:pt>
    <dgm:pt modelId="{D4755378-0F01-4530-ADF4-6768CEDAB370}">
      <dgm:prSet phldrT="[Text]" custT="1"/>
      <dgm:spPr>
        <a:xfrm rot="16200000">
          <a:off x="-82620" y="84803"/>
          <a:ext cx="2311496" cy="2141889"/>
        </a:xfrm>
        <a:prstGeom prst="flowChartManualOperation">
          <a:avLst/>
        </a:prstGeom>
        <a:solidFill>
          <a:srgbClr val="F791E4"/>
        </a:solidFill>
        <a:ln w="12700" cap="flat" cmpd="sng" algn="ctr">
          <a:solidFill>
            <a:srgbClr val="A5A5A5">
              <a:shade val="80000"/>
              <a:hueOff val="0"/>
              <a:satOff val="0"/>
              <a:lumOff val="0"/>
              <a:alphaOff val="0"/>
            </a:srgbClr>
          </a:solidFill>
          <a:prstDash val="solid"/>
          <a:miter lim="800000"/>
        </a:ln>
        <a:effectLst/>
      </dgm:spPr>
      <dgm:t>
        <a:bodyPr/>
        <a:lstStyle/>
        <a:p>
          <a:r>
            <a:rPr lang="en-US" sz="2000" b="1" dirty="0" smtClean="0">
              <a:solidFill>
                <a:sysClr val="windowText" lastClr="000000">
                  <a:hueOff val="0"/>
                  <a:satOff val="0"/>
                  <a:lumOff val="0"/>
                  <a:alphaOff val="0"/>
                </a:sysClr>
              </a:solidFill>
              <a:latin typeface="Calibri Light" panose="020F0302020204030204" pitchFamily="34" charset="0"/>
              <a:ea typeface="+mn-ea"/>
              <a:cs typeface="+mn-cs"/>
            </a:rPr>
            <a:t>Data Ingestion &amp; Cleaning</a:t>
          </a:r>
          <a:endParaRPr lang="en-US" sz="2000" b="1" dirty="0">
            <a:solidFill>
              <a:sysClr val="windowText" lastClr="000000">
                <a:hueOff val="0"/>
                <a:satOff val="0"/>
                <a:lumOff val="0"/>
                <a:alphaOff val="0"/>
              </a:sysClr>
            </a:solidFill>
            <a:latin typeface="Calibri Light" panose="020F0302020204030204" pitchFamily="34" charset="0"/>
            <a:ea typeface="+mn-ea"/>
            <a:cs typeface="+mn-cs"/>
          </a:endParaRPr>
        </a:p>
      </dgm:t>
    </dgm:pt>
    <dgm:pt modelId="{1A0F21EB-EB1D-49E5-A6D9-552CFC6A3A65}" type="parTrans" cxnId="{42508331-27DC-4759-8DFA-07A8B0794A8D}">
      <dgm:prSet/>
      <dgm:spPr/>
      <dgm:t>
        <a:bodyPr/>
        <a:lstStyle/>
        <a:p>
          <a:endParaRPr lang="en-US"/>
        </a:p>
      </dgm:t>
    </dgm:pt>
    <dgm:pt modelId="{70E5D2C1-71F0-4C50-9E49-58A912A717B4}" type="sibTrans" cxnId="{42508331-27DC-4759-8DFA-07A8B0794A8D}">
      <dgm:prSet/>
      <dgm:spPr/>
      <dgm:t>
        <a:bodyPr/>
        <a:lstStyle/>
        <a:p>
          <a:endParaRPr lang="en-US"/>
        </a:p>
      </dgm:t>
    </dgm:pt>
    <dgm:pt modelId="{B9C87C4E-5E14-4103-ABCF-F1BA8B243DC4}">
      <dgm:prSet phldrT="[Text]" custT="1"/>
      <dgm:spPr>
        <a:xfrm rot="16200000">
          <a:off x="2219910" y="84803"/>
          <a:ext cx="2311496" cy="2141889"/>
        </a:xfrm>
        <a:prstGeom prst="flowChartManualOperation">
          <a:avLst/>
        </a:prstGeom>
        <a:solidFill>
          <a:srgbClr val="00B0F0"/>
        </a:solidFill>
        <a:ln w="12700" cap="flat" cmpd="sng" algn="ctr">
          <a:solidFill>
            <a:srgbClr val="A5A5A5">
              <a:shade val="80000"/>
              <a:hueOff val="0"/>
              <a:satOff val="0"/>
              <a:lumOff val="0"/>
              <a:alphaOff val="0"/>
            </a:srgbClr>
          </a:solidFill>
          <a:prstDash val="solid"/>
          <a:miter lim="800000"/>
        </a:ln>
        <a:effectLst/>
      </dgm:spPr>
      <dgm:t>
        <a:bodyPr/>
        <a:lstStyle/>
        <a:p>
          <a:r>
            <a:rPr lang="en-US" sz="2000" b="1" dirty="0" smtClean="0">
              <a:solidFill>
                <a:sysClr val="windowText" lastClr="000000">
                  <a:hueOff val="0"/>
                  <a:satOff val="0"/>
                  <a:lumOff val="0"/>
                  <a:alphaOff val="0"/>
                </a:sysClr>
              </a:solidFill>
              <a:latin typeface="Calibri Light" panose="020F0302020204030204" pitchFamily="34" charset="0"/>
              <a:ea typeface="+mn-ea"/>
              <a:cs typeface="+mn-cs"/>
            </a:rPr>
            <a:t>Feature Engineering &amp; Query Generation</a:t>
          </a:r>
          <a:endParaRPr lang="en-US" sz="2000" b="1" dirty="0">
            <a:solidFill>
              <a:sysClr val="windowText" lastClr="000000">
                <a:hueOff val="0"/>
                <a:satOff val="0"/>
                <a:lumOff val="0"/>
                <a:alphaOff val="0"/>
              </a:sysClr>
            </a:solidFill>
            <a:latin typeface="Calibri Light" panose="020F0302020204030204" pitchFamily="34" charset="0"/>
            <a:ea typeface="+mn-ea"/>
            <a:cs typeface="+mn-cs"/>
          </a:endParaRPr>
        </a:p>
      </dgm:t>
    </dgm:pt>
    <dgm:pt modelId="{788E1546-5715-45B9-85EB-F5EAEFC41439}" type="parTrans" cxnId="{8F529CE0-8DFB-47A8-8D59-8B5750D68058}">
      <dgm:prSet/>
      <dgm:spPr/>
      <dgm:t>
        <a:bodyPr/>
        <a:lstStyle/>
        <a:p>
          <a:endParaRPr lang="en-US"/>
        </a:p>
      </dgm:t>
    </dgm:pt>
    <dgm:pt modelId="{F341A390-AC1C-47E9-B698-183F085C4288}" type="sibTrans" cxnId="{8F529CE0-8DFB-47A8-8D59-8B5750D68058}">
      <dgm:prSet/>
      <dgm:spPr/>
      <dgm:t>
        <a:bodyPr/>
        <a:lstStyle/>
        <a:p>
          <a:endParaRPr lang="en-US"/>
        </a:p>
      </dgm:t>
    </dgm:pt>
    <dgm:pt modelId="{549C33B8-E782-4DF5-9E91-0698A9E9E099}">
      <dgm:prSet phldrT="[Text]" custT="1"/>
      <dgm:spPr>
        <a:xfrm rot="16200000">
          <a:off x="4522441" y="84803"/>
          <a:ext cx="2311496" cy="2141889"/>
        </a:xfrm>
        <a:prstGeom prst="flowChartManualOperation">
          <a:avLst/>
        </a:prstGeom>
        <a:solidFill>
          <a:srgbClr val="70AD47">
            <a:lumMod val="60000"/>
            <a:lumOff val="40000"/>
          </a:srgbClr>
        </a:solidFill>
        <a:ln w="12700" cap="flat" cmpd="sng" algn="ctr">
          <a:solidFill>
            <a:srgbClr val="A5A5A5">
              <a:shade val="80000"/>
              <a:hueOff val="0"/>
              <a:satOff val="0"/>
              <a:lumOff val="0"/>
              <a:alphaOff val="0"/>
            </a:srgbClr>
          </a:solidFill>
          <a:prstDash val="solid"/>
          <a:miter lim="800000"/>
        </a:ln>
        <a:effectLst/>
      </dgm:spPr>
      <dgm:t>
        <a:bodyPr/>
        <a:lstStyle/>
        <a:p>
          <a:r>
            <a:rPr lang="en-US" sz="2000" b="1" dirty="0" smtClean="0">
              <a:solidFill>
                <a:sysClr val="windowText" lastClr="000000">
                  <a:hueOff val="0"/>
                  <a:satOff val="0"/>
                  <a:lumOff val="0"/>
                  <a:alphaOff val="0"/>
                </a:sysClr>
              </a:solidFill>
              <a:latin typeface="Calibri Light" panose="020F0302020204030204" pitchFamily="34" charset="0"/>
              <a:ea typeface="+mn-ea"/>
              <a:cs typeface="+mn-cs"/>
            </a:rPr>
            <a:t>Predictive Modelling </a:t>
          </a:r>
          <a:endParaRPr lang="en-US" sz="2000" b="1" dirty="0">
            <a:solidFill>
              <a:sysClr val="windowText" lastClr="000000">
                <a:hueOff val="0"/>
                <a:satOff val="0"/>
                <a:lumOff val="0"/>
                <a:alphaOff val="0"/>
              </a:sysClr>
            </a:solidFill>
            <a:latin typeface="Calibri Light" panose="020F0302020204030204" pitchFamily="34" charset="0"/>
            <a:ea typeface="+mn-ea"/>
            <a:cs typeface="+mn-cs"/>
          </a:endParaRPr>
        </a:p>
      </dgm:t>
    </dgm:pt>
    <dgm:pt modelId="{13CC3D54-8090-40EE-84FB-8919D01F95F5}" type="parTrans" cxnId="{5DA6693C-DC8D-4B4F-975E-374D919B5EEA}">
      <dgm:prSet/>
      <dgm:spPr/>
      <dgm:t>
        <a:bodyPr/>
        <a:lstStyle/>
        <a:p>
          <a:endParaRPr lang="en-US"/>
        </a:p>
      </dgm:t>
    </dgm:pt>
    <dgm:pt modelId="{6A03241C-A9E2-4B53-AF0D-7F2FBE3A7C80}" type="sibTrans" cxnId="{5DA6693C-DC8D-4B4F-975E-374D919B5EEA}">
      <dgm:prSet/>
      <dgm:spPr/>
      <dgm:t>
        <a:bodyPr/>
        <a:lstStyle/>
        <a:p>
          <a:endParaRPr lang="en-US"/>
        </a:p>
      </dgm:t>
    </dgm:pt>
    <dgm:pt modelId="{934F3A6C-A6F2-4C9A-B943-BF8A2C81DEF8}">
      <dgm:prSet phldrT="[Text]" custT="1"/>
      <dgm:spPr>
        <a:xfrm rot="16200000">
          <a:off x="4522441" y="84803"/>
          <a:ext cx="2311496" cy="2141889"/>
        </a:xfrm>
        <a:prstGeom prst="flowChartManualOperation">
          <a:avLst/>
        </a:prstGeom>
        <a:solidFill>
          <a:srgbClr val="70AD47">
            <a:lumMod val="60000"/>
            <a:lumOff val="40000"/>
          </a:srgbClr>
        </a:solidFill>
        <a:ln w="12700" cap="flat" cmpd="sng" algn="ctr">
          <a:solidFill>
            <a:srgbClr val="A5A5A5">
              <a:shade val="80000"/>
              <a:hueOff val="0"/>
              <a:satOff val="0"/>
              <a:lumOff val="0"/>
              <a:alphaOff val="0"/>
            </a:srgbClr>
          </a:solidFill>
          <a:prstDash val="solid"/>
          <a:miter lim="800000"/>
        </a:ln>
        <a:effectLst/>
      </dgm:spPr>
      <dgm:t>
        <a:bodyPr/>
        <a:lstStyle/>
        <a:p>
          <a:r>
            <a:rPr lang="en-US" sz="2000" b="0" dirty="0" smtClean="0">
              <a:solidFill>
                <a:sysClr val="windowText" lastClr="000000">
                  <a:hueOff val="0"/>
                  <a:satOff val="0"/>
                  <a:lumOff val="0"/>
                  <a:alphaOff val="0"/>
                </a:sysClr>
              </a:solidFill>
              <a:latin typeface="Calibri Light" panose="020F0302020204030204" pitchFamily="34" charset="0"/>
              <a:ea typeface="+mn-ea"/>
              <a:cs typeface="+mn-cs"/>
            </a:rPr>
            <a:t>Generate Model using ML for Prediction</a:t>
          </a:r>
          <a:endParaRPr lang="en-US" sz="2000" b="0" dirty="0">
            <a:solidFill>
              <a:sysClr val="windowText" lastClr="000000">
                <a:hueOff val="0"/>
                <a:satOff val="0"/>
                <a:lumOff val="0"/>
                <a:alphaOff val="0"/>
              </a:sysClr>
            </a:solidFill>
            <a:latin typeface="Calibri Light" panose="020F0302020204030204" pitchFamily="34" charset="0"/>
            <a:ea typeface="+mn-ea"/>
            <a:cs typeface="+mn-cs"/>
          </a:endParaRPr>
        </a:p>
      </dgm:t>
    </dgm:pt>
    <dgm:pt modelId="{C919A142-59EE-4399-BB52-CAA3A1749F4F}" type="parTrans" cxnId="{CD311BA1-9D5F-451F-A8C1-47721EFA9B42}">
      <dgm:prSet/>
      <dgm:spPr/>
      <dgm:t>
        <a:bodyPr/>
        <a:lstStyle/>
        <a:p>
          <a:endParaRPr lang="en-US"/>
        </a:p>
      </dgm:t>
    </dgm:pt>
    <dgm:pt modelId="{B0F13E79-7C20-4930-AA3E-A1C2DBA8415B}" type="sibTrans" cxnId="{CD311BA1-9D5F-451F-A8C1-47721EFA9B42}">
      <dgm:prSet/>
      <dgm:spPr/>
      <dgm:t>
        <a:bodyPr/>
        <a:lstStyle/>
        <a:p>
          <a:endParaRPr lang="en-US"/>
        </a:p>
      </dgm:t>
    </dgm:pt>
    <dgm:pt modelId="{5E5F5DED-AAB8-4547-9B24-80A80E27D3A1}">
      <dgm:prSet phldrT="[Text]" custT="1"/>
      <dgm:spPr>
        <a:xfrm rot="16200000">
          <a:off x="6827155" y="84803"/>
          <a:ext cx="2311496" cy="2141889"/>
        </a:xfrm>
        <a:prstGeom prst="flowChartManualOperation">
          <a:avLst/>
        </a:prstGeom>
        <a:solidFill>
          <a:srgbClr val="FFC000"/>
        </a:solidFill>
        <a:ln w="12700" cap="flat" cmpd="sng" algn="ctr">
          <a:solidFill>
            <a:srgbClr val="A5A5A5">
              <a:shade val="80000"/>
              <a:hueOff val="0"/>
              <a:satOff val="0"/>
              <a:lumOff val="0"/>
              <a:alphaOff val="0"/>
            </a:srgbClr>
          </a:solidFill>
          <a:prstDash val="solid"/>
          <a:miter lim="800000"/>
        </a:ln>
        <a:effectLst/>
      </dgm:spPr>
      <dgm:t>
        <a:bodyPr/>
        <a:lstStyle/>
        <a:p>
          <a:r>
            <a:rPr lang="en-US" sz="2000" b="1" dirty="0" smtClean="0">
              <a:solidFill>
                <a:sysClr val="windowText" lastClr="000000">
                  <a:hueOff val="0"/>
                  <a:satOff val="0"/>
                  <a:lumOff val="0"/>
                  <a:alphaOff val="0"/>
                </a:sysClr>
              </a:solidFill>
              <a:latin typeface="Calibri Light" panose="020F0302020204030204" pitchFamily="34" charset="0"/>
              <a:ea typeface="+mn-ea"/>
              <a:cs typeface="+mn-cs"/>
            </a:rPr>
            <a:t>Validation &amp; Result Analysis</a:t>
          </a:r>
          <a:endParaRPr lang="en-US" sz="2000" b="1" dirty="0">
            <a:solidFill>
              <a:sysClr val="windowText" lastClr="000000">
                <a:hueOff val="0"/>
                <a:satOff val="0"/>
                <a:lumOff val="0"/>
                <a:alphaOff val="0"/>
              </a:sysClr>
            </a:solidFill>
            <a:latin typeface="Calibri Light" panose="020F0302020204030204" pitchFamily="34" charset="0"/>
            <a:ea typeface="+mn-ea"/>
            <a:cs typeface="+mn-cs"/>
          </a:endParaRPr>
        </a:p>
      </dgm:t>
    </dgm:pt>
    <dgm:pt modelId="{B9304373-121C-4275-BA53-7D42E469EFBF}" type="parTrans" cxnId="{27DD4A0D-FC5C-47AE-9908-F7117B8CD1CE}">
      <dgm:prSet/>
      <dgm:spPr/>
      <dgm:t>
        <a:bodyPr/>
        <a:lstStyle/>
        <a:p>
          <a:endParaRPr lang="en-US"/>
        </a:p>
      </dgm:t>
    </dgm:pt>
    <dgm:pt modelId="{F5AAF64F-783F-48F3-AA82-6FB0D332C279}" type="sibTrans" cxnId="{27DD4A0D-FC5C-47AE-9908-F7117B8CD1CE}">
      <dgm:prSet/>
      <dgm:spPr/>
      <dgm:t>
        <a:bodyPr/>
        <a:lstStyle/>
        <a:p>
          <a:endParaRPr lang="en-US"/>
        </a:p>
      </dgm:t>
    </dgm:pt>
    <dgm:pt modelId="{7FB4773A-C13B-4EAA-A8A7-B1312480467D}">
      <dgm:prSet phldrT="[Text]" custT="1"/>
      <dgm:spPr>
        <a:xfrm rot="16200000">
          <a:off x="6827155" y="84803"/>
          <a:ext cx="2311496" cy="2141889"/>
        </a:xfrm>
        <a:prstGeom prst="flowChartManualOperation">
          <a:avLst/>
        </a:prstGeom>
        <a:solidFill>
          <a:srgbClr val="FFC000"/>
        </a:solidFill>
        <a:ln w="12700" cap="flat" cmpd="sng" algn="ctr">
          <a:solidFill>
            <a:srgbClr val="A5A5A5">
              <a:shade val="80000"/>
              <a:hueOff val="0"/>
              <a:satOff val="0"/>
              <a:lumOff val="0"/>
              <a:alphaOff val="0"/>
            </a:srgbClr>
          </a:solidFill>
          <a:prstDash val="solid"/>
          <a:miter lim="800000"/>
        </a:ln>
        <a:effectLst/>
      </dgm:spPr>
      <dgm:t>
        <a:bodyPr/>
        <a:lstStyle/>
        <a:p>
          <a:r>
            <a:rPr lang="en-US" sz="2000" b="0" dirty="0" smtClean="0">
              <a:solidFill>
                <a:sysClr val="windowText" lastClr="000000">
                  <a:hueOff val="0"/>
                  <a:satOff val="0"/>
                  <a:lumOff val="0"/>
                  <a:alphaOff val="0"/>
                </a:sysClr>
              </a:solidFill>
              <a:latin typeface="Calibri Light" panose="020F0302020204030204" pitchFamily="34" charset="0"/>
              <a:ea typeface="+mn-ea"/>
              <a:cs typeface="+mn-cs"/>
            </a:rPr>
            <a:t>Analysis the predict results and deriving insights from data.</a:t>
          </a:r>
          <a:endParaRPr lang="en-US" sz="2000" b="0" dirty="0">
            <a:solidFill>
              <a:sysClr val="windowText" lastClr="000000">
                <a:hueOff val="0"/>
                <a:satOff val="0"/>
                <a:lumOff val="0"/>
                <a:alphaOff val="0"/>
              </a:sysClr>
            </a:solidFill>
            <a:latin typeface="Calibri Light" panose="020F0302020204030204" pitchFamily="34" charset="0"/>
            <a:ea typeface="+mn-ea"/>
            <a:cs typeface="+mn-cs"/>
          </a:endParaRPr>
        </a:p>
      </dgm:t>
    </dgm:pt>
    <dgm:pt modelId="{2EE23BB7-5175-45D0-B393-1CDE7262ABA8}" type="parTrans" cxnId="{37B5F88A-B8AE-4A29-8C2F-C255B1FCB494}">
      <dgm:prSet/>
      <dgm:spPr/>
      <dgm:t>
        <a:bodyPr/>
        <a:lstStyle/>
        <a:p>
          <a:endParaRPr lang="en-US"/>
        </a:p>
      </dgm:t>
    </dgm:pt>
    <dgm:pt modelId="{A4565189-5094-47BA-80D1-FD337EC44923}" type="sibTrans" cxnId="{37B5F88A-B8AE-4A29-8C2F-C255B1FCB494}">
      <dgm:prSet/>
      <dgm:spPr/>
      <dgm:t>
        <a:bodyPr/>
        <a:lstStyle/>
        <a:p>
          <a:endParaRPr lang="en-US"/>
        </a:p>
      </dgm:t>
    </dgm:pt>
    <dgm:pt modelId="{F0438012-5981-4EFA-AB0D-C4D728704A82}">
      <dgm:prSet phldrT="[Text]" custT="1"/>
      <dgm:spPr>
        <a:xfrm rot="16200000">
          <a:off x="4522441" y="84803"/>
          <a:ext cx="2311496" cy="2141889"/>
        </a:xfrm>
        <a:prstGeom prst="flowChartManualOperation">
          <a:avLst/>
        </a:prstGeom>
        <a:solidFill>
          <a:srgbClr val="70AD47">
            <a:lumMod val="60000"/>
            <a:lumOff val="40000"/>
          </a:srgbClr>
        </a:solidFill>
        <a:ln w="12700" cap="flat" cmpd="sng" algn="ctr">
          <a:solidFill>
            <a:srgbClr val="A5A5A5">
              <a:shade val="80000"/>
              <a:hueOff val="0"/>
              <a:satOff val="0"/>
              <a:lumOff val="0"/>
              <a:alphaOff val="0"/>
            </a:srgbClr>
          </a:solidFill>
          <a:prstDash val="solid"/>
          <a:miter lim="800000"/>
        </a:ln>
        <a:effectLst/>
      </dgm:spPr>
      <dgm:t>
        <a:bodyPr/>
        <a:lstStyle/>
        <a:p>
          <a:r>
            <a:rPr lang="en-US" sz="2000" b="0" dirty="0" smtClean="0">
              <a:solidFill>
                <a:sysClr val="windowText" lastClr="000000">
                  <a:hueOff val="0"/>
                  <a:satOff val="0"/>
                  <a:lumOff val="0"/>
                  <a:alphaOff val="0"/>
                </a:sysClr>
              </a:solidFill>
              <a:latin typeface="Calibri Light" panose="020F0302020204030204" pitchFamily="34" charset="0"/>
              <a:ea typeface="+mn-ea"/>
              <a:cs typeface="+mn-cs"/>
            </a:rPr>
            <a:t>Tune Algorithmic Parameters</a:t>
          </a:r>
          <a:endParaRPr lang="en-US" sz="2000" b="0" dirty="0">
            <a:solidFill>
              <a:sysClr val="windowText" lastClr="000000">
                <a:hueOff val="0"/>
                <a:satOff val="0"/>
                <a:lumOff val="0"/>
                <a:alphaOff val="0"/>
              </a:sysClr>
            </a:solidFill>
            <a:latin typeface="Calibri Light" panose="020F0302020204030204" pitchFamily="34" charset="0"/>
            <a:ea typeface="+mn-ea"/>
            <a:cs typeface="+mn-cs"/>
          </a:endParaRPr>
        </a:p>
      </dgm:t>
    </dgm:pt>
    <dgm:pt modelId="{8034EB4C-9B95-4FFA-8C72-7CA1646AC013}" type="parTrans" cxnId="{521CE583-8E71-450E-BB02-5221C9C53C88}">
      <dgm:prSet/>
      <dgm:spPr/>
      <dgm:t>
        <a:bodyPr/>
        <a:lstStyle/>
        <a:p>
          <a:endParaRPr lang="en-IN"/>
        </a:p>
      </dgm:t>
    </dgm:pt>
    <dgm:pt modelId="{24FF895A-A3F9-4745-A9AB-34AF59CC7745}" type="sibTrans" cxnId="{521CE583-8E71-450E-BB02-5221C9C53C88}">
      <dgm:prSet/>
      <dgm:spPr/>
      <dgm:t>
        <a:bodyPr/>
        <a:lstStyle/>
        <a:p>
          <a:endParaRPr lang="en-IN"/>
        </a:p>
      </dgm:t>
    </dgm:pt>
    <dgm:pt modelId="{115BEF56-84B2-4780-BF6C-326E990A2D63}">
      <dgm:prSet phldrT="[Text]" custT="1"/>
      <dgm:spPr>
        <a:xfrm rot="16200000">
          <a:off x="-82620" y="84803"/>
          <a:ext cx="2311496" cy="2141889"/>
        </a:xfrm>
        <a:prstGeom prst="flowChartManualOperation">
          <a:avLst/>
        </a:prstGeom>
        <a:solidFill>
          <a:srgbClr val="F791E4"/>
        </a:solidFill>
        <a:ln w="12700" cap="flat" cmpd="sng" algn="ctr">
          <a:solidFill>
            <a:srgbClr val="A5A5A5">
              <a:shade val="80000"/>
              <a:hueOff val="0"/>
              <a:satOff val="0"/>
              <a:lumOff val="0"/>
              <a:alphaOff val="0"/>
            </a:srgbClr>
          </a:solidFill>
          <a:prstDash val="solid"/>
          <a:miter lim="800000"/>
        </a:ln>
        <a:effectLst/>
      </dgm:spPr>
      <dgm:t>
        <a:bodyPr/>
        <a:lstStyle/>
        <a:p>
          <a:r>
            <a:rPr lang="en-US" sz="2000" b="0" dirty="0" smtClean="0">
              <a:solidFill>
                <a:sysClr val="windowText" lastClr="000000">
                  <a:hueOff val="0"/>
                  <a:satOff val="0"/>
                  <a:lumOff val="0"/>
                  <a:alphaOff val="0"/>
                </a:sysClr>
              </a:solidFill>
              <a:latin typeface="Calibri Light" panose="020F0302020204030204" pitchFamily="34" charset="0"/>
              <a:ea typeface="+mn-ea"/>
              <a:cs typeface="+mn-cs"/>
            </a:rPr>
            <a:t>Feeding datasets into database: schema</a:t>
          </a:r>
          <a:endParaRPr lang="en-US" sz="2000" b="0" dirty="0">
            <a:solidFill>
              <a:sysClr val="windowText" lastClr="000000">
                <a:hueOff val="0"/>
                <a:satOff val="0"/>
                <a:lumOff val="0"/>
                <a:alphaOff val="0"/>
              </a:sysClr>
            </a:solidFill>
            <a:latin typeface="Calibri Light" panose="020F0302020204030204" pitchFamily="34" charset="0"/>
            <a:ea typeface="+mn-ea"/>
            <a:cs typeface="+mn-cs"/>
          </a:endParaRPr>
        </a:p>
      </dgm:t>
    </dgm:pt>
    <dgm:pt modelId="{7628376D-E6D7-437E-A9FB-38E437EAD12A}" type="parTrans" cxnId="{0BDC38E6-DF2C-4251-8B82-68C3042D7871}">
      <dgm:prSet/>
      <dgm:spPr/>
      <dgm:t>
        <a:bodyPr/>
        <a:lstStyle/>
        <a:p>
          <a:endParaRPr lang="en-IN"/>
        </a:p>
      </dgm:t>
    </dgm:pt>
    <dgm:pt modelId="{A03C6BA5-1C8C-4D7E-866B-D8102F280767}" type="sibTrans" cxnId="{0BDC38E6-DF2C-4251-8B82-68C3042D7871}">
      <dgm:prSet/>
      <dgm:spPr/>
      <dgm:t>
        <a:bodyPr/>
        <a:lstStyle/>
        <a:p>
          <a:endParaRPr lang="en-IN"/>
        </a:p>
      </dgm:t>
    </dgm:pt>
    <dgm:pt modelId="{4831CAB7-CE68-43DF-AD24-F4FB1EECEA44}">
      <dgm:prSet phldrT="[Text]" custT="1"/>
      <dgm:spPr>
        <a:xfrm rot="16200000">
          <a:off x="2219910" y="84803"/>
          <a:ext cx="2311496" cy="2141889"/>
        </a:xfrm>
        <a:prstGeom prst="flowChartManualOperation">
          <a:avLst/>
        </a:prstGeom>
        <a:solidFill>
          <a:srgbClr val="00B0F0"/>
        </a:solidFill>
        <a:ln w="12700" cap="flat" cmpd="sng" algn="ctr">
          <a:solidFill>
            <a:srgbClr val="A5A5A5">
              <a:shade val="80000"/>
              <a:hueOff val="0"/>
              <a:satOff val="0"/>
              <a:lumOff val="0"/>
              <a:alphaOff val="0"/>
            </a:srgbClr>
          </a:solidFill>
          <a:prstDash val="solid"/>
          <a:miter lim="800000"/>
        </a:ln>
        <a:effectLst/>
      </dgm:spPr>
      <dgm:t>
        <a:bodyPr/>
        <a:lstStyle/>
        <a:p>
          <a:r>
            <a:rPr lang="en-US" sz="2000" b="0" dirty="0" smtClean="0">
              <a:solidFill>
                <a:sysClr val="windowText" lastClr="000000">
                  <a:hueOff val="0"/>
                  <a:satOff val="0"/>
                  <a:lumOff val="0"/>
                  <a:alphaOff val="0"/>
                </a:sysClr>
              </a:solidFill>
              <a:latin typeface="Calibri Light" panose="020F0302020204030204" pitchFamily="34" charset="0"/>
              <a:ea typeface="+mn-ea"/>
              <a:cs typeface="+mn-cs"/>
            </a:rPr>
            <a:t> Feature selection &amp; generation</a:t>
          </a:r>
          <a:endParaRPr lang="en-US" sz="2000" b="0" dirty="0">
            <a:solidFill>
              <a:sysClr val="windowText" lastClr="000000">
                <a:hueOff val="0"/>
                <a:satOff val="0"/>
                <a:lumOff val="0"/>
                <a:alphaOff val="0"/>
              </a:sysClr>
            </a:solidFill>
            <a:latin typeface="Calibri Light" panose="020F0302020204030204" pitchFamily="34" charset="0"/>
            <a:ea typeface="+mn-ea"/>
            <a:cs typeface="+mn-cs"/>
          </a:endParaRPr>
        </a:p>
      </dgm:t>
    </dgm:pt>
    <dgm:pt modelId="{49841BFD-31B2-45F7-A4CE-D19F26F17C60}" type="parTrans" cxnId="{8CEBE36E-9C64-48BF-927B-3914EDEAF347}">
      <dgm:prSet/>
      <dgm:spPr/>
      <dgm:t>
        <a:bodyPr/>
        <a:lstStyle/>
        <a:p>
          <a:endParaRPr lang="en-IN"/>
        </a:p>
      </dgm:t>
    </dgm:pt>
    <dgm:pt modelId="{EF60F2AF-0F23-429B-9FCB-695D444CD11E}" type="sibTrans" cxnId="{8CEBE36E-9C64-48BF-927B-3914EDEAF347}">
      <dgm:prSet/>
      <dgm:spPr/>
      <dgm:t>
        <a:bodyPr/>
        <a:lstStyle/>
        <a:p>
          <a:endParaRPr lang="en-IN"/>
        </a:p>
      </dgm:t>
    </dgm:pt>
    <dgm:pt modelId="{43C05E33-B227-4B3C-98FC-9AA4CE7248AB}">
      <dgm:prSet phldrT="[Text]" custT="1"/>
      <dgm:spPr>
        <a:xfrm rot="16200000">
          <a:off x="-82620" y="84803"/>
          <a:ext cx="2311496" cy="2141889"/>
        </a:xfrm>
        <a:solidFill>
          <a:srgbClr val="F791E4"/>
        </a:solidFill>
        <a:ln w="12700" cap="flat" cmpd="sng" algn="ctr">
          <a:solidFill>
            <a:srgbClr val="A5A5A5">
              <a:shade val="80000"/>
              <a:hueOff val="0"/>
              <a:satOff val="0"/>
              <a:lumOff val="0"/>
              <a:alphaOff val="0"/>
            </a:srgbClr>
          </a:solidFill>
          <a:prstDash val="solid"/>
          <a:miter lim="800000"/>
        </a:ln>
        <a:effectLst/>
      </dgm:spPr>
      <dgm:t>
        <a:bodyPr/>
        <a:lstStyle/>
        <a:p>
          <a:r>
            <a:rPr lang="en-US" sz="2000" b="0" dirty="0" smtClean="0">
              <a:solidFill>
                <a:sysClr val="windowText" lastClr="000000">
                  <a:hueOff val="0"/>
                  <a:satOff val="0"/>
                  <a:lumOff val="0"/>
                  <a:alphaOff val="0"/>
                </a:sysClr>
              </a:solidFill>
              <a:latin typeface="Calibri Light" panose="020F0302020204030204" pitchFamily="34" charset="0"/>
              <a:ea typeface="+mn-ea"/>
              <a:cs typeface="+mn-cs"/>
            </a:rPr>
            <a:t>ETL Process: pre-processing</a:t>
          </a:r>
          <a:endParaRPr lang="en-US" sz="2000" b="0" dirty="0">
            <a:solidFill>
              <a:sysClr val="windowText" lastClr="000000">
                <a:hueOff val="0"/>
                <a:satOff val="0"/>
                <a:lumOff val="0"/>
                <a:alphaOff val="0"/>
              </a:sysClr>
            </a:solidFill>
            <a:latin typeface="Calibri Light" panose="020F0302020204030204" pitchFamily="34" charset="0"/>
            <a:ea typeface="+mn-ea"/>
            <a:cs typeface="+mn-cs"/>
          </a:endParaRPr>
        </a:p>
      </dgm:t>
    </dgm:pt>
    <dgm:pt modelId="{6DF703E2-4A77-435F-BCD3-8050BB4C8557}" type="parTrans" cxnId="{D566A9EF-E608-4B61-9032-1070D3318574}">
      <dgm:prSet/>
      <dgm:spPr/>
      <dgm:t>
        <a:bodyPr/>
        <a:lstStyle/>
        <a:p>
          <a:endParaRPr lang="en-IN"/>
        </a:p>
      </dgm:t>
    </dgm:pt>
    <dgm:pt modelId="{DFCDC49A-C455-4DAE-A99F-52B7727C6B2A}" type="sibTrans" cxnId="{D566A9EF-E608-4B61-9032-1070D3318574}">
      <dgm:prSet/>
      <dgm:spPr/>
      <dgm:t>
        <a:bodyPr/>
        <a:lstStyle/>
        <a:p>
          <a:endParaRPr lang="en-IN"/>
        </a:p>
      </dgm:t>
    </dgm:pt>
    <dgm:pt modelId="{EFDACC82-3965-4DB1-9C47-6545D4DDE433}">
      <dgm:prSet phldrT="[Text]" custT="1"/>
      <dgm:spPr>
        <a:xfrm rot="16200000">
          <a:off x="2219910" y="84803"/>
          <a:ext cx="2311496" cy="2141889"/>
        </a:xfrm>
        <a:solidFill>
          <a:srgbClr val="00B0F0"/>
        </a:solidFill>
        <a:ln w="12700" cap="flat" cmpd="sng" algn="ctr">
          <a:solidFill>
            <a:srgbClr val="A5A5A5">
              <a:shade val="80000"/>
              <a:hueOff val="0"/>
              <a:satOff val="0"/>
              <a:lumOff val="0"/>
              <a:alphaOff val="0"/>
            </a:srgbClr>
          </a:solidFill>
          <a:prstDash val="solid"/>
          <a:miter lim="800000"/>
        </a:ln>
        <a:effectLst/>
      </dgm:spPr>
      <dgm:t>
        <a:bodyPr/>
        <a:lstStyle/>
        <a:p>
          <a:r>
            <a:rPr lang="en-US" sz="2000" b="0" dirty="0" smtClean="0">
              <a:solidFill>
                <a:sysClr val="windowText" lastClr="000000">
                  <a:hueOff val="0"/>
                  <a:satOff val="0"/>
                  <a:lumOff val="0"/>
                  <a:alphaOff val="0"/>
                </a:sysClr>
              </a:solidFill>
              <a:latin typeface="Calibri Light" panose="020F0302020204030204" pitchFamily="34" charset="0"/>
              <a:ea typeface="+mn-ea"/>
              <a:cs typeface="+mn-cs"/>
            </a:rPr>
            <a:t>Data design</a:t>
          </a:r>
          <a:endParaRPr lang="en-US" sz="2000" b="0" dirty="0">
            <a:solidFill>
              <a:sysClr val="windowText" lastClr="000000">
                <a:hueOff val="0"/>
                <a:satOff val="0"/>
                <a:lumOff val="0"/>
                <a:alphaOff val="0"/>
              </a:sysClr>
            </a:solidFill>
            <a:latin typeface="Calibri Light" panose="020F0302020204030204" pitchFamily="34" charset="0"/>
            <a:ea typeface="+mn-ea"/>
            <a:cs typeface="+mn-cs"/>
          </a:endParaRPr>
        </a:p>
      </dgm:t>
    </dgm:pt>
    <dgm:pt modelId="{C2F42619-128B-4CAE-963C-B6C034A27AD2}" type="parTrans" cxnId="{0E16A076-D0D7-4703-9DD7-0B52DB1DA88B}">
      <dgm:prSet/>
      <dgm:spPr/>
      <dgm:t>
        <a:bodyPr/>
        <a:lstStyle/>
        <a:p>
          <a:endParaRPr lang="en-IN"/>
        </a:p>
      </dgm:t>
    </dgm:pt>
    <dgm:pt modelId="{2F55ED98-3A6C-40E2-805E-96CF2D81CB81}" type="sibTrans" cxnId="{0E16A076-D0D7-4703-9DD7-0B52DB1DA88B}">
      <dgm:prSet/>
      <dgm:spPr/>
      <dgm:t>
        <a:bodyPr/>
        <a:lstStyle/>
        <a:p>
          <a:endParaRPr lang="en-IN"/>
        </a:p>
      </dgm:t>
    </dgm:pt>
    <dgm:pt modelId="{9A70E9D4-ECE9-45F1-B095-B2E1FC51AB21}" type="pres">
      <dgm:prSet presAssocID="{9379B0D6-F8BB-4659-BE64-90637F9C8D6E}" presName="Name0" presStyleCnt="0">
        <dgm:presLayoutVars>
          <dgm:dir/>
          <dgm:resizeHandles val="exact"/>
        </dgm:presLayoutVars>
      </dgm:prSet>
      <dgm:spPr/>
      <dgm:t>
        <a:bodyPr/>
        <a:lstStyle/>
        <a:p>
          <a:endParaRPr lang="en-IN"/>
        </a:p>
      </dgm:t>
    </dgm:pt>
    <dgm:pt modelId="{E367DB90-5CF8-4889-8195-6EA515288E32}" type="pres">
      <dgm:prSet presAssocID="{D4755378-0F01-4530-ADF4-6768CEDAB370}" presName="node" presStyleLbl="node1" presStyleIdx="0" presStyleCnt="4" custLinFactNeighborX="-9358" custLinFactNeighborY="1130">
        <dgm:presLayoutVars>
          <dgm:bulletEnabled val="1"/>
        </dgm:presLayoutVars>
      </dgm:prSet>
      <dgm:spPr>
        <a:prstGeom prst="flowChartManualOperation">
          <a:avLst/>
        </a:prstGeom>
      </dgm:spPr>
      <dgm:t>
        <a:bodyPr/>
        <a:lstStyle/>
        <a:p>
          <a:endParaRPr lang="en-US"/>
        </a:p>
      </dgm:t>
    </dgm:pt>
    <dgm:pt modelId="{3D88EB1A-3535-48E3-8C0B-5C858BE773CD}" type="pres">
      <dgm:prSet presAssocID="{70E5D2C1-71F0-4C50-9E49-58A912A717B4}" presName="sibTrans" presStyleCnt="0"/>
      <dgm:spPr/>
    </dgm:pt>
    <dgm:pt modelId="{92B091E3-F5A3-472F-AD58-6844061EE4EB}" type="pres">
      <dgm:prSet presAssocID="{B9C87C4E-5E14-4103-ABCF-F1BA8B243DC4}" presName="node" presStyleLbl="node1" presStyleIdx="1" presStyleCnt="4">
        <dgm:presLayoutVars>
          <dgm:bulletEnabled val="1"/>
        </dgm:presLayoutVars>
      </dgm:prSet>
      <dgm:spPr>
        <a:prstGeom prst="flowChartManualOperation">
          <a:avLst/>
        </a:prstGeom>
      </dgm:spPr>
      <dgm:t>
        <a:bodyPr/>
        <a:lstStyle/>
        <a:p>
          <a:endParaRPr lang="en-IN"/>
        </a:p>
      </dgm:t>
    </dgm:pt>
    <dgm:pt modelId="{50F400AB-E539-4B0F-9FE9-FE9343B1DC53}" type="pres">
      <dgm:prSet presAssocID="{F341A390-AC1C-47E9-B698-183F085C4288}" presName="sibTrans" presStyleCnt="0"/>
      <dgm:spPr/>
    </dgm:pt>
    <dgm:pt modelId="{B99A1F7A-8CD9-4B41-8D5C-99666AEAAAF3}" type="pres">
      <dgm:prSet presAssocID="{549C33B8-E782-4DF5-9E91-0698A9E9E099}" presName="node" presStyleLbl="node1" presStyleIdx="2" presStyleCnt="4">
        <dgm:presLayoutVars>
          <dgm:bulletEnabled val="1"/>
        </dgm:presLayoutVars>
      </dgm:prSet>
      <dgm:spPr/>
      <dgm:t>
        <a:bodyPr/>
        <a:lstStyle/>
        <a:p>
          <a:endParaRPr lang="en-US"/>
        </a:p>
      </dgm:t>
    </dgm:pt>
    <dgm:pt modelId="{044F04ED-F953-4169-BF7A-DB0F5BFEE000}" type="pres">
      <dgm:prSet presAssocID="{6A03241C-A9E2-4B53-AF0D-7F2FBE3A7C80}" presName="sibTrans" presStyleCnt="0"/>
      <dgm:spPr/>
    </dgm:pt>
    <dgm:pt modelId="{33ECDC71-6C2B-4285-94B1-756DADC405B7}" type="pres">
      <dgm:prSet presAssocID="{5E5F5DED-AAB8-4547-9B24-80A80E27D3A1}" presName="node" presStyleLbl="node1" presStyleIdx="3" presStyleCnt="4" custLinFactX="8640" custLinFactNeighborX="100000" custLinFactNeighborY="31705">
        <dgm:presLayoutVars>
          <dgm:bulletEnabled val="1"/>
        </dgm:presLayoutVars>
      </dgm:prSet>
      <dgm:spPr/>
      <dgm:t>
        <a:bodyPr/>
        <a:lstStyle/>
        <a:p>
          <a:endParaRPr lang="en-US"/>
        </a:p>
      </dgm:t>
    </dgm:pt>
  </dgm:ptLst>
  <dgm:cxnLst>
    <dgm:cxn modelId="{27DD4A0D-FC5C-47AE-9908-F7117B8CD1CE}" srcId="{9379B0D6-F8BB-4659-BE64-90637F9C8D6E}" destId="{5E5F5DED-AAB8-4547-9B24-80A80E27D3A1}" srcOrd="3" destOrd="0" parTransId="{B9304373-121C-4275-BA53-7D42E469EFBF}" sibTransId="{F5AAF64F-783F-48F3-AA82-6FB0D332C279}"/>
    <dgm:cxn modelId="{0BDC38E6-DF2C-4251-8B82-68C3042D7871}" srcId="{D4755378-0F01-4530-ADF4-6768CEDAB370}" destId="{115BEF56-84B2-4780-BF6C-326E990A2D63}" srcOrd="0" destOrd="0" parTransId="{7628376D-E6D7-437E-A9FB-38E437EAD12A}" sibTransId="{A03C6BA5-1C8C-4D7E-866B-D8102F280767}"/>
    <dgm:cxn modelId="{2DB0A82A-EAF3-46D2-B187-3DC51EFE1BC3}" type="presOf" srcId="{9379B0D6-F8BB-4659-BE64-90637F9C8D6E}" destId="{9A70E9D4-ECE9-45F1-B095-B2E1FC51AB21}" srcOrd="0" destOrd="0" presId="urn:microsoft.com/office/officeart/2005/8/layout/hList6"/>
    <dgm:cxn modelId="{AE6C16C4-3F7C-4383-AFD5-751427DD8D97}" type="presOf" srcId="{43C05E33-B227-4B3C-98FC-9AA4CE7248AB}" destId="{E367DB90-5CF8-4889-8195-6EA515288E32}" srcOrd="0" destOrd="2" presId="urn:microsoft.com/office/officeart/2005/8/layout/hList6"/>
    <dgm:cxn modelId="{42508331-27DC-4759-8DFA-07A8B0794A8D}" srcId="{9379B0D6-F8BB-4659-BE64-90637F9C8D6E}" destId="{D4755378-0F01-4530-ADF4-6768CEDAB370}" srcOrd="0" destOrd="0" parTransId="{1A0F21EB-EB1D-49E5-A6D9-552CFC6A3A65}" sibTransId="{70E5D2C1-71F0-4C50-9E49-58A912A717B4}"/>
    <dgm:cxn modelId="{FCE227A9-8BF9-4885-A428-5FB5F5E8AE81}" type="presOf" srcId="{115BEF56-84B2-4780-BF6C-326E990A2D63}" destId="{E367DB90-5CF8-4889-8195-6EA515288E32}" srcOrd="0" destOrd="1" presId="urn:microsoft.com/office/officeart/2005/8/layout/hList6"/>
    <dgm:cxn modelId="{37B5F88A-B8AE-4A29-8C2F-C255B1FCB494}" srcId="{5E5F5DED-AAB8-4547-9B24-80A80E27D3A1}" destId="{7FB4773A-C13B-4EAA-A8A7-B1312480467D}" srcOrd="0" destOrd="0" parTransId="{2EE23BB7-5175-45D0-B393-1CDE7262ABA8}" sibTransId="{A4565189-5094-47BA-80D1-FD337EC44923}"/>
    <dgm:cxn modelId="{818AC955-96EB-4D69-8963-78DCA1E4ED2D}" type="presOf" srcId="{7FB4773A-C13B-4EAA-A8A7-B1312480467D}" destId="{33ECDC71-6C2B-4285-94B1-756DADC405B7}" srcOrd="0" destOrd="1" presId="urn:microsoft.com/office/officeart/2005/8/layout/hList6"/>
    <dgm:cxn modelId="{7A60122E-6F5B-4CC9-9265-25A0E0F0184F}" type="presOf" srcId="{D4755378-0F01-4530-ADF4-6768CEDAB370}" destId="{E367DB90-5CF8-4889-8195-6EA515288E32}" srcOrd="0" destOrd="0" presId="urn:microsoft.com/office/officeart/2005/8/layout/hList6"/>
    <dgm:cxn modelId="{D566A9EF-E608-4B61-9032-1070D3318574}" srcId="{D4755378-0F01-4530-ADF4-6768CEDAB370}" destId="{43C05E33-B227-4B3C-98FC-9AA4CE7248AB}" srcOrd="1" destOrd="0" parTransId="{6DF703E2-4A77-435F-BCD3-8050BB4C8557}" sibTransId="{DFCDC49A-C455-4DAE-A99F-52B7727C6B2A}"/>
    <dgm:cxn modelId="{755E40C5-751F-4E8C-9A70-7277AA322D6B}" type="presOf" srcId="{EFDACC82-3965-4DB1-9C47-6545D4DDE433}" destId="{92B091E3-F5A3-472F-AD58-6844061EE4EB}" srcOrd="0" destOrd="2" presId="urn:microsoft.com/office/officeart/2005/8/layout/hList6"/>
    <dgm:cxn modelId="{2BBBD7E0-D09D-411C-9392-E15FD3A44ECD}" type="presOf" srcId="{F0438012-5981-4EFA-AB0D-C4D728704A82}" destId="{B99A1F7A-8CD9-4B41-8D5C-99666AEAAAF3}" srcOrd="0" destOrd="2" presId="urn:microsoft.com/office/officeart/2005/8/layout/hList6"/>
    <dgm:cxn modelId="{5DA6693C-DC8D-4B4F-975E-374D919B5EEA}" srcId="{9379B0D6-F8BB-4659-BE64-90637F9C8D6E}" destId="{549C33B8-E782-4DF5-9E91-0698A9E9E099}" srcOrd="2" destOrd="0" parTransId="{13CC3D54-8090-40EE-84FB-8919D01F95F5}" sibTransId="{6A03241C-A9E2-4B53-AF0D-7F2FBE3A7C80}"/>
    <dgm:cxn modelId="{E7058033-AA29-44FC-B5C3-23064DE84722}" type="presOf" srcId="{549C33B8-E782-4DF5-9E91-0698A9E9E099}" destId="{B99A1F7A-8CD9-4B41-8D5C-99666AEAAAF3}" srcOrd="0" destOrd="0" presId="urn:microsoft.com/office/officeart/2005/8/layout/hList6"/>
    <dgm:cxn modelId="{521CE583-8E71-450E-BB02-5221C9C53C88}" srcId="{549C33B8-E782-4DF5-9E91-0698A9E9E099}" destId="{F0438012-5981-4EFA-AB0D-C4D728704A82}" srcOrd="1" destOrd="0" parTransId="{8034EB4C-9B95-4FFA-8C72-7CA1646AC013}" sibTransId="{24FF895A-A3F9-4745-A9AB-34AF59CC7745}"/>
    <dgm:cxn modelId="{0E16A076-D0D7-4703-9DD7-0B52DB1DA88B}" srcId="{B9C87C4E-5E14-4103-ABCF-F1BA8B243DC4}" destId="{EFDACC82-3965-4DB1-9C47-6545D4DDE433}" srcOrd="1" destOrd="0" parTransId="{C2F42619-128B-4CAE-963C-B6C034A27AD2}" sibTransId="{2F55ED98-3A6C-40E2-805E-96CF2D81CB81}"/>
    <dgm:cxn modelId="{8CEBE36E-9C64-48BF-927B-3914EDEAF347}" srcId="{B9C87C4E-5E14-4103-ABCF-F1BA8B243DC4}" destId="{4831CAB7-CE68-43DF-AD24-F4FB1EECEA44}" srcOrd="0" destOrd="0" parTransId="{49841BFD-31B2-45F7-A4CE-D19F26F17C60}" sibTransId="{EF60F2AF-0F23-429B-9FCB-695D444CD11E}"/>
    <dgm:cxn modelId="{E352E380-01D8-4CFB-BA6F-C0D70E9AD651}" type="presOf" srcId="{B9C87C4E-5E14-4103-ABCF-F1BA8B243DC4}" destId="{92B091E3-F5A3-472F-AD58-6844061EE4EB}" srcOrd="0" destOrd="0" presId="urn:microsoft.com/office/officeart/2005/8/layout/hList6"/>
    <dgm:cxn modelId="{2EF45C00-DDBB-492B-91F1-CA7EAFA76486}" type="presOf" srcId="{4831CAB7-CE68-43DF-AD24-F4FB1EECEA44}" destId="{92B091E3-F5A3-472F-AD58-6844061EE4EB}" srcOrd="0" destOrd="1" presId="urn:microsoft.com/office/officeart/2005/8/layout/hList6"/>
    <dgm:cxn modelId="{CD311BA1-9D5F-451F-A8C1-47721EFA9B42}" srcId="{549C33B8-E782-4DF5-9E91-0698A9E9E099}" destId="{934F3A6C-A6F2-4C9A-B943-BF8A2C81DEF8}" srcOrd="0" destOrd="0" parTransId="{C919A142-59EE-4399-BB52-CAA3A1749F4F}" sibTransId="{B0F13E79-7C20-4930-AA3E-A1C2DBA8415B}"/>
    <dgm:cxn modelId="{8B2E1E27-53AB-4F30-BF65-A13F0FDE359F}" type="presOf" srcId="{934F3A6C-A6F2-4C9A-B943-BF8A2C81DEF8}" destId="{B99A1F7A-8CD9-4B41-8D5C-99666AEAAAF3}" srcOrd="0" destOrd="1" presId="urn:microsoft.com/office/officeart/2005/8/layout/hList6"/>
    <dgm:cxn modelId="{4B9C573E-45B1-47B7-988E-5896BD379D25}" type="presOf" srcId="{5E5F5DED-AAB8-4547-9B24-80A80E27D3A1}" destId="{33ECDC71-6C2B-4285-94B1-756DADC405B7}" srcOrd="0" destOrd="0" presId="urn:microsoft.com/office/officeart/2005/8/layout/hList6"/>
    <dgm:cxn modelId="{8F529CE0-8DFB-47A8-8D59-8B5750D68058}" srcId="{9379B0D6-F8BB-4659-BE64-90637F9C8D6E}" destId="{B9C87C4E-5E14-4103-ABCF-F1BA8B243DC4}" srcOrd="1" destOrd="0" parTransId="{788E1546-5715-45B9-85EB-F5EAEFC41439}" sibTransId="{F341A390-AC1C-47E9-B698-183F085C4288}"/>
    <dgm:cxn modelId="{CEDBBEFD-6E38-4044-8C89-EC043344B287}" type="presParOf" srcId="{9A70E9D4-ECE9-45F1-B095-B2E1FC51AB21}" destId="{E367DB90-5CF8-4889-8195-6EA515288E32}" srcOrd="0" destOrd="0" presId="urn:microsoft.com/office/officeart/2005/8/layout/hList6"/>
    <dgm:cxn modelId="{00F9C159-E3CD-4620-832A-C9ECE1367933}" type="presParOf" srcId="{9A70E9D4-ECE9-45F1-B095-B2E1FC51AB21}" destId="{3D88EB1A-3535-48E3-8C0B-5C858BE773CD}" srcOrd="1" destOrd="0" presId="urn:microsoft.com/office/officeart/2005/8/layout/hList6"/>
    <dgm:cxn modelId="{1A2151D6-E900-404F-BE16-B444077FE66F}" type="presParOf" srcId="{9A70E9D4-ECE9-45F1-B095-B2E1FC51AB21}" destId="{92B091E3-F5A3-472F-AD58-6844061EE4EB}" srcOrd="2" destOrd="0" presId="urn:microsoft.com/office/officeart/2005/8/layout/hList6"/>
    <dgm:cxn modelId="{865DFFCE-EFE0-47D6-80D9-D7B71AA18C92}" type="presParOf" srcId="{9A70E9D4-ECE9-45F1-B095-B2E1FC51AB21}" destId="{50F400AB-E539-4B0F-9FE9-FE9343B1DC53}" srcOrd="3" destOrd="0" presId="urn:microsoft.com/office/officeart/2005/8/layout/hList6"/>
    <dgm:cxn modelId="{B1A5FCE8-C7B6-4423-BD30-974A7F89B91F}" type="presParOf" srcId="{9A70E9D4-ECE9-45F1-B095-B2E1FC51AB21}" destId="{B99A1F7A-8CD9-4B41-8D5C-99666AEAAAF3}" srcOrd="4" destOrd="0" presId="urn:microsoft.com/office/officeart/2005/8/layout/hList6"/>
    <dgm:cxn modelId="{0245DF01-6C2B-4896-BF93-24E8384E3FC2}" type="presParOf" srcId="{9A70E9D4-ECE9-45F1-B095-B2E1FC51AB21}" destId="{044F04ED-F953-4169-BF7A-DB0F5BFEE000}" srcOrd="5" destOrd="0" presId="urn:microsoft.com/office/officeart/2005/8/layout/hList6"/>
    <dgm:cxn modelId="{9A7038E7-8666-42CB-9FAC-CA85F5322694}" type="presParOf" srcId="{9A70E9D4-ECE9-45F1-B095-B2E1FC51AB21}" destId="{33ECDC71-6C2B-4285-94B1-756DADC405B7}"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3A7A438-1226-4AC1-BA29-7CEB381BF107}" type="doc">
      <dgm:prSet loTypeId="urn:microsoft.com/office/officeart/2005/8/layout/lProcess2" loCatId="list" qsTypeId="urn:microsoft.com/office/officeart/2005/8/quickstyle/simple1" qsCatId="simple" csTypeId="urn:microsoft.com/office/officeart/2005/8/colors/colorful4" csCatId="colorful" phldr="1"/>
      <dgm:spPr/>
      <dgm:t>
        <a:bodyPr/>
        <a:lstStyle/>
        <a:p>
          <a:endParaRPr lang="en-IN"/>
        </a:p>
      </dgm:t>
    </dgm:pt>
    <dgm:pt modelId="{84DBA550-F33D-481D-9964-3468FD14DC8E}">
      <dgm:prSet phldrT="[Text]"/>
      <dgm:spPr>
        <a:xfrm>
          <a:off x="272456" y="343865"/>
          <a:ext cx="2171297" cy="745042"/>
        </a:xfrm>
        <a:solidFill>
          <a:srgbClr val="FFC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IN" dirty="0" smtClean="0">
              <a:solidFill>
                <a:sysClr val="window" lastClr="FFFFFF"/>
              </a:solidFill>
              <a:latin typeface="Calibri" panose="020F0502020204030204"/>
              <a:ea typeface="+mn-ea"/>
              <a:cs typeface="+mn-cs"/>
            </a:rPr>
            <a:t>Select</a:t>
          </a:r>
          <a:endParaRPr lang="en-IN" dirty="0">
            <a:solidFill>
              <a:sysClr val="window" lastClr="FFFFFF"/>
            </a:solidFill>
            <a:latin typeface="Calibri" panose="020F0502020204030204"/>
            <a:ea typeface="+mn-ea"/>
            <a:cs typeface="+mn-cs"/>
          </a:endParaRPr>
        </a:p>
      </dgm:t>
    </dgm:pt>
    <dgm:pt modelId="{0D3608D5-83C4-4992-A0A6-925AB09CC995}" type="parTrans" cxnId="{9E5C8113-8833-4A85-BD8F-3D1D74ACFBE7}">
      <dgm:prSet/>
      <dgm:spPr/>
      <dgm:t>
        <a:bodyPr/>
        <a:lstStyle/>
        <a:p>
          <a:endParaRPr lang="en-IN"/>
        </a:p>
      </dgm:t>
    </dgm:pt>
    <dgm:pt modelId="{600D67B6-5F32-4D8D-A080-8F402C8BDBC1}" type="sibTrans" cxnId="{9E5C8113-8833-4A85-BD8F-3D1D74ACFBE7}">
      <dgm:prSet/>
      <dgm:spPr/>
      <dgm:t>
        <a:bodyPr/>
        <a:lstStyle/>
        <a:p>
          <a:endParaRPr lang="en-IN"/>
        </a:p>
      </dgm:t>
    </dgm:pt>
    <dgm:pt modelId="{16E19F61-7745-4F30-BC39-B5ED47D8A2AF}">
      <dgm:prSet phldrT="[Text]" custT="1"/>
      <dgm:spPr>
        <a:xfrm>
          <a:off x="2918724" y="0"/>
          <a:ext cx="2714121" cy="1146219"/>
        </a:xfrm>
        <a:solidFill>
          <a:srgbClr val="FFC000">
            <a:tint val="40000"/>
            <a:hueOff val="0"/>
            <a:satOff val="0"/>
            <a:lumOff val="0"/>
            <a:alphaOff val="0"/>
          </a:srgbClr>
        </a:solidFill>
        <a:ln>
          <a:noFill/>
        </a:ln>
        <a:effectLst/>
      </dgm:spPr>
      <dgm:t>
        <a:bodyPr/>
        <a:lstStyle/>
        <a:p>
          <a:endParaRPr lang="en-IN" sz="1600" dirty="0" smtClean="0">
            <a:solidFill>
              <a:sysClr val="windowText" lastClr="000000">
                <a:hueOff val="0"/>
                <a:satOff val="0"/>
                <a:lumOff val="0"/>
                <a:alphaOff val="0"/>
              </a:sysClr>
            </a:solidFill>
            <a:latin typeface="Calibri" panose="020F0502020204030204"/>
            <a:ea typeface="+mn-ea"/>
            <a:cs typeface="+mn-cs"/>
          </a:endParaRPr>
        </a:p>
        <a:p>
          <a:r>
            <a:rPr lang="en-IN" sz="1600" dirty="0" smtClean="0">
              <a:solidFill>
                <a:sysClr val="windowText" lastClr="000000">
                  <a:hueOff val="0"/>
                  <a:satOff val="0"/>
                  <a:lumOff val="0"/>
                  <a:alphaOff val="0"/>
                </a:sysClr>
              </a:solidFill>
              <a:latin typeface="Calibri" panose="020F0502020204030204"/>
              <a:ea typeface="+mn-ea"/>
              <a:cs typeface="+mn-cs"/>
            </a:rPr>
            <a:t>Data Cleaning &amp; Pre-Processing</a:t>
          </a:r>
          <a:endParaRPr lang="en-IN" sz="1600" dirty="0">
            <a:solidFill>
              <a:sysClr val="windowText" lastClr="000000">
                <a:hueOff val="0"/>
                <a:satOff val="0"/>
                <a:lumOff val="0"/>
                <a:alphaOff val="0"/>
              </a:sysClr>
            </a:solidFill>
            <a:latin typeface="Calibri" panose="020F0502020204030204"/>
            <a:ea typeface="+mn-ea"/>
            <a:cs typeface="+mn-cs"/>
          </a:endParaRPr>
        </a:p>
      </dgm:t>
    </dgm:pt>
    <dgm:pt modelId="{568A80A5-CE89-45ED-9027-37892B7AF156}" type="parTrans" cxnId="{AF89E71A-24D1-49D6-B513-EE6940615C75}">
      <dgm:prSet/>
      <dgm:spPr/>
      <dgm:t>
        <a:bodyPr/>
        <a:lstStyle/>
        <a:p>
          <a:endParaRPr lang="en-IN"/>
        </a:p>
      </dgm:t>
    </dgm:pt>
    <dgm:pt modelId="{908FB75E-A85E-4DFA-AFA4-1F2DB67BBFB9}" type="sibTrans" cxnId="{AF89E71A-24D1-49D6-B513-EE6940615C75}">
      <dgm:prSet/>
      <dgm:spPr/>
      <dgm:t>
        <a:bodyPr/>
        <a:lstStyle/>
        <a:p>
          <a:endParaRPr lang="en-IN"/>
        </a:p>
      </dgm:t>
    </dgm:pt>
    <dgm:pt modelId="{C9D1BABF-FA88-4587-98E5-78FB8BC2302C}">
      <dgm:prSet phldrT="[Text]"/>
      <dgm:spPr>
        <a:xfrm>
          <a:off x="3190136" y="343865"/>
          <a:ext cx="2171297" cy="745042"/>
        </a:xfrm>
        <a:solidFill>
          <a:srgbClr val="FFC000">
            <a:hueOff val="5197846"/>
            <a:satOff val="-23984"/>
            <a:lumOff val="883"/>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IN" dirty="0" smtClean="0">
              <a:solidFill>
                <a:sysClr val="window" lastClr="FFFFFF"/>
              </a:solidFill>
              <a:latin typeface="Calibri" panose="020F0502020204030204"/>
              <a:ea typeface="+mn-ea"/>
              <a:cs typeface="+mn-cs"/>
            </a:rPr>
            <a:t>Pre-process</a:t>
          </a:r>
          <a:endParaRPr lang="en-IN" dirty="0">
            <a:solidFill>
              <a:sysClr val="window" lastClr="FFFFFF"/>
            </a:solidFill>
            <a:latin typeface="Calibri" panose="020F0502020204030204"/>
            <a:ea typeface="+mn-ea"/>
            <a:cs typeface="+mn-cs"/>
          </a:endParaRPr>
        </a:p>
      </dgm:t>
    </dgm:pt>
    <dgm:pt modelId="{45F6CE7E-C792-430D-9160-D62BE5F71B06}" type="parTrans" cxnId="{DFBDDE2D-0DB8-4D4A-BE6D-581DB0BDF533}">
      <dgm:prSet/>
      <dgm:spPr/>
      <dgm:t>
        <a:bodyPr/>
        <a:lstStyle/>
        <a:p>
          <a:endParaRPr lang="en-IN"/>
        </a:p>
      </dgm:t>
    </dgm:pt>
    <dgm:pt modelId="{9C0FF7C7-D53F-46A4-A743-A0062A199EFA}" type="sibTrans" cxnId="{DFBDDE2D-0DB8-4D4A-BE6D-581DB0BDF533}">
      <dgm:prSet/>
      <dgm:spPr/>
      <dgm:t>
        <a:bodyPr/>
        <a:lstStyle/>
        <a:p>
          <a:endParaRPr lang="en-IN"/>
        </a:p>
      </dgm:t>
    </dgm:pt>
    <dgm:pt modelId="{DA99F8DE-CC73-45EA-8278-835525D3B6B0}">
      <dgm:prSet phldrT="[Text]" custT="1"/>
      <dgm:spPr>
        <a:xfrm>
          <a:off x="5836405" y="0"/>
          <a:ext cx="2714121" cy="1146219"/>
        </a:xfrm>
        <a:solidFill>
          <a:srgbClr val="FFC000">
            <a:tint val="40000"/>
            <a:hueOff val="0"/>
            <a:satOff val="0"/>
            <a:lumOff val="0"/>
            <a:alphaOff val="0"/>
          </a:srgbClr>
        </a:solidFill>
        <a:ln>
          <a:noFill/>
        </a:ln>
        <a:effectLst/>
      </dgm:spPr>
      <dgm:t>
        <a:bodyPr/>
        <a:lstStyle/>
        <a:p>
          <a:endParaRPr lang="en-IN" sz="1600" dirty="0" smtClean="0">
            <a:solidFill>
              <a:sysClr val="windowText" lastClr="000000">
                <a:hueOff val="0"/>
                <a:satOff val="0"/>
                <a:lumOff val="0"/>
                <a:alphaOff val="0"/>
              </a:sysClr>
            </a:solidFill>
            <a:latin typeface="Calibri" panose="020F0502020204030204"/>
            <a:ea typeface="+mn-ea"/>
            <a:cs typeface="+mn-cs"/>
          </a:endParaRPr>
        </a:p>
        <a:p>
          <a:r>
            <a:rPr lang="en-IN" sz="1600" dirty="0" smtClean="0">
              <a:solidFill>
                <a:sysClr val="windowText" lastClr="000000">
                  <a:hueOff val="0"/>
                  <a:satOff val="0"/>
                  <a:lumOff val="0"/>
                  <a:alphaOff val="0"/>
                </a:sysClr>
              </a:solidFill>
              <a:latin typeface="Calibri" panose="020F0502020204030204"/>
              <a:ea typeface="+mn-ea"/>
              <a:cs typeface="+mn-cs"/>
            </a:rPr>
            <a:t>Feature Engineering: Scaling,Decomposition,Aggregation</a:t>
          </a:r>
          <a:endParaRPr lang="en-IN" sz="1600" dirty="0">
            <a:solidFill>
              <a:sysClr val="windowText" lastClr="000000">
                <a:hueOff val="0"/>
                <a:satOff val="0"/>
                <a:lumOff val="0"/>
                <a:alphaOff val="0"/>
              </a:sysClr>
            </a:solidFill>
            <a:latin typeface="Calibri" panose="020F0502020204030204"/>
            <a:ea typeface="+mn-ea"/>
            <a:cs typeface="+mn-cs"/>
          </a:endParaRPr>
        </a:p>
      </dgm:t>
    </dgm:pt>
    <dgm:pt modelId="{38E65021-0CB1-4DB7-A8F1-589BEF0E57DB}" type="parTrans" cxnId="{9E6D2171-B436-4E4C-91A6-ABC673D9A355}">
      <dgm:prSet/>
      <dgm:spPr/>
      <dgm:t>
        <a:bodyPr/>
        <a:lstStyle/>
        <a:p>
          <a:endParaRPr lang="en-IN"/>
        </a:p>
      </dgm:t>
    </dgm:pt>
    <dgm:pt modelId="{1930ED93-1727-43CF-8A2A-061F767916D3}" type="sibTrans" cxnId="{9E6D2171-B436-4E4C-91A6-ABC673D9A355}">
      <dgm:prSet/>
      <dgm:spPr/>
      <dgm:t>
        <a:bodyPr/>
        <a:lstStyle/>
        <a:p>
          <a:endParaRPr lang="en-IN"/>
        </a:p>
      </dgm:t>
    </dgm:pt>
    <dgm:pt modelId="{08A29543-7197-489C-A88A-853D496EC119}">
      <dgm:prSet phldrT="[Text]"/>
      <dgm:spPr>
        <a:xfrm>
          <a:off x="6107817" y="343865"/>
          <a:ext cx="2171297" cy="745042"/>
        </a:xfrm>
        <a:solidFill>
          <a:srgbClr val="FFC000">
            <a:hueOff val="10395692"/>
            <a:satOff val="-47968"/>
            <a:lumOff val="1765"/>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IN" dirty="0" smtClean="0">
              <a:solidFill>
                <a:sysClr val="window" lastClr="FFFFFF"/>
              </a:solidFill>
              <a:latin typeface="Calibri" panose="020F0502020204030204"/>
              <a:ea typeface="+mn-ea"/>
              <a:cs typeface="+mn-cs"/>
            </a:rPr>
            <a:t>Transformation</a:t>
          </a:r>
          <a:endParaRPr lang="en-IN" dirty="0">
            <a:solidFill>
              <a:sysClr val="window" lastClr="FFFFFF"/>
            </a:solidFill>
            <a:latin typeface="Calibri" panose="020F0502020204030204"/>
            <a:ea typeface="+mn-ea"/>
            <a:cs typeface="+mn-cs"/>
          </a:endParaRPr>
        </a:p>
      </dgm:t>
    </dgm:pt>
    <dgm:pt modelId="{37BA6C3C-BF74-4A08-A379-B337D902DE3B}" type="parTrans" cxnId="{C370C478-4270-4F06-93DA-2E89B9A240CD}">
      <dgm:prSet/>
      <dgm:spPr/>
      <dgm:t>
        <a:bodyPr/>
        <a:lstStyle/>
        <a:p>
          <a:endParaRPr lang="en-IN"/>
        </a:p>
      </dgm:t>
    </dgm:pt>
    <dgm:pt modelId="{0BE7E153-2B60-42C3-89CE-A9B22D3CFCBA}" type="sibTrans" cxnId="{C370C478-4270-4F06-93DA-2E89B9A240CD}">
      <dgm:prSet/>
      <dgm:spPr/>
      <dgm:t>
        <a:bodyPr/>
        <a:lstStyle/>
        <a:p>
          <a:endParaRPr lang="en-IN"/>
        </a:p>
      </dgm:t>
    </dgm:pt>
    <dgm:pt modelId="{B345B4D9-9EE5-4CEF-9556-D9B046DD11CF}">
      <dgm:prSet phldrT="[Text]" custT="1"/>
      <dgm:spPr>
        <a:xfrm>
          <a:off x="60754" y="0"/>
          <a:ext cx="2714121" cy="1146219"/>
        </a:xfrm>
        <a:solidFill>
          <a:srgbClr val="FFC000">
            <a:tint val="40000"/>
            <a:hueOff val="0"/>
            <a:satOff val="0"/>
            <a:lumOff val="0"/>
            <a:alphaOff val="0"/>
          </a:srgbClr>
        </a:solidFill>
        <a:ln>
          <a:noFill/>
        </a:ln>
        <a:effectLst/>
      </dgm:spPr>
      <dgm:t>
        <a:bodyPr/>
        <a:lstStyle/>
        <a:p>
          <a:endParaRPr lang="en-IN" sz="1600" dirty="0" smtClean="0">
            <a:solidFill>
              <a:sysClr val="windowText" lastClr="000000">
                <a:hueOff val="0"/>
                <a:satOff val="0"/>
                <a:lumOff val="0"/>
                <a:alphaOff val="0"/>
              </a:sysClr>
            </a:solidFill>
            <a:latin typeface="Calibri" panose="020F0502020204030204"/>
            <a:ea typeface="+mn-ea"/>
            <a:cs typeface="+mn-cs"/>
          </a:endParaRPr>
        </a:p>
        <a:p>
          <a:r>
            <a:rPr lang="en-IN" sz="1600" dirty="0" smtClean="0">
              <a:solidFill>
                <a:sysClr val="windowText" lastClr="000000">
                  <a:hueOff val="0"/>
                  <a:satOff val="0"/>
                  <a:lumOff val="0"/>
                  <a:alphaOff val="0"/>
                </a:sysClr>
              </a:solidFill>
              <a:latin typeface="Calibri" panose="020F0502020204030204"/>
              <a:ea typeface="+mn-ea"/>
              <a:cs typeface="+mn-cs"/>
            </a:rPr>
            <a:t>Data Selection</a:t>
          </a:r>
          <a:endParaRPr lang="en-IN" sz="1600" dirty="0">
            <a:solidFill>
              <a:sysClr val="windowText" lastClr="000000">
                <a:hueOff val="0"/>
                <a:satOff val="0"/>
                <a:lumOff val="0"/>
                <a:alphaOff val="0"/>
              </a:sysClr>
            </a:solidFill>
            <a:latin typeface="Calibri" panose="020F0502020204030204"/>
            <a:ea typeface="+mn-ea"/>
            <a:cs typeface="+mn-cs"/>
          </a:endParaRPr>
        </a:p>
      </dgm:t>
    </dgm:pt>
    <dgm:pt modelId="{3550611D-41B8-43BC-8064-BC5C65178628}" type="sibTrans" cxnId="{B68D3A3E-29ED-40F0-96D2-701EB9A5D514}">
      <dgm:prSet/>
      <dgm:spPr/>
      <dgm:t>
        <a:bodyPr/>
        <a:lstStyle/>
        <a:p>
          <a:endParaRPr lang="en-IN"/>
        </a:p>
      </dgm:t>
    </dgm:pt>
    <dgm:pt modelId="{A278A99E-FD9D-4CDC-AAC2-C24C06016184}" type="parTrans" cxnId="{B68D3A3E-29ED-40F0-96D2-701EB9A5D514}">
      <dgm:prSet/>
      <dgm:spPr/>
      <dgm:t>
        <a:bodyPr/>
        <a:lstStyle/>
        <a:p>
          <a:endParaRPr lang="en-IN"/>
        </a:p>
      </dgm:t>
    </dgm:pt>
    <dgm:pt modelId="{3B0453B5-EE16-4226-A279-5781012755C7}" type="pres">
      <dgm:prSet presAssocID="{F3A7A438-1226-4AC1-BA29-7CEB381BF107}" presName="theList" presStyleCnt="0">
        <dgm:presLayoutVars>
          <dgm:dir/>
          <dgm:animLvl val="lvl"/>
          <dgm:resizeHandles val="exact"/>
        </dgm:presLayoutVars>
      </dgm:prSet>
      <dgm:spPr/>
      <dgm:t>
        <a:bodyPr/>
        <a:lstStyle/>
        <a:p>
          <a:endParaRPr lang="en-IN"/>
        </a:p>
      </dgm:t>
    </dgm:pt>
    <dgm:pt modelId="{BA13A4D6-A50B-47C5-8231-DD054D27DEBC}" type="pres">
      <dgm:prSet presAssocID="{B345B4D9-9EE5-4CEF-9556-D9B046DD11CF}" presName="compNode" presStyleCnt="0"/>
      <dgm:spPr/>
    </dgm:pt>
    <dgm:pt modelId="{F3CC94B2-E613-47E0-933E-0B60F818A457}" type="pres">
      <dgm:prSet presAssocID="{B345B4D9-9EE5-4CEF-9556-D9B046DD11CF}" presName="aNode" presStyleLbl="bgShp" presStyleIdx="0" presStyleCnt="3" custLinFactNeighborX="-2126" custLinFactNeighborY="-35618"/>
      <dgm:spPr>
        <a:prstGeom prst="roundRect">
          <a:avLst>
            <a:gd name="adj" fmla="val 10000"/>
          </a:avLst>
        </a:prstGeom>
      </dgm:spPr>
      <dgm:t>
        <a:bodyPr/>
        <a:lstStyle/>
        <a:p>
          <a:endParaRPr lang="en-IN"/>
        </a:p>
      </dgm:t>
    </dgm:pt>
    <dgm:pt modelId="{337984A3-6037-4A66-B235-039782FE94F9}" type="pres">
      <dgm:prSet presAssocID="{B345B4D9-9EE5-4CEF-9556-D9B046DD11CF}" presName="textNode" presStyleLbl="bgShp" presStyleIdx="0" presStyleCnt="3"/>
      <dgm:spPr/>
      <dgm:t>
        <a:bodyPr/>
        <a:lstStyle/>
        <a:p>
          <a:endParaRPr lang="en-IN"/>
        </a:p>
      </dgm:t>
    </dgm:pt>
    <dgm:pt modelId="{ADD89F87-F534-4D2F-8328-A4F001A5D20A}" type="pres">
      <dgm:prSet presAssocID="{B345B4D9-9EE5-4CEF-9556-D9B046DD11CF}" presName="compChildNode" presStyleCnt="0"/>
      <dgm:spPr/>
    </dgm:pt>
    <dgm:pt modelId="{C7206326-C3F5-4F62-8283-83247CCFB600}" type="pres">
      <dgm:prSet presAssocID="{B345B4D9-9EE5-4CEF-9556-D9B046DD11CF}" presName="theInnerList" presStyleCnt="0"/>
      <dgm:spPr/>
    </dgm:pt>
    <dgm:pt modelId="{62A69383-19D6-4C59-AC3C-C95F08C4E694}" type="pres">
      <dgm:prSet presAssocID="{84DBA550-F33D-481D-9964-3468FD14DC8E}" presName="childNode" presStyleLbl="node1" presStyleIdx="0" presStyleCnt="3" custScaleY="54657" custLinFactNeighborX="-4395" custLinFactNeighborY="1350">
        <dgm:presLayoutVars>
          <dgm:bulletEnabled val="1"/>
        </dgm:presLayoutVars>
      </dgm:prSet>
      <dgm:spPr>
        <a:prstGeom prst="roundRect">
          <a:avLst>
            <a:gd name="adj" fmla="val 10000"/>
          </a:avLst>
        </a:prstGeom>
      </dgm:spPr>
      <dgm:t>
        <a:bodyPr/>
        <a:lstStyle/>
        <a:p>
          <a:endParaRPr lang="en-IN"/>
        </a:p>
      </dgm:t>
    </dgm:pt>
    <dgm:pt modelId="{2C8F9E0D-FEA1-483C-B561-9F4315D6C29E}" type="pres">
      <dgm:prSet presAssocID="{B345B4D9-9EE5-4CEF-9556-D9B046DD11CF}" presName="aSpace" presStyleCnt="0"/>
      <dgm:spPr/>
    </dgm:pt>
    <dgm:pt modelId="{5226BDFB-F5B4-4424-8681-BD8A71A466E8}" type="pres">
      <dgm:prSet presAssocID="{16E19F61-7745-4F30-BC39-B5ED47D8A2AF}" presName="compNode" presStyleCnt="0"/>
      <dgm:spPr/>
    </dgm:pt>
    <dgm:pt modelId="{441F6CAA-592A-44B2-A4EC-1FF4072197FB}" type="pres">
      <dgm:prSet presAssocID="{16E19F61-7745-4F30-BC39-B5ED47D8A2AF}" presName="aNode" presStyleLbl="bgShp" presStyleIdx="1" presStyleCnt="3"/>
      <dgm:spPr>
        <a:prstGeom prst="roundRect">
          <a:avLst>
            <a:gd name="adj" fmla="val 10000"/>
          </a:avLst>
        </a:prstGeom>
      </dgm:spPr>
      <dgm:t>
        <a:bodyPr/>
        <a:lstStyle/>
        <a:p>
          <a:endParaRPr lang="en-IN"/>
        </a:p>
      </dgm:t>
    </dgm:pt>
    <dgm:pt modelId="{D895FACE-9718-460F-AE25-17072C02C4AB}" type="pres">
      <dgm:prSet presAssocID="{16E19F61-7745-4F30-BC39-B5ED47D8A2AF}" presName="textNode" presStyleLbl="bgShp" presStyleIdx="1" presStyleCnt="3"/>
      <dgm:spPr/>
      <dgm:t>
        <a:bodyPr/>
        <a:lstStyle/>
        <a:p>
          <a:endParaRPr lang="en-IN"/>
        </a:p>
      </dgm:t>
    </dgm:pt>
    <dgm:pt modelId="{6E5310EB-F819-4F4F-9093-D8F8A2B93D99}" type="pres">
      <dgm:prSet presAssocID="{16E19F61-7745-4F30-BC39-B5ED47D8A2AF}" presName="compChildNode" presStyleCnt="0"/>
      <dgm:spPr/>
    </dgm:pt>
    <dgm:pt modelId="{7B00BBD8-D910-416C-831F-3BFB173AD37F}" type="pres">
      <dgm:prSet presAssocID="{16E19F61-7745-4F30-BC39-B5ED47D8A2AF}" presName="theInnerList" presStyleCnt="0"/>
      <dgm:spPr/>
    </dgm:pt>
    <dgm:pt modelId="{0DC2F40D-F5F6-4336-9BF9-B81283C87D2C}" type="pres">
      <dgm:prSet presAssocID="{C9D1BABF-FA88-4587-98E5-78FB8BC2302C}" presName="childNode" presStyleLbl="node1" presStyleIdx="1" presStyleCnt="3" custScaleY="54657" custLinFactNeighborX="-4395" custLinFactNeighborY="1350">
        <dgm:presLayoutVars>
          <dgm:bulletEnabled val="1"/>
        </dgm:presLayoutVars>
      </dgm:prSet>
      <dgm:spPr>
        <a:prstGeom prst="roundRect">
          <a:avLst>
            <a:gd name="adj" fmla="val 10000"/>
          </a:avLst>
        </a:prstGeom>
      </dgm:spPr>
      <dgm:t>
        <a:bodyPr/>
        <a:lstStyle/>
        <a:p>
          <a:endParaRPr lang="en-IN"/>
        </a:p>
      </dgm:t>
    </dgm:pt>
    <dgm:pt modelId="{892E781B-B3AF-474F-B41B-C4A0AC18224E}" type="pres">
      <dgm:prSet presAssocID="{16E19F61-7745-4F30-BC39-B5ED47D8A2AF}" presName="aSpace" presStyleCnt="0"/>
      <dgm:spPr/>
    </dgm:pt>
    <dgm:pt modelId="{55837C53-8536-4228-A28E-18D41D265BC7}" type="pres">
      <dgm:prSet presAssocID="{DA99F8DE-CC73-45EA-8278-835525D3B6B0}" presName="compNode" presStyleCnt="0"/>
      <dgm:spPr/>
    </dgm:pt>
    <dgm:pt modelId="{A7DF1089-5FD9-43D0-99CB-00977BD16304}" type="pres">
      <dgm:prSet presAssocID="{DA99F8DE-CC73-45EA-8278-835525D3B6B0}" presName="aNode" presStyleLbl="bgShp" presStyleIdx="2" presStyleCnt="3"/>
      <dgm:spPr>
        <a:prstGeom prst="roundRect">
          <a:avLst>
            <a:gd name="adj" fmla="val 10000"/>
          </a:avLst>
        </a:prstGeom>
      </dgm:spPr>
      <dgm:t>
        <a:bodyPr/>
        <a:lstStyle/>
        <a:p>
          <a:endParaRPr lang="en-IN"/>
        </a:p>
      </dgm:t>
    </dgm:pt>
    <dgm:pt modelId="{290CFBA4-6893-4A2E-82EE-9313FEBD53E5}" type="pres">
      <dgm:prSet presAssocID="{DA99F8DE-CC73-45EA-8278-835525D3B6B0}" presName="textNode" presStyleLbl="bgShp" presStyleIdx="2" presStyleCnt="3"/>
      <dgm:spPr/>
      <dgm:t>
        <a:bodyPr/>
        <a:lstStyle/>
        <a:p>
          <a:endParaRPr lang="en-IN"/>
        </a:p>
      </dgm:t>
    </dgm:pt>
    <dgm:pt modelId="{16C4B64C-C8C9-4426-8019-6B6CDC91946A}" type="pres">
      <dgm:prSet presAssocID="{DA99F8DE-CC73-45EA-8278-835525D3B6B0}" presName="compChildNode" presStyleCnt="0"/>
      <dgm:spPr/>
    </dgm:pt>
    <dgm:pt modelId="{A29C49A0-451A-4A55-90E9-78A540DA7B1C}" type="pres">
      <dgm:prSet presAssocID="{DA99F8DE-CC73-45EA-8278-835525D3B6B0}" presName="theInnerList" presStyleCnt="0"/>
      <dgm:spPr/>
    </dgm:pt>
    <dgm:pt modelId="{051B74D6-9050-4009-B19D-20DE6E18F48A}" type="pres">
      <dgm:prSet presAssocID="{08A29543-7197-489C-A88A-853D496EC119}" presName="childNode" presStyleLbl="node1" presStyleIdx="2" presStyleCnt="3" custScaleY="54657" custLinFactNeighborX="-4395" custLinFactNeighborY="1350">
        <dgm:presLayoutVars>
          <dgm:bulletEnabled val="1"/>
        </dgm:presLayoutVars>
      </dgm:prSet>
      <dgm:spPr>
        <a:prstGeom prst="roundRect">
          <a:avLst>
            <a:gd name="adj" fmla="val 10000"/>
          </a:avLst>
        </a:prstGeom>
      </dgm:spPr>
      <dgm:t>
        <a:bodyPr/>
        <a:lstStyle/>
        <a:p>
          <a:endParaRPr lang="en-IN"/>
        </a:p>
      </dgm:t>
    </dgm:pt>
  </dgm:ptLst>
  <dgm:cxnLst>
    <dgm:cxn modelId="{B68D3A3E-29ED-40F0-96D2-701EB9A5D514}" srcId="{F3A7A438-1226-4AC1-BA29-7CEB381BF107}" destId="{B345B4D9-9EE5-4CEF-9556-D9B046DD11CF}" srcOrd="0" destOrd="0" parTransId="{A278A99E-FD9D-4CDC-AAC2-C24C06016184}" sibTransId="{3550611D-41B8-43BC-8064-BC5C65178628}"/>
    <dgm:cxn modelId="{AF89E71A-24D1-49D6-B513-EE6940615C75}" srcId="{F3A7A438-1226-4AC1-BA29-7CEB381BF107}" destId="{16E19F61-7745-4F30-BC39-B5ED47D8A2AF}" srcOrd="1" destOrd="0" parTransId="{568A80A5-CE89-45ED-9027-37892B7AF156}" sibTransId="{908FB75E-A85E-4DFA-AFA4-1F2DB67BBFB9}"/>
    <dgm:cxn modelId="{5E6B3EC7-A73D-40F4-94F1-CCD1FFBAC77D}" type="presOf" srcId="{F3A7A438-1226-4AC1-BA29-7CEB381BF107}" destId="{3B0453B5-EE16-4226-A279-5781012755C7}" srcOrd="0" destOrd="0" presId="urn:microsoft.com/office/officeart/2005/8/layout/lProcess2"/>
    <dgm:cxn modelId="{3A8FFE43-830E-4515-BAFD-DA087740E675}" type="presOf" srcId="{16E19F61-7745-4F30-BC39-B5ED47D8A2AF}" destId="{441F6CAA-592A-44B2-A4EC-1FF4072197FB}" srcOrd="0" destOrd="0" presId="urn:microsoft.com/office/officeart/2005/8/layout/lProcess2"/>
    <dgm:cxn modelId="{91421DC9-0FDE-4C7E-938C-31492766F6AA}" type="presOf" srcId="{16E19F61-7745-4F30-BC39-B5ED47D8A2AF}" destId="{D895FACE-9718-460F-AE25-17072C02C4AB}" srcOrd="1" destOrd="0" presId="urn:microsoft.com/office/officeart/2005/8/layout/lProcess2"/>
    <dgm:cxn modelId="{9E5C8113-8833-4A85-BD8F-3D1D74ACFBE7}" srcId="{B345B4D9-9EE5-4CEF-9556-D9B046DD11CF}" destId="{84DBA550-F33D-481D-9964-3468FD14DC8E}" srcOrd="0" destOrd="0" parTransId="{0D3608D5-83C4-4992-A0A6-925AB09CC995}" sibTransId="{600D67B6-5F32-4D8D-A080-8F402C8BDBC1}"/>
    <dgm:cxn modelId="{0A909A8C-48A8-4DE4-B24D-B5F628F15613}" type="presOf" srcId="{08A29543-7197-489C-A88A-853D496EC119}" destId="{051B74D6-9050-4009-B19D-20DE6E18F48A}" srcOrd="0" destOrd="0" presId="urn:microsoft.com/office/officeart/2005/8/layout/lProcess2"/>
    <dgm:cxn modelId="{5C6A4181-6931-4F8A-BDD5-A18110889D64}" type="presOf" srcId="{C9D1BABF-FA88-4587-98E5-78FB8BC2302C}" destId="{0DC2F40D-F5F6-4336-9BF9-B81283C87D2C}" srcOrd="0" destOrd="0" presId="urn:microsoft.com/office/officeart/2005/8/layout/lProcess2"/>
    <dgm:cxn modelId="{07669B21-1AF4-40F4-82A7-D25690DE3646}" type="presOf" srcId="{DA99F8DE-CC73-45EA-8278-835525D3B6B0}" destId="{290CFBA4-6893-4A2E-82EE-9313FEBD53E5}" srcOrd="1" destOrd="0" presId="urn:microsoft.com/office/officeart/2005/8/layout/lProcess2"/>
    <dgm:cxn modelId="{FA41CE4D-D2E6-4C58-A00E-C50A1655FFF0}" type="presOf" srcId="{B345B4D9-9EE5-4CEF-9556-D9B046DD11CF}" destId="{F3CC94B2-E613-47E0-933E-0B60F818A457}" srcOrd="0" destOrd="0" presId="urn:microsoft.com/office/officeart/2005/8/layout/lProcess2"/>
    <dgm:cxn modelId="{325E06C5-6D32-42FC-B9B3-6C7CA679FF69}" type="presOf" srcId="{84DBA550-F33D-481D-9964-3468FD14DC8E}" destId="{62A69383-19D6-4C59-AC3C-C95F08C4E694}" srcOrd="0" destOrd="0" presId="urn:microsoft.com/office/officeart/2005/8/layout/lProcess2"/>
    <dgm:cxn modelId="{DFBDDE2D-0DB8-4D4A-BE6D-581DB0BDF533}" srcId="{16E19F61-7745-4F30-BC39-B5ED47D8A2AF}" destId="{C9D1BABF-FA88-4587-98E5-78FB8BC2302C}" srcOrd="0" destOrd="0" parTransId="{45F6CE7E-C792-430D-9160-D62BE5F71B06}" sibTransId="{9C0FF7C7-D53F-46A4-A743-A0062A199EFA}"/>
    <dgm:cxn modelId="{C370C478-4270-4F06-93DA-2E89B9A240CD}" srcId="{DA99F8DE-CC73-45EA-8278-835525D3B6B0}" destId="{08A29543-7197-489C-A88A-853D496EC119}" srcOrd="0" destOrd="0" parTransId="{37BA6C3C-BF74-4A08-A379-B337D902DE3B}" sibTransId="{0BE7E153-2B60-42C3-89CE-A9B22D3CFCBA}"/>
    <dgm:cxn modelId="{9E6D2171-B436-4E4C-91A6-ABC673D9A355}" srcId="{F3A7A438-1226-4AC1-BA29-7CEB381BF107}" destId="{DA99F8DE-CC73-45EA-8278-835525D3B6B0}" srcOrd="2" destOrd="0" parTransId="{38E65021-0CB1-4DB7-A8F1-589BEF0E57DB}" sibTransId="{1930ED93-1727-43CF-8A2A-061F767916D3}"/>
    <dgm:cxn modelId="{0D0DABD9-65B1-461C-BCB4-4FC5D4948E0C}" type="presOf" srcId="{DA99F8DE-CC73-45EA-8278-835525D3B6B0}" destId="{A7DF1089-5FD9-43D0-99CB-00977BD16304}" srcOrd="0" destOrd="0" presId="urn:microsoft.com/office/officeart/2005/8/layout/lProcess2"/>
    <dgm:cxn modelId="{F32002E3-9857-4670-9A4E-1A4D37D51BCE}" type="presOf" srcId="{B345B4D9-9EE5-4CEF-9556-D9B046DD11CF}" destId="{337984A3-6037-4A66-B235-039782FE94F9}" srcOrd="1" destOrd="0" presId="urn:microsoft.com/office/officeart/2005/8/layout/lProcess2"/>
    <dgm:cxn modelId="{DCB745BD-C43E-43CC-9C85-9AA75A667ED7}" type="presParOf" srcId="{3B0453B5-EE16-4226-A279-5781012755C7}" destId="{BA13A4D6-A50B-47C5-8231-DD054D27DEBC}" srcOrd="0" destOrd="0" presId="urn:microsoft.com/office/officeart/2005/8/layout/lProcess2"/>
    <dgm:cxn modelId="{18BF2541-5820-4D59-9E49-6088342CAF85}" type="presParOf" srcId="{BA13A4D6-A50B-47C5-8231-DD054D27DEBC}" destId="{F3CC94B2-E613-47E0-933E-0B60F818A457}" srcOrd="0" destOrd="0" presId="urn:microsoft.com/office/officeart/2005/8/layout/lProcess2"/>
    <dgm:cxn modelId="{EB7D5E5B-3C43-4777-9BFE-F16C751094B2}" type="presParOf" srcId="{BA13A4D6-A50B-47C5-8231-DD054D27DEBC}" destId="{337984A3-6037-4A66-B235-039782FE94F9}" srcOrd="1" destOrd="0" presId="urn:microsoft.com/office/officeart/2005/8/layout/lProcess2"/>
    <dgm:cxn modelId="{18AC700C-0295-438F-83E3-C86579472273}" type="presParOf" srcId="{BA13A4D6-A50B-47C5-8231-DD054D27DEBC}" destId="{ADD89F87-F534-4D2F-8328-A4F001A5D20A}" srcOrd="2" destOrd="0" presId="urn:microsoft.com/office/officeart/2005/8/layout/lProcess2"/>
    <dgm:cxn modelId="{1E193DFA-E9E0-4AA0-8DC4-5A083D1A54D2}" type="presParOf" srcId="{ADD89F87-F534-4D2F-8328-A4F001A5D20A}" destId="{C7206326-C3F5-4F62-8283-83247CCFB600}" srcOrd="0" destOrd="0" presId="urn:microsoft.com/office/officeart/2005/8/layout/lProcess2"/>
    <dgm:cxn modelId="{A9812C96-764A-4CE6-BFE5-2767286D1348}" type="presParOf" srcId="{C7206326-C3F5-4F62-8283-83247CCFB600}" destId="{62A69383-19D6-4C59-AC3C-C95F08C4E694}" srcOrd="0" destOrd="0" presId="urn:microsoft.com/office/officeart/2005/8/layout/lProcess2"/>
    <dgm:cxn modelId="{85F7D820-67A4-443B-8378-4FF7DEBE0AE5}" type="presParOf" srcId="{3B0453B5-EE16-4226-A279-5781012755C7}" destId="{2C8F9E0D-FEA1-483C-B561-9F4315D6C29E}" srcOrd="1" destOrd="0" presId="urn:microsoft.com/office/officeart/2005/8/layout/lProcess2"/>
    <dgm:cxn modelId="{1007D74A-1372-49C5-9168-6C7F0D937295}" type="presParOf" srcId="{3B0453B5-EE16-4226-A279-5781012755C7}" destId="{5226BDFB-F5B4-4424-8681-BD8A71A466E8}" srcOrd="2" destOrd="0" presId="urn:microsoft.com/office/officeart/2005/8/layout/lProcess2"/>
    <dgm:cxn modelId="{4F792B25-46FB-4387-BAA7-9B89FEEC5633}" type="presParOf" srcId="{5226BDFB-F5B4-4424-8681-BD8A71A466E8}" destId="{441F6CAA-592A-44B2-A4EC-1FF4072197FB}" srcOrd="0" destOrd="0" presId="urn:microsoft.com/office/officeart/2005/8/layout/lProcess2"/>
    <dgm:cxn modelId="{A37E171A-A3DB-4D51-AB53-05A85D39A659}" type="presParOf" srcId="{5226BDFB-F5B4-4424-8681-BD8A71A466E8}" destId="{D895FACE-9718-460F-AE25-17072C02C4AB}" srcOrd="1" destOrd="0" presId="urn:microsoft.com/office/officeart/2005/8/layout/lProcess2"/>
    <dgm:cxn modelId="{34853178-942E-47C6-BD2B-DE9EF9A9F154}" type="presParOf" srcId="{5226BDFB-F5B4-4424-8681-BD8A71A466E8}" destId="{6E5310EB-F819-4F4F-9093-D8F8A2B93D99}" srcOrd="2" destOrd="0" presId="urn:microsoft.com/office/officeart/2005/8/layout/lProcess2"/>
    <dgm:cxn modelId="{09831AEF-6A86-42EA-8901-4B90370D5C45}" type="presParOf" srcId="{6E5310EB-F819-4F4F-9093-D8F8A2B93D99}" destId="{7B00BBD8-D910-416C-831F-3BFB173AD37F}" srcOrd="0" destOrd="0" presId="urn:microsoft.com/office/officeart/2005/8/layout/lProcess2"/>
    <dgm:cxn modelId="{E1537B78-4682-4D46-8B2B-3C7ED418ABFA}" type="presParOf" srcId="{7B00BBD8-D910-416C-831F-3BFB173AD37F}" destId="{0DC2F40D-F5F6-4336-9BF9-B81283C87D2C}" srcOrd="0" destOrd="0" presId="urn:microsoft.com/office/officeart/2005/8/layout/lProcess2"/>
    <dgm:cxn modelId="{E9CAAED4-C7C7-4515-A650-1A1D54FF5367}" type="presParOf" srcId="{3B0453B5-EE16-4226-A279-5781012755C7}" destId="{892E781B-B3AF-474F-B41B-C4A0AC18224E}" srcOrd="3" destOrd="0" presId="urn:microsoft.com/office/officeart/2005/8/layout/lProcess2"/>
    <dgm:cxn modelId="{849D0F72-21B7-4D2F-B11F-FD7115E3D79F}" type="presParOf" srcId="{3B0453B5-EE16-4226-A279-5781012755C7}" destId="{55837C53-8536-4228-A28E-18D41D265BC7}" srcOrd="4" destOrd="0" presId="urn:microsoft.com/office/officeart/2005/8/layout/lProcess2"/>
    <dgm:cxn modelId="{D6A7858E-A29F-4006-8C7D-CB34EE309EB0}" type="presParOf" srcId="{55837C53-8536-4228-A28E-18D41D265BC7}" destId="{A7DF1089-5FD9-43D0-99CB-00977BD16304}" srcOrd="0" destOrd="0" presId="urn:microsoft.com/office/officeart/2005/8/layout/lProcess2"/>
    <dgm:cxn modelId="{B7B434A2-F3CF-43B5-ABBF-6678BC3F751B}" type="presParOf" srcId="{55837C53-8536-4228-A28E-18D41D265BC7}" destId="{290CFBA4-6893-4A2E-82EE-9313FEBD53E5}" srcOrd="1" destOrd="0" presId="urn:microsoft.com/office/officeart/2005/8/layout/lProcess2"/>
    <dgm:cxn modelId="{3F60B1F5-ABB4-4A04-A440-8EFE4AA66EA8}" type="presParOf" srcId="{55837C53-8536-4228-A28E-18D41D265BC7}" destId="{16C4B64C-C8C9-4426-8019-6B6CDC91946A}" srcOrd="2" destOrd="0" presId="urn:microsoft.com/office/officeart/2005/8/layout/lProcess2"/>
    <dgm:cxn modelId="{6B26A36F-2805-4BB8-B48E-69D84D4AB8D6}" type="presParOf" srcId="{16C4B64C-C8C9-4426-8019-6B6CDC91946A}" destId="{A29C49A0-451A-4A55-90E9-78A540DA7B1C}" srcOrd="0" destOrd="0" presId="urn:microsoft.com/office/officeart/2005/8/layout/lProcess2"/>
    <dgm:cxn modelId="{4DC96381-F830-4DAA-9BFA-A3CC1C3BF200}" type="presParOf" srcId="{A29C49A0-451A-4A55-90E9-78A540DA7B1C}" destId="{051B74D6-9050-4009-B19D-20DE6E18F48A}"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E3180CC-62E0-4324-A95B-A6003A7DB6AE}" type="doc">
      <dgm:prSet loTypeId="urn:microsoft.com/office/officeart/2005/8/layout/list1" loCatId="list" qsTypeId="urn:microsoft.com/office/officeart/2005/8/quickstyle/simple1" qsCatId="simple" csTypeId="urn:microsoft.com/office/officeart/2005/8/colors/accent6_2" csCatId="accent6" phldr="1"/>
      <dgm:spPr/>
      <dgm:t>
        <a:bodyPr/>
        <a:lstStyle/>
        <a:p>
          <a:endParaRPr lang="en-US"/>
        </a:p>
      </dgm:t>
    </dgm:pt>
    <dgm:pt modelId="{7111283C-DCDA-4565-91D6-9B65C0727541}">
      <dgm:prSet phldrT="[Text]"/>
      <dgm:spPr/>
      <dgm:t>
        <a:bodyPr/>
        <a:lstStyle/>
        <a:p>
          <a:r>
            <a:rPr lang="en-US" dirty="0" smtClean="0"/>
            <a:t>Prediction Model Generation</a:t>
          </a:r>
          <a:endParaRPr lang="en-US" dirty="0"/>
        </a:p>
      </dgm:t>
    </dgm:pt>
    <dgm:pt modelId="{57230F4D-272F-494B-BB90-480DFC5DCFC1}" type="parTrans" cxnId="{F4043B75-B9FF-4E4A-859B-DA3333B9B411}">
      <dgm:prSet/>
      <dgm:spPr/>
      <dgm:t>
        <a:bodyPr/>
        <a:lstStyle/>
        <a:p>
          <a:endParaRPr lang="en-US"/>
        </a:p>
      </dgm:t>
    </dgm:pt>
    <dgm:pt modelId="{700DBF5C-9A3C-4EAA-8D12-D9F35A11DBFA}" type="sibTrans" cxnId="{F4043B75-B9FF-4E4A-859B-DA3333B9B411}">
      <dgm:prSet/>
      <dgm:spPr/>
      <dgm:t>
        <a:bodyPr/>
        <a:lstStyle/>
        <a:p>
          <a:endParaRPr lang="en-US"/>
        </a:p>
      </dgm:t>
    </dgm:pt>
    <dgm:pt modelId="{543FE177-78C4-4C58-815F-7EEEF490A854}">
      <dgm:prSet phldrT="[Text]"/>
      <dgm:spPr/>
      <dgm:t>
        <a:bodyPr/>
        <a:lstStyle/>
        <a:p>
          <a:r>
            <a:rPr lang="en-US" dirty="0" smtClean="0"/>
            <a:t>Feature Engineering</a:t>
          </a:r>
          <a:endParaRPr lang="en-US" dirty="0"/>
        </a:p>
      </dgm:t>
    </dgm:pt>
    <dgm:pt modelId="{F9642564-1C87-4F86-B4F3-311501C00E8B}" type="parTrans" cxnId="{AED29BFB-7254-4CDB-B892-31CDFC69CA9B}">
      <dgm:prSet/>
      <dgm:spPr/>
      <dgm:t>
        <a:bodyPr/>
        <a:lstStyle/>
        <a:p>
          <a:endParaRPr lang="en-US"/>
        </a:p>
      </dgm:t>
    </dgm:pt>
    <dgm:pt modelId="{80EB8915-C0BA-4E2C-AEBC-619A391F4C80}" type="sibTrans" cxnId="{AED29BFB-7254-4CDB-B892-31CDFC69CA9B}">
      <dgm:prSet/>
      <dgm:spPr/>
      <dgm:t>
        <a:bodyPr/>
        <a:lstStyle/>
        <a:p>
          <a:endParaRPr lang="en-US"/>
        </a:p>
      </dgm:t>
    </dgm:pt>
    <dgm:pt modelId="{D6D56D49-803E-4F66-A703-F18F66DB36D1}">
      <dgm:prSet phldrT="[Text]"/>
      <dgm:spPr/>
      <dgm:t>
        <a:bodyPr/>
        <a:lstStyle/>
        <a:p>
          <a:r>
            <a:rPr lang="en-US" dirty="0" smtClean="0"/>
            <a:t>Result Analysis</a:t>
          </a:r>
          <a:endParaRPr lang="en-US" dirty="0"/>
        </a:p>
      </dgm:t>
    </dgm:pt>
    <dgm:pt modelId="{1CB79F5A-793B-4FEC-98B7-7CF952C73124}" type="parTrans" cxnId="{5FE814AD-E374-479B-87E5-7B18F6D0759F}">
      <dgm:prSet/>
      <dgm:spPr/>
      <dgm:t>
        <a:bodyPr/>
        <a:lstStyle/>
        <a:p>
          <a:endParaRPr lang="en-US"/>
        </a:p>
      </dgm:t>
    </dgm:pt>
    <dgm:pt modelId="{40C375AA-5466-4AEC-B071-AEE07DF3E68F}" type="sibTrans" cxnId="{5FE814AD-E374-479B-87E5-7B18F6D0759F}">
      <dgm:prSet/>
      <dgm:spPr/>
      <dgm:t>
        <a:bodyPr/>
        <a:lstStyle/>
        <a:p>
          <a:endParaRPr lang="en-US"/>
        </a:p>
      </dgm:t>
    </dgm:pt>
    <dgm:pt modelId="{608BE05B-F502-4F06-8D3B-1485183673ED}">
      <dgm:prSet phldrT="[Text]"/>
      <dgm:spPr/>
      <dgm:t>
        <a:bodyPr/>
        <a:lstStyle/>
        <a:p>
          <a:r>
            <a:rPr lang="en-US" dirty="0" smtClean="0"/>
            <a:t>Generate Insightful features to be used for modelling ( DSM Algorithm: EFEAT,DFEAT,RFEAT)</a:t>
          </a:r>
          <a:endParaRPr lang="en-US" dirty="0"/>
        </a:p>
      </dgm:t>
    </dgm:pt>
    <dgm:pt modelId="{DA3D99AF-05A7-47B7-8AA3-83E11A305469}" type="parTrans" cxnId="{412F7B48-AD7A-4947-A628-2AF60BC41F9C}">
      <dgm:prSet/>
      <dgm:spPr/>
      <dgm:t>
        <a:bodyPr/>
        <a:lstStyle/>
        <a:p>
          <a:endParaRPr lang="en-US"/>
        </a:p>
      </dgm:t>
    </dgm:pt>
    <dgm:pt modelId="{A0372803-FAE3-448C-9C9B-605BA116B603}" type="sibTrans" cxnId="{412F7B48-AD7A-4947-A628-2AF60BC41F9C}">
      <dgm:prSet/>
      <dgm:spPr/>
      <dgm:t>
        <a:bodyPr/>
        <a:lstStyle/>
        <a:p>
          <a:endParaRPr lang="en-US"/>
        </a:p>
      </dgm:t>
    </dgm:pt>
    <dgm:pt modelId="{E5D36EAF-9AF8-46B3-BE80-9B1F8A715356}">
      <dgm:prSet phldrT="[Text]"/>
      <dgm:spPr/>
      <dgm:t>
        <a:bodyPr/>
        <a:lstStyle/>
        <a:p>
          <a:r>
            <a:rPr lang="en-US" dirty="0" smtClean="0"/>
            <a:t>Prepare models using machine learning algorithm (</a:t>
          </a:r>
          <a:r>
            <a:rPr lang="en-US" dirty="0" err="1" smtClean="0"/>
            <a:t>Scikit</a:t>
          </a:r>
          <a:r>
            <a:rPr lang="en-US" dirty="0" smtClean="0"/>
            <a:t>-learn and other libraries )</a:t>
          </a:r>
          <a:endParaRPr lang="en-US" dirty="0"/>
        </a:p>
      </dgm:t>
    </dgm:pt>
    <dgm:pt modelId="{A6B2536C-14FD-4AA9-B8DB-420CC1506E58}" type="parTrans" cxnId="{BF6A0E82-7A1B-4E20-B00E-663FE7DDD5C7}">
      <dgm:prSet/>
      <dgm:spPr/>
      <dgm:t>
        <a:bodyPr/>
        <a:lstStyle/>
        <a:p>
          <a:endParaRPr lang="en-US"/>
        </a:p>
      </dgm:t>
    </dgm:pt>
    <dgm:pt modelId="{842EB265-462A-46D2-BE53-48AB54C60B76}" type="sibTrans" cxnId="{BF6A0E82-7A1B-4E20-B00E-663FE7DDD5C7}">
      <dgm:prSet/>
      <dgm:spPr/>
      <dgm:t>
        <a:bodyPr/>
        <a:lstStyle/>
        <a:p>
          <a:endParaRPr lang="en-US"/>
        </a:p>
      </dgm:t>
    </dgm:pt>
    <dgm:pt modelId="{D8EF35A4-762E-4EE4-9702-B232AE43C14B}">
      <dgm:prSet phldrT="[Text]"/>
      <dgm:spPr/>
      <dgm:t>
        <a:bodyPr/>
        <a:lstStyle/>
        <a:p>
          <a:r>
            <a:rPr lang="en-US" dirty="0" smtClean="0"/>
            <a:t>Analyze the prediction results ( Param, Score)</a:t>
          </a:r>
          <a:endParaRPr lang="en-US" dirty="0"/>
        </a:p>
      </dgm:t>
    </dgm:pt>
    <dgm:pt modelId="{AB894F98-97BE-4305-86E9-8C7A14ED18AA}" type="parTrans" cxnId="{EE6EF454-7800-4F9B-9E9E-9E5DA8D3774A}">
      <dgm:prSet/>
      <dgm:spPr/>
      <dgm:t>
        <a:bodyPr/>
        <a:lstStyle/>
        <a:p>
          <a:endParaRPr lang="en-US"/>
        </a:p>
      </dgm:t>
    </dgm:pt>
    <dgm:pt modelId="{97CB90F1-13B7-4716-95B1-CE46A21F8C5D}" type="sibTrans" cxnId="{EE6EF454-7800-4F9B-9E9E-9E5DA8D3774A}">
      <dgm:prSet/>
      <dgm:spPr/>
      <dgm:t>
        <a:bodyPr/>
        <a:lstStyle/>
        <a:p>
          <a:endParaRPr lang="en-US"/>
        </a:p>
      </dgm:t>
    </dgm:pt>
    <dgm:pt modelId="{59C8D333-7B3F-4A11-973C-6C1D2066068A}">
      <dgm:prSet phldrT="[Text]"/>
      <dgm:spPr/>
      <dgm:t>
        <a:bodyPr/>
        <a:lstStyle/>
        <a:p>
          <a:r>
            <a:rPr lang="en-US" dirty="0" smtClean="0"/>
            <a:t>Cleaning raw data and execute ETL Process (Python Utilities)</a:t>
          </a:r>
        </a:p>
      </dgm:t>
    </dgm:pt>
    <dgm:pt modelId="{B48DD841-DA41-48D7-8FE3-29389D4BF034}" type="parTrans" cxnId="{6BDF7DA7-D0AE-4BA3-9D07-48983C3F55F1}">
      <dgm:prSet/>
      <dgm:spPr/>
      <dgm:t>
        <a:bodyPr/>
        <a:lstStyle/>
        <a:p>
          <a:endParaRPr lang="en-US"/>
        </a:p>
      </dgm:t>
    </dgm:pt>
    <dgm:pt modelId="{91403BEE-0378-4924-9EAD-C41596D76CB2}" type="sibTrans" cxnId="{6BDF7DA7-D0AE-4BA3-9D07-48983C3F55F1}">
      <dgm:prSet/>
      <dgm:spPr/>
      <dgm:t>
        <a:bodyPr/>
        <a:lstStyle/>
        <a:p>
          <a:endParaRPr lang="en-US"/>
        </a:p>
      </dgm:t>
    </dgm:pt>
    <dgm:pt modelId="{9F394A21-E08E-40E5-8B30-7CD8AF3376D6}">
      <dgm:prSet phldrT="[Text]"/>
      <dgm:spPr/>
      <dgm:t>
        <a:bodyPr/>
        <a:lstStyle/>
        <a:p>
          <a:r>
            <a:rPr lang="en-US" dirty="0" smtClean="0"/>
            <a:t>Data Storage and Cleaning</a:t>
          </a:r>
        </a:p>
      </dgm:t>
    </dgm:pt>
    <dgm:pt modelId="{09AA623D-FB2A-414E-882F-D7C05464580D}" type="sibTrans" cxnId="{C023898E-439B-4E7E-A27F-78325A0AA50B}">
      <dgm:prSet/>
      <dgm:spPr/>
      <dgm:t>
        <a:bodyPr/>
        <a:lstStyle/>
        <a:p>
          <a:endParaRPr lang="en-US"/>
        </a:p>
      </dgm:t>
    </dgm:pt>
    <dgm:pt modelId="{1082CAF7-1AE6-406A-A4BA-98E0F4CF7D5C}" type="parTrans" cxnId="{C023898E-439B-4E7E-A27F-78325A0AA50B}">
      <dgm:prSet/>
      <dgm:spPr/>
      <dgm:t>
        <a:bodyPr/>
        <a:lstStyle/>
        <a:p>
          <a:endParaRPr lang="en-US"/>
        </a:p>
      </dgm:t>
    </dgm:pt>
    <dgm:pt modelId="{F554C0EB-4F7F-49F4-B927-EB5B87DDE33E}">
      <dgm:prSet phldrT="[Text]"/>
      <dgm:spPr/>
      <dgm:t>
        <a:bodyPr/>
        <a:lstStyle/>
        <a:p>
          <a:r>
            <a:rPr lang="en-US" dirty="0" smtClean="0"/>
            <a:t>Store the data (MySQL)</a:t>
          </a:r>
        </a:p>
      </dgm:t>
    </dgm:pt>
    <dgm:pt modelId="{F8860475-F94B-4E10-A234-ED4162485BE9}" type="parTrans" cxnId="{31C0952E-645A-46A7-B44C-DDD9225E0783}">
      <dgm:prSet/>
      <dgm:spPr/>
      <dgm:t>
        <a:bodyPr/>
        <a:lstStyle/>
        <a:p>
          <a:endParaRPr lang="en-US"/>
        </a:p>
      </dgm:t>
    </dgm:pt>
    <dgm:pt modelId="{E236CA32-4D9A-4868-ACA9-A5C221D0535A}" type="sibTrans" cxnId="{31C0952E-645A-46A7-B44C-DDD9225E0783}">
      <dgm:prSet/>
      <dgm:spPr/>
      <dgm:t>
        <a:bodyPr/>
        <a:lstStyle/>
        <a:p>
          <a:endParaRPr lang="en-US"/>
        </a:p>
      </dgm:t>
    </dgm:pt>
    <dgm:pt modelId="{7D0B8E0A-2FFB-402A-8153-C25E033EE131}" type="pres">
      <dgm:prSet presAssocID="{EE3180CC-62E0-4324-A95B-A6003A7DB6AE}" presName="linear" presStyleCnt="0">
        <dgm:presLayoutVars>
          <dgm:dir/>
          <dgm:animLvl val="lvl"/>
          <dgm:resizeHandles val="exact"/>
        </dgm:presLayoutVars>
      </dgm:prSet>
      <dgm:spPr/>
      <dgm:t>
        <a:bodyPr/>
        <a:lstStyle/>
        <a:p>
          <a:endParaRPr lang="en-US"/>
        </a:p>
      </dgm:t>
    </dgm:pt>
    <dgm:pt modelId="{ED0780D7-DDF1-4EB2-B456-A273D064ABA4}" type="pres">
      <dgm:prSet presAssocID="{D6D56D49-803E-4F66-A703-F18F66DB36D1}" presName="parentLin" presStyleCnt="0"/>
      <dgm:spPr/>
    </dgm:pt>
    <dgm:pt modelId="{BB828966-DE7D-4A89-909E-FE93FF4151F8}" type="pres">
      <dgm:prSet presAssocID="{D6D56D49-803E-4F66-A703-F18F66DB36D1}" presName="parentLeftMargin" presStyleLbl="node1" presStyleIdx="0" presStyleCnt="4"/>
      <dgm:spPr/>
      <dgm:t>
        <a:bodyPr/>
        <a:lstStyle/>
        <a:p>
          <a:endParaRPr lang="en-US"/>
        </a:p>
      </dgm:t>
    </dgm:pt>
    <dgm:pt modelId="{3DA820CC-3812-4EF1-8169-704C93E1D084}" type="pres">
      <dgm:prSet presAssocID="{D6D56D49-803E-4F66-A703-F18F66DB36D1}" presName="parentText" presStyleLbl="node1" presStyleIdx="0" presStyleCnt="4">
        <dgm:presLayoutVars>
          <dgm:chMax val="0"/>
          <dgm:bulletEnabled val="1"/>
        </dgm:presLayoutVars>
      </dgm:prSet>
      <dgm:spPr/>
      <dgm:t>
        <a:bodyPr/>
        <a:lstStyle/>
        <a:p>
          <a:endParaRPr lang="en-US"/>
        </a:p>
      </dgm:t>
    </dgm:pt>
    <dgm:pt modelId="{489D1C62-DE66-4498-B50A-AA3704304100}" type="pres">
      <dgm:prSet presAssocID="{D6D56D49-803E-4F66-A703-F18F66DB36D1}" presName="negativeSpace" presStyleCnt="0"/>
      <dgm:spPr/>
    </dgm:pt>
    <dgm:pt modelId="{692CA517-ACB5-4306-9CDC-3CF13653C25E}" type="pres">
      <dgm:prSet presAssocID="{D6D56D49-803E-4F66-A703-F18F66DB36D1}" presName="childText" presStyleLbl="conFgAcc1" presStyleIdx="0" presStyleCnt="4">
        <dgm:presLayoutVars>
          <dgm:bulletEnabled val="1"/>
        </dgm:presLayoutVars>
      </dgm:prSet>
      <dgm:spPr/>
      <dgm:t>
        <a:bodyPr/>
        <a:lstStyle/>
        <a:p>
          <a:endParaRPr lang="en-US"/>
        </a:p>
      </dgm:t>
    </dgm:pt>
    <dgm:pt modelId="{9F25A851-1AD6-4A27-9A29-10EE44EDCDAD}" type="pres">
      <dgm:prSet presAssocID="{40C375AA-5466-4AEC-B071-AEE07DF3E68F}" presName="spaceBetweenRectangles" presStyleCnt="0"/>
      <dgm:spPr/>
    </dgm:pt>
    <dgm:pt modelId="{EFF6566C-D77B-4780-8A05-FFAA53EEB728}" type="pres">
      <dgm:prSet presAssocID="{7111283C-DCDA-4565-91D6-9B65C0727541}" presName="parentLin" presStyleCnt="0"/>
      <dgm:spPr/>
    </dgm:pt>
    <dgm:pt modelId="{180E4832-6DAC-4C67-9EB2-6337A0DC8DB9}" type="pres">
      <dgm:prSet presAssocID="{7111283C-DCDA-4565-91D6-9B65C0727541}" presName="parentLeftMargin" presStyleLbl="node1" presStyleIdx="0" presStyleCnt="4"/>
      <dgm:spPr/>
      <dgm:t>
        <a:bodyPr/>
        <a:lstStyle/>
        <a:p>
          <a:endParaRPr lang="en-US"/>
        </a:p>
      </dgm:t>
    </dgm:pt>
    <dgm:pt modelId="{422127DC-0808-4958-BAFF-EFBF2E52E215}" type="pres">
      <dgm:prSet presAssocID="{7111283C-DCDA-4565-91D6-9B65C0727541}" presName="parentText" presStyleLbl="node1" presStyleIdx="1" presStyleCnt="4">
        <dgm:presLayoutVars>
          <dgm:chMax val="0"/>
          <dgm:bulletEnabled val="1"/>
        </dgm:presLayoutVars>
      </dgm:prSet>
      <dgm:spPr/>
      <dgm:t>
        <a:bodyPr/>
        <a:lstStyle/>
        <a:p>
          <a:endParaRPr lang="en-US"/>
        </a:p>
      </dgm:t>
    </dgm:pt>
    <dgm:pt modelId="{F8ED5CD0-DADC-489C-9DCF-D9DB3C4D2D80}" type="pres">
      <dgm:prSet presAssocID="{7111283C-DCDA-4565-91D6-9B65C0727541}" presName="negativeSpace" presStyleCnt="0"/>
      <dgm:spPr/>
    </dgm:pt>
    <dgm:pt modelId="{2BEAC1D6-8480-43A7-BA43-00FF06EDCD5F}" type="pres">
      <dgm:prSet presAssocID="{7111283C-DCDA-4565-91D6-9B65C0727541}" presName="childText" presStyleLbl="conFgAcc1" presStyleIdx="1" presStyleCnt="4">
        <dgm:presLayoutVars>
          <dgm:bulletEnabled val="1"/>
        </dgm:presLayoutVars>
      </dgm:prSet>
      <dgm:spPr/>
      <dgm:t>
        <a:bodyPr/>
        <a:lstStyle/>
        <a:p>
          <a:endParaRPr lang="en-US"/>
        </a:p>
      </dgm:t>
    </dgm:pt>
    <dgm:pt modelId="{A0724C8D-4ADC-401F-811B-A5963B4F33A4}" type="pres">
      <dgm:prSet presAssocID="{700DBF5C-9A3C-4EAA-8D12-D9F35A11DBFA}" presName="spaceBetweenRectangles" presStyleCnt="0"/>
      <dgm:spPr/>
    </dgm:pt>
    <dgm:pt modelId="{BC453BB5-2029-4B76-B31D-D84922CF5256}" type="pres">
      <dgm:prSet presAssocID="{543FE177-78C4-4C58-815F-7EEEF490A854}" presName="parentLin" presStyleCnt="0"/>
      <dgm:spPr/>
    </dgm:pt>
    <dgm:pt modelId="{B529334C-0C8E-48C8-A311-5FC9E1086071}" type="pres">
      <dgm:prSet presAssocID="{543FE177-78C4-4C58-815F-7EEEF490A854}" presName="parentLeftMargin" presStyleLbl="node1" presStyleIdx="1" presStyleCnt="4"/>
      <dgm:spPr/>
      <dgm:t>
        <a:bodyPr/>
        <a:lstStyle/>
        <a:p>
          <a:endParaRPr lang="en-US"/>
        </a:p>
      </dgm:t>
    </dgm:pt>
    <dgm:pt modelId="{B0AAF1E0-8BA7-4B3B-8742-602562AF30DF}" type="pres">
      <dgm:prSet presAssocID="{543FE177-78C4-4C58-815F-7EEEF490A854}" presName="parentText" presStyleLbl="node1" presStyleIdx="2" presStyleCnt="4">
        <dgm:presLayoutVars>
          <dgm:chMax val="0"/>
          <dgm:bulletEnabled val="1"/>
        </dgm:presLayoutVars>
      </dgm:prSet>
      <dgm:spPr/>
      <dgm:t>
        <a:bodyPr/>
        <a:lstStyle/>
        <a:p>
          <a:endParaRPr lang="en-US"/>
        </a:p>
      </dgm:t>
    </dgm:pt>
    <dgm:pt modelId="{3A7EA2AD-07DC-48ED-81E9-FAE03871EE8D}" type="pres">
      <dgm:prSet presAssocID="{543FE177-78C4-4C58-815F-7EEEF490A854}" presName="negativeSpace" presStyleCnt="0"/>
      <dgm:spPr/>
    </dgm:pt>
    <dgm:pt modelId="{D66D93C2-7950-4137-96D9-C1E9EF07F4EF}" type="pres">
      <dgm:prSet presAssocID="{543FE177-78C4-4C58-815F-7EEEF490A854}" presName="childText" presStyleLbl="conFgAcc1" presStyleIdx="2" presStyleCnt="4">
        <dgm:presLayoutVars>
          <dgm:bulletEnabled val="1"/>
        </dgm:presLayoutVars>
      </dgm:prSet>
      <dgm:spPr/>
      <dgm:t>
        <a:bodyPr/>
        <a:lstStyle/>
        <a:p>
          <a:endParaRPr lang="en-US"/>
        </a:p>
      </dgm:t>
    </dgm:pt>
    <dgm:pt modelId="{F2BF2253-6B83-4AB9-922A-AD57E5D14C24}" type="pres">
      <dgm:prSet presAssocID="{80EB8915-C0BA-4E2C-AEBC-619A391F4C80}" presName="spaceBetweenRectangles" presStyleCnt="0"/>
      <dgm:spPr/>
    </dgm:pt>
    <dgm:pt modelId="{D9722FA7-E1C2-45F7-9FC0-BEB44071DE05}" type="pres">
      <dgm:prSet presAssocID="{9F394A21-E08E-40E5-8B30-7CD8AF3376D6}" presName="parentLin" presStyleCnt="0"/>
      <dgm:spPr/>
    </dgm:pt>
    <dgm:pt modelId="{62A7AE0F-EDE0-49E5-8CE0-023EF81022EE}" type="pres">
      <dgm:prSet presAssocID="{9F394A21-E08E-40E5-8B30-7CD8AF3376D6}" presName="parentLeftMargin" presStyleLbl="node1" presStyleIdx="2" presStyleCnt="4"/>
      <dgm:spPr/>
      <dgm:t>
        <a:bodyPr/>
        <a:lstStyle/>
        <a:p>
          <a:endParaRPr lang="en-US"/>
        </a:p>
      </dgm:t>
    </dgm:pt>
    <dgm:pt modelId="{EEBC6E53-E584-46D4-B7A1-DDC0C73A18FF}" type="pres">
      <dgm:prSet presAssocID="{9F394A21-E08E-40E5-8B30-7CD8AF3376D6}" presName="parentText" presStyleLbl="node1" presStyleIdx="3" presStyleCnt="4">
        <dgm:presLayoutVars>
          <dgm:chMax val="0"/>
          <dgm:bulletEnabled val="1"/>
        </dgm:presLayoutVars>
      </dgm:prSet>
      <dgm:spPr/>
      <dgm:t>
        <a:bodyPr/>
        <a:lstStyle/>
        <a:p>
          <a:endParaRPr lang="en-US"/>
        </a:p>
      </dgm:t>
    </dgm:pt>
    <dgm:pt modelId="{B5A7E042-DEB1-4107-BA13-283768496262}" type="pres">
      <dgm:prSet presAssocID="{9F394A21-E08E-40E5-8B30-7CD8AF3376D6}" presName="negativeSpace" presStyleCnt="0"/>
      <dgm:spPr/>
    </dgm:pt>
    <dgm:pt modelId="{6831A07E-AF7F-4FFA-BD6D-B2D110233CF2}" type="pres">
      <dgm:prSet presAssocID="{9F394A21-E08E-40E5-8B30-7CD8AF3376D6}" presName="childText" presStyleLbl="conFgAcc1" presStyleIdx="3" presStyleCnt="4">
        <dgm:presLayoutVars>
          <dgm:bulletEnabled val="1"/>
        </dgm:presLayoutVars>
      </dgm:prSet>
      <dgm:spPr/>
      <dgm:t>
        <a:bodyPr/>
        <a:lstStyle/>
        <a:p>
          <a:endParaRPr lang="en-US"/>
        </a:p>
      </dgm:t>
    </dgm:pt>
  </dgm:ptLst>
  <dgm:cxnLst>
    <dgm:cxn modelId="{EE6EF454-7800-4F9B-9E9E-9E5DA8D3774A}" srcId="{D6D56D49-803E-4F66-A703-F18F66DB36D1}" destId="{D8EF35A4-762E-4EE4-9702-B232AE43C14B}" srcOrd="0" destOrd="0" parTransId="{AB894F98-97BE-4305-86E9-8C7A14ED18AA}" sibTransId="{97CB90F1-13B7-4716-95B1-CE46A21F8C5D}"/>
    <dgm:cxn modelId="{31C0952E-645A-46A7-B44C-DDD9225E0783}" srcId="{9F394A21-E08E-40E5-8B30-7CD8AF3376D6}" destId="{F554C0EB-4F7F-49F4-B927-EB5B87DDE33E}" srcOrd="0" destOrd="0" parTransId="{F8860475-F94B-4E10-A234-ED4162485BE9}" sibTransId="{E236CA32-4D9A-4868-ACA9-A5C221D0535A}"/>
    <dgm:cxn modelId="{F367300E-E6D5-4670-B950-818AB2E2F222}" type="presOf" srcId="{543FE177-78C4-4C58-815F-7EEEF490A854}" destId="{B529334C-0C8E-48C8-A311-5FC9E1086071}" srcOrd="0" destOrd="0" presId="urn:microsoft.com/office/officeart/2005/8/layout/list1"/>
    <dgm:cxn modelId="{ADB3043B-4555-43A6-AF36-2B3FA45D07F6}" type="presOf" srcId="{EE3180CC-62E0-4324-A95B-A6003A7DB6AE}" destId="{7D0B8E0A-2FFB-402A-8153-C25E033EE131}" srcOrd="0" destOrd="0" presId="urn:microsoft.com/office/officeart/2005/8/layout/list1"/>
    <dgm:cxn modelId="{32C94D5A-B344-4F54-948E-167BA64A40DA}" type="presOf" srcId="{543FE177-78C4-4C58-815F-7EEEF490A854}" destId="{B0AAF1E0-8BA7-4B3B-8742-602562AF30DF}" srcOrd="1" destOrd="0" presId="urn:microsoft.com/office/officeart/2005/8/layout/list1"/>
    <dgm:cxn modelId="{3BA43DE5-1500-486C-B162-741E300AF539}" type="presOf" srcId="{9F394A21-E08E-40E5-8B30-7CD8AF3376D6}" destId="{EEBC6E53-E584-46D4-B7A1-DDC0C73A18FF}" srcOrd="1" destOrd="0" presId="urn:microsoft.com/office/officeart/2005/8/layout/list1"/>
    <dgm:cxn modelId="{C023898E-439B-4E7E-A27F-78325A0AA50B}" srcId="{EE3180CC-62E0-4324-A95B-A6003A7DB6AE}" destId="{9F394A21-E08E-40E5-8B30-7CD8AF3376D6}" srcOrd="3" destOrd="0" parTransId="{1082CAF7-1AE6-406A-A4BA-98E0F4CF7D5C}" sibTransId="{09AA623D-FB2A-414E-882F-D7C05464580D}"/>
    <dgm:cxn modelId="{AED29BFB-7254-4CDB-B892-31CDFC69CA9B}" srcId="{EE3180CC-62E0-4324-A95B-A6003A7DB6AE}" destId="{543FE177-78C4-4C58-815F-7EEEF490A854}" srcOrd="2" destOrd="0" parTransId="{F9642564-1C87-4F86-B4F3-311501C00E8B}" sibTransId="{80EB8915-C0BA-4E2C-AEBC-619A391F4C80}"/>
    <dgm:cxn modelId="{06C3C239-4B92-4B0F-83A8-DF3964F00E82}" type="presOf" srcId="{F554C0EB-4F7F-49F4-B927-EB5B87DDE33E}" destId="{6831A07E-AF7F-4FFA-BD6D-B2D110233CF2}" srcOrd="0" destOrd="0" presId="urn:microsoft.com/office/officeart/2005/8/layout/list1"/>
    <dgm:cxn modelId="{F49930B7-E989-4B2A-A455-17199E97A7E4}" type="presOf" srcId="{59C8D333-7B3F-4A11-973C-6C1D2066068A}" destId="{6831A07E-AF7F-4FFA-BD6D-B2D110233CF2}" srcOrd="0" destOrd="1" presId="urn:microsoft.com/office/officeart/2005/8/layout/list1"/>
    <dgm:cxn modelId="{81397CBA-86E4-41C9-9D0E-3B19CBD9A721}" type="presOf" srcId="{E5D36EAF-9AF8-46B3-BE80-9B1F8A715356}" destId="{2BEAC1D6-8480-43A7-BA43-00FF06EDCD5F}" srcOrd="0" destOrd="0" presId="urn:microsoft.com/office/officeart/2005/8/layout/list1"/>
    <dgm:cxn modelId="{412F7B48-AD7A-4947-A628-2AF60BC41F9C}" srcId="{543FE177-78C4-4C58-815F-7EEEF490A854}" destId="{608BE05B-F502-4F06-8D3B-1485183673ED}" srcOrd="0" destOrd="0" parTransId="{DA3D99AF-05A7-47B7-8AA3-83E11A305469}" sibTransId="{A0372803-FAE3-448C-9C9B-605BA116B603}"/>
    <dgm:cxn modelId="{EA1F2F77-138C-4053-8E63-334DDAD9297F}" type="presOf" srcId="{D6D56D49-803E-4F66-A703-F18F66DB36D1}" destId="{3DA820CC-3812-4EF1-8169-704C93E1D084}" srcOrd="1" destOrd="0" presId="urn:microsoft.com/office/officeart/2005/8/layout/list1"/>
    <dgm:cxn modelId="{F960E022-105A-4E67-8A07-868423E6AA11}" type="presOf" srcId="{608BE05B-F502-4F06-8D3B-1485183673ED}" destId="{D66D93C2-7950-4137-96D9-C1E9EF07F4EF}" srcOrd="0" destOrd="0" presId="urn:microsoft.com/office/officeart/2005/8/layout/list1"/>
    <dgm:cxn modelId="{A8895819-DEB2-4E50-AFFC-71289BD61C9D}" type="presOf" srcId="{D8EF35A4-762E-4EE4-9702-B232AE43C14B}" destId="{692CA517-ACB5-4306-9CDC-3CF13653C25E}" srcOrd="0" destOrd="0" presId="urn:microsoft.com/office/officeart/2005/8/layout/list1"/>
    <dgm:cxn modelId="{38F9B8D7-1487-4DF5-8CAC-DDC0C7FA1CD7}" type="presOf" srcId="{7111283C-DCDA-4565-91D6-9B65C0727541}" destId="{180E4832-6DAC-4C67-9EB2-6337A0DC8DB9}" srcOrd="0" destOrd="0" presId="urn:microsoft.com/office/officeart/2005/8/layout/list1"/>
    <dgm:cxn modelId="{C800EEE9-3123-406F-831D-205DE98C6FE3}" type="presOf" srcId="{9F394A21-E08E-40E5-8B30-7CD8AF3376D6}" destId="{62A7AE0F-EDE0-49E5-8CE0-023EF81022EE}" srcOrd="0" destOrd="0" presId="urn:microsoft.com/office/officeart/2005/8/layout/list1"/>
    <dgm:cxn modelId="{BF6A0E82-7A1B-4E20-B00E-663FE7DDD5C7}" srcId="{7111283C-DCDA-4565-91D6-9B65C0727541}" destId="{E5D36EAF-9AF8-46B3-BE80-9B1F8A715356}" srcOrd="0" destOrd="0" parTransId="{A6B2536C-14FD-4AA9-B8DB-420CC1506E58}" sibTransId="{842EB265-462A-46D2-BE53-48AB54C60B76}"/>
    <dgm:cxn modelId="{1627BF26-74E4-4B38-8DE8-B865D8B6C353}" type="presOf" srcId="{7111283C-DCDA-4565-91D6-9B65C0727541}" destId="{422127DC-0808-4958-BAFF-EFBF2E52E215}" srcOrd="1" destOrd="0" presId="urn:microsoft.com/office/officeart/2005/8/layout/list1"/>
    <dgm:cxn modelId="{F4043B75-B9FF-4E4A-859B-DA3333B9B411}" srcId="{EE3180CC-62E0-4324-A95B-A6003A7DB6AE}" destId="{7111283C-DCDA-4565-91D6-9B65C0727541}" srcOrd="1" destOrd="0" parTransId="{57230F4D-272F-494B-BB90-480DFC5DCFC1}" sibTransId="{700DBF5C-9A3C-4EAA-8D12-D9F35A11DBFA}"/>
    <dgm:cxn modelId="{6BDF7DA7-D0AE-4BA3-9D07-48983C3F55F1}" srcId="{9F394A21-E08E-40E5-8B30-7CD8AF3376D6}" destId="{59C8D333-7B3F-4A11-973C-6C1D2066068A}" srcOrd="1" destOrd="0" parTransId="{B48DD841-DA41-48D7-8FE3-29389D4BF034}" sibTransId="{91403BEE-0378-4924-9EAD-C41596D76CB2}"/>
    <dgm:cxn modelId="{56AD681B-DFBD-48D4-B2B8-8005FA5BD8F7}" type="presOf" srcId="{D6D56D49-803E-4F66-A703-F18F66DB36D1}" destId="{BB828966-DE7D-4A89-909E-FE93FF4151F8}" srcOrd="0" destOrd="0" presId="urn:microsoft.com/office/officeart/2005/8/layout/list1"/>
    <dgm:cxn modelId="{5FE814AD-E374-479B-87E5-7B18F6D0759F}" srcId="{EE3180CC-62E0-4324-A95B-A6003A7DB6AE}" destId="{D6D56D49-803E-4F66-A703-F18F66DB36D1}" srcOrd="0" destOrd="0" parTransId="{1CB79F5A-793B-4FEC-98B7-7CF952C73124}" sibTransId="{40C375AA-5466-4AEC-B071-AEE07DF3E68F}"/>
    <dgm:cxn modelId="{FA38992C-3CFD-40F4-AD90-733FB5BA18A1}" type="presParOf" srcId="{7D0B8E0A-2FFB-402A-8153-C25E033EE131}" destId="{ED0780D7-DDF1-4EB2-B456-A273D064ABA4}" srcOrd="0" destOrd="0" presId="urn:microsoft.com/office/officeart/2005/8/layout/list1"/>
    <dgm:cxn modelId="{5479A1EC-6889-42D7-9E4B-657CDAA67903}" type="presParOf" srcId="{ED0780D7-DDF1-4EB2-B456-A273D064ABA4}" destId="{BB828966-DE7D-4A89-909E-FE93FF4151F8}" srcOrd="0" destOrd="0" presId="urn:microsoft.com/office/officeart/2005/8/layout/list1"/>
    <dgm:cxn modelId="{024ED56E-2575-45A4-94C0-0B94E942B2F3}" type="presParOf" srcId="{ED0780D7-DDF1-4EB2-B456-A273D064ABA4}" destId="{3DA820CC-3812-4EF1-8169-704C93E1D084}" srcOrd="1" destOrd="0" presId="urn:microsoft.com/office/officeart/2005/8/layout/list1"/>
    <dgm:cxn modelId="{76FC7F4B-4287-4B39-9F6A-AE6C83152E71}" type="presParOf" srcId="{7D0B8E0A-2FFB-402A-8153-C25E033EE131}" destId="{489D1C62-DE66-4498-B50A-AA3704304100}" srcOrd="1" destOrd="0" presId="urn:microsoft.com/office/officeart/2005/8/layout/list1"/>
    <dgm:cxn modelId="{B698ACA3-B145-40A3-AF38-09FC4D5F505B}" type="presParOf" srcId="{7D0B8E0A-2FFB-402A-8153-C25E033EE131}" destId="{692CA517-ACB5-4306-9CDC-3CF13653C25E}" srcOrd="2" destOrd="0" presId="urn:microsoft.com/office/officeart/2005/8/layout/list1"/>
    <dgm:cxn modelId="{13EC2772-38B8-4B1A-B0CB-04299802FE2A}" type="presParOf" srcId="{7D0B8E0A-2FFB-402A-8153-C25E033EE131}" destId="{9F25A851-1AD6-4A27-9A29-10EE44EDCDAD}" srcOrd="3" destOrd="0" presId="urn:microsoft.com/office/officeart/2005/8/layout/list1"/>
    <dgm:cxn modelId="{9D9BEC29-1500-47D0-996B-4A0F956E9820}" type="presParOf" srcId="{7D0B8E0A-2FFB-402A-8153-C25E033EE131}" destId="{EFF6566C-D77B-4780-8A05-FFAA53EEB728}" srcOrd="4" destOrd="0" presId="urn:microsoft.com/office/officeart/2005/8/layout/list1"/>
    <dgm:cxn modelId="{EAFE3045-B533-42E1-8C5C-D054E0A9A4A6}" type="presParOf" srcId="{EFF6566C-D77B-4780-8A05-FFAA53EEB728}" destId="{180E4832-6DAC-4C67-9EB2-6337A0DC8DB9}" srcOrd="0" destOrd="0" presId="urn:microsoft.com/office/officeart/2005/8/layout/list1"/>
    <dgm:cxn modelId="{48BE3CFB-9494-401B-A950-7F3279B78984}" type="presParOf" srcId="{EFF6566C-D77B-4780-8A05-FFAA53EEB728}" destId="{422127DC-0808-4958-BAFF-EFBF2E52E215}" srcOrd="1" destOrd="0" presId="urn:microsoft.com/office/officeart/2005/8/layout/list1"/>
    <dgm:cxn modelId="{2EDE1629-A70F-4174-978B-8906C1B4647B}" type="presParOf" srcId="{7D0B8E0A-2FFB-402A-8153-C25E033EE131}" destId="{F8ED5CD0-DADC-489C-9DCF-D9DB3C4D2D80}" srcOrd="5" destOrd="0" presId="urn:microsoft.com/office/officeart/2005/8/layout/list1"/>
    <dgm:cxn modelId="{E04C4F10-3C17-4BC5-A494-5D89E97FF7F5}" type="presParOf" srcId="{7D0B8E0A-2FFB-402A-8153-C25E033EE131}" destId="{2BEAC1D6-8480-43A7-BA43-00FF06EDCD5F}" srcOrd="6" destOrd="0" presId="urn:microsoft.com/office/officeart/2005/8/layout/list1"/>
    <dgm:cxn modelId="{C7E8D411-B976-4140-8F0A-805AD1CFF85A}" type="presParOf" srcId="{7D0B8E0A-2FFB-402A-8153-C25E033EE131}" destId="{A0724C8D-4ADC-401F-811B-A5963B4F33A4}" srcOrd="7" destOrd="0" presId="urn:microsoft.com/office/officeart/2005/8/layout/list1"/>
    <dgm:cxn modelId="{BA336D0D-5833-4C1F-857E-81948EA52741}" type="presParOf" srcId="{7D0B8E0A-2FFB-402A-8153-C25E033EE131}" destId="{BC453BB5-2029-4B76-B31D-D84922CF5256}" srcOrd="8" destOrd="0" presId="urn:microsoft.com/office/officeart/2005/8/layout/list1"/>
    <dgm:cxn modelId="{EE1B38B3-F1F5-48CE-B3C4-1C3AB0433BAB}" type="presParOf" srcId="{BC453BB5-2029-4B76-B31D-D84922CF5256}" destId="{B529334C-0C8E-48C8-A311-5FC9E1086071}" srcOrd="0" destOrd="0" presId="urn:microsoft.com/office/officeart/2005/8/layout/list1"/>
    <dgm:cxn modelId="{105471B4-5E89-4511-B0C2-6D2506C9A4D7}" type="presParOf" srcId="{BC453BB5-2029-4B76-B31D-D84922CF5256}" destId="{B0AAF1E0-8BA7-4B3B-8742-602562AF30DF}" srcOrd="1" destOrd="0" presId="urn:microsoft.com/office/officeart/2005/8/layout/list1"/>
    <dgm:cxn modelId="{57316131-BC30-4FBC-A8B9-CDE88FF65FCC}" type="presParOf" srcId="{7D0B8E0A-2FFB-402A-8153-C25E033EE131}" destId="{3A7EA2AD-07DC-48ED-81E9-FAE03871EE8D}" srcOrd="9" destOrd="0" presId="urn:microsoft.com/office/officeart/2005/8/layout/list1"/>
    <dgm:cxn modelId="{C010DAC4-0925-434A-8143-9C6A77466AA9}" type="presParOf" srcId="{7D0B8E0A-2FFB-402A-8153-C25E033EE131}" destId="{D66D93C2-7950-4137-96D9-C1E9EF07F4EF}" srcOrd="10" destOrd="0" presId="urn:microsoft.com/office/officeart/2005/8/layout/list1"/>
    <dgm:cxn modelId="{A5C2BCD1-56BD-4B56-918B-B33F80F00339}" type="presParOf" srcId="{7D0B8E0A-2FFB-402A-8153-C25E033EE131}" destId="{F2BF2253-6B83-4AB9-922A-AD57E5D14C24}" srcOrd="11" destOrd="0" presId="urn:microsoft.com/office/officeart/2005/8/layout/list1"/>
    <dgm:cxn modelId="{BE36ABBE-D1E7-4025-A4F1-903D75358391}" type="presParOf" srcId="{7D0B8E0A-2FFB-402A-8153-C25E033EE131}" destId="{D9722FA7-E1C2-45F7-9FC0-BEB44071DE05}" srcOrd="12" destOrd="0" presId="urn:microsoft.com/office/officeart/2005/8/layout/list1"/>
    <dgm:cxn modelId="{260F7E30-65F7-471A-9C34-2CCBE96F72FD}" type="presParOf" srcId="{D9722FA7-E1C2-45F7-9FC0-BEB44071DE05}" destId="{62A7AE0F-EDE0-49E5-8CE0-023EF81022EE}" srcOrd="0" destOrd="0" presId="urn:microsoft.com/office/officeart/2005/8/layout/list1"/>
    <dgm:cxn modelId="{767A0661-5E84-496E-AFF4-D0664929ACD8}" type="presParOf" srcId="{D9722FA7-E1C2-45F7-9FC0-BEB44071DE05}" destId="{EEBC6E53-E584-46D4-B7A1-DDC0C73A18FF}" srcOrd="1" destOrd="0" presId="urn:microsoft.com/office/officeart/2005/8/layout/list1"/>
    <dgm:cxn modelId="{B4C34F04-C6F5-4288-B5A0-BB8589B7274E}" type="presParOf" srcId="{7D0B8E0A-2FFB-402A-8153-C25E033EE131}" destId="{B5A7E042-DEB1-4107-BA13-283768496262}" srcOrd="13" destOrd="0" presId="urn:microsoft.com/office/officeart/2005/8/layout/list1"/>
    <dgm:cxn modelId="{885F3247-3DDE-4ADD-AF17-711AFA6B4BA0}" type="presParOf" srcId="{7D0B8E0A-2FFB-402A-8153-C25E033EE131}" destId="{6831A07E-AF7F-4FFA-BD6D-B2D110233CF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D165EB-C30A-4F1D-86C1-90A8414D56E7}"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IN"/>
        </a:p>
      </dgm:t>
    </dgm:pt>
    <dgm:pt modelId="{40367B88-8FC8-47C2-B535-27662453E086}">
      <dgm:prSet phldrT="[Text]" custT="1"/>
      <dgm:spPr/>
      <dgm:t>
        <a:bodyPr/>
        <a:lstStyle/>
        <a:p>
          <a:r>
            <a:rPr lang="en-IN" sz="1100" dirty="0" smtClean="0"/>
            <a:t>Employee (</a:t>
          </a:r>
          <a:r>
            <a:rPr lang="en-IN" sz="1100" dirty="0" err="1" smtClean="0"/>
            <a:t>p.k</a:t>
          </a:r>
          <a:r>
            <a:rPr lang="en-IN" sz="1100" dirty="0" smtClean="0"/>
            <a:t>)</a:t>
          </a:r>
          <a:endParaRPr lang="en-IN" sz="1100" dirty="0"/>
        </a:p>
      </dgm:t>
    </dgm:pt>
    <dgm:pt modelId="{EFE818B1-36BB-4157-8D9C-49458FCD9F4B}" type="parTrans" cxnId="{6C28210C-F9B9-44E1-AE41-9C05A07CFC8A}">
      <dgm:prSet/>
      <dgm:spPr/>
      <dgm:t>
        <a:bodyPr/>
        <a:lstStyle/>
        <a:p>
          <a:endParaRPr lang="en-IN"/>
        </a:p>
      </dgm:t>
    </dgm:pt>
    <dgm:pt modelId="{330F90C5-E239-4B80-AEF4-686718C92FB4}" type="sibTrans" cxnId="{6C28210C-F9B9-44E1-AE41-9C05A07CFC8A}">
      <dgm:prSet/>
      <dgm:spPr/>
      <dgm:t>
        <a:bodyPr/>
        <a:lstStyle/>
        <a:p>
          <a:endParaRPr lang="en-IN"/>
        </a:p>
      </dgm:t>
    </dgm:pt>
    <dgm:pt modelId="{A2B5679B-7371-497C-BBE0-E9354CFA325E}" type="asst">
      <dgm:prSet phldrT="[Text]" custT="1"/>
      <dgm:spPr/>
      <dgm:t>
        <a:bodyPr/>
        <a:lstStyle/>
        <a:p>
          <a:r>
            <a:rPr lang="en-IN" sz="1100" dirty="0" err="1" smtClean="0"/>
            <a:t>Works_on</a:t>
          </a:r>
          <a:r>
            <a:rPr lang="en-IN" sz="1100" dirty="0" smtClean="0"/>
            <a:t>(</a:t>
          </a:r>
          <a:r>
            <a:rPr lang="en-IN" sz="1100" dirty="0" err="1" smtClean="0"/>
            <a:t>c.k</a:t>
          </a:r>
          <a:r>
            <a:rPr lang="en-IN" sz="1100" dirty="0" smtClean="0"/>
            <a:t>)</a:t>
          </a:r>
          <a:endParaRPr lang="en-IN" sz="1100" dirty="0"/>
        </a:p>
      </dgm:t>
    </dgm:pt>
    <dgm:pt modelId="{FB571B69-3223-4136-BA17-F0B421748EA4}" type="parTrans" cxnId="{3A785981-1832-4EFB-84C6-F0212B8D3F78}">
      <dgm:prSet/>
      <dgm:spPr/>
      <dgm:t>
        <a:bodyPr/>
        <a:lstStyle/>
        <a:p>
          <a:endParaRPr lang="en-IN"/>
        </a:p>
      </dgm:t>
    </dgm:pt>
    <dgm:pt modelId="{918820A0-C888-406C-ABDE-52F591F67C6C}" type="sibTrans" cxnId="{3A785981-1832-4EFB-84C6-F0212B8D3F78}">
      <dgm:prSet/>
      <dgm:spPr/>
      <dgm:t>
        <a:bodyPr/>
        <a:lstStyle/>
        <a:p>
          <a:endParaRPr lang="en-IN"/>
        </a:p>
      </dgm:t>
    </dgm:pt>
    <dgm:pt modelId="{64CEAF50-63C1-4ED0-BCDD-EF24D3271813}" type="asst">
      <dgm:prSet phldrT="[Text]" custT="1"/>
      <dgm:spPr/>
      <dgm:t>
        <a:bodyPr/>
        <a:lstStyle/>
        <a:p>
          <a:r>
            <a:rPr lang="en-IN" sz="1100" dirty="0" smtClean="0"/>
            <a:t>Project(</a:t>
          </a:r>
          <a:r>
            <a:rPr lang="en-IN" sz="1100" dirty="0" err="1" smtClean="0"/>
            <a:t>p.k</a:t>
          </a:r>
          <a:r>
            <a:rPr lang="en-IN" sz="1100" dirty="0" smtClean="0"/>
            <a:t>)</a:t>
          </a:r>
          <a:endParaRPr lang="en-IN" sz="1100" dirty="0"/>
        </a:p>
      </dgm:t>
    </dgm:pt>
    <dgm:pt modelId="{CD9D014E-7543-49B3-AF34-F7F90AEFFC03}" type="parTrans" cxnId="{E7AC7325-7022-4965-A7B3-0AD084BC5E6A}">
      <dgm:prSet/>
      <dgm:spPr/>
      <dgm:t>
        <a:bodyPr/>
        <a:lstStyle/>
        <a:p>
          <a:endParaRPr lang="en-IN"/>
        </a:p>
      </dgm:t>
    </dgm:pt>
    <dgm:pt modelId="{9EF7F598-E64B-4DEF-9E54-8734A343D428}" type="sibTrans" cxnId="{E7AC7325-7022-4965-A7B3-0AD084BC5E6A}">
      <dgm:prSet/>
      <dgm:spPr/>
      <dgm:t>
        <a:bodyPr/>
        <a:lstStyle/>
        <a:p>
          <a:endParaRPr lang="en-IN"/>
        </a:p>
      </dgm:t>
    </dgm:pt>
    <dgm:pt modelId="{4F88D2C5-4C66-4B83-8031-ED88C77A22F6}" type="asst">
      <dgm:prSet phldrT="[Text]" custT="1"/>
      <dgm:spPr/>
      <dgm:t>
        <a:bodyPr/>
        <a:lstStyle/>
        <a:p>
          <a:r>
            <a:rPr lang="en-IN" sz="1100" dirty="0" smtClean="0"/>
            <a:t>Department(</a:t>
          </a:r>
          <a:r>
            <a:rPr lang="en-IN" sz="1100" dirty="0" err="1" smtClean="0"/>
            <a:t>p.k</a:t>
          </a:r>
          <a:r>
            <a:rPr lang="en-IN" sz="1100" dirty="0" smtClean="0"/>
            <a:t>)</a:t>
          </a:r>
          <a:endParaRPr lang="en-IN" sz="1100" dirty="0"/>
        </a:p>
      </dgm:t>
    </dgm:pt>
    <dgm:pt modelId="{0CC4880C-B272-4D6E-ABBA-9937BE7DADC0}" type="parTrans" cxnId="{2CAC4371-C570-42EE-BB92-64D8583483C1}">
      <dgm:prSet/>
      <dgm:spPr/>
      <dgm:t>
        <a:bodyPr/>
        <a:lstStyle/>
        <a:p>
          <a:endParaRPr lang="en-IN"/>
        </a:p>
      </dgm:t>
    </dgm:pt>
    <dgm:pt modelId="{7120E92E-86F8-4CBA-BCB8-9F87C633DA12}" type="sibTrans" cxnId="{2CAC4371-C570-42EE-BB92-64D8583483C1}">
      <dgm:prSet/>
      <dgm:spPr/>
      <dgm:t>
        <a:bodyPr/>
        <a:lstStyle/>
        <a:p>
          <a:endParaRPr lang="en-IN"/>
        </a:p>
      </dgm:t>
    </dgm:pt>
    <dgm:pt modelId="{E98DEBB9-65CD-473E-A09E-646BC8D0809D}" type="asst">
      <dgm:prSet phldrT="[Text]" custT="1"/>
      <dgm:spPr/>
      <dgm:t>
        <a:bodyPr/>
        <a:lstStyle/>
        <a:p>
          <a:r>
            <a:rPr lang="en-IN" sz="1100" dirty="0" err="1" smtClean="0"/>
            <a:t>Dept_locations</a:t>
          </a:r>
          <a:r>
            <a:rPr lang="en-IN" sz="1100" dirty="0" smtClean="0"/>
            <a:t>(</a:t>
          </a:r>
          <a:r>
            <a:rPr lang="en-IN" sz="1100" dirty="0" err="1" smtClean="0"/>
            <a:t>c.k</a:t>
          </a:r>
          <a:r>
            <a:rPr lang="en-IN" sz="1100" dirty="0" smtClean="0"/>
            <a:t>)</a:t>
          </a:r>
          <a:endParaRPr lang="en-IN" sz="1100" dirty="0"/>
        </a:p>
      </dgm:t>
    </dgm:pt>
    <dgm:pt modelId="{AF283366-D0D2-4266-93E4-74E10EEAF00B}" type="parTrans" cxnId="{8D8784A4-9D34-4FB7-B4BB-65510FDCBEE4}">
      <dgm:prSet/>
      <dgm:spPr/>
      <dgm:t>
        <a:bodyPr/>
        <a:lstStyle/>
        <a:p>
          <a:endParaRPr lang="en-IN"/>
        </a:p>
      </dgm:t>
    </dgm:pt>
    <dgm:pt modelId="{D0479174-B289-497B-A366-01E3FB5C0971}" type="sibTrans" cxnId="{8D8784A4-9D34-4FB7-B4BB-65510FDCBEE4}">
      <dgm:prSet/>
      <dgm:spPr/>
      <dgm:t>
        <a:bodyPr/>
        <a:lstStyle/>
        <a:p>
          <a:endParaRPr lang="en-IN"/>
        </a:p>
      </dgm:t>
    </dgm:pt>
    <dgm:pt modelId="{101A9FAA-A624-44C2-873B-97F98E8CED3A}" type="asst">
      <dgm:prSet phldrT="[Text]" custT="1"/>
      <dgm:spPr/>
      <dgm:t>
        <a:bodyPr/>
        <a:lstStyle/>
        <a:p>
          <a:r>
            <a:rPr lang="en-IN" sz="1100" dirty="0" smtClean="0"/>
            <a:t>Dependent(</a:t>
          </a:r>
          <a:r>
            <a:rPr lang="en-IN" sz="1100" dirty="0" err="1" smtClean="0"/>
            <a:t>c.k</a:t>
          </a:r>
          <a:r>
            <a:rPr lang="en-IN" sz="1100" dirty="0" smtClean="0"/>
            <a:t>)</a:t>
          </a:r>
          <a:endParaRPr lang="en-IN" sz="1100" dirty="0"/>
        </a:p>
      </dgm:t>
    </dgm:pt>
    <dgm:pt modelId="{40283B7E-2882-427A-952F-DF9CF5004FD7}" type="parTrans" cxnId="{911E635B-D7CF-40F7-ADD1-40E321D62A0A}">
      <dgm:prSet/>
      <dgm:spPr/>
      <dgm:t>
        <a:bodyPr/>
        <a:lstStyle/>
        <a:p>
          <a:endParaRPr lang="en-IN"/>
        </a:p>
      </dgm:t>
    </dgm:pt>
    <dgm:pt modelId="{C1926A20-F341-4DF7-A000-8263479BD8FD}" type="sibTrans" cxnId="{911E635B-D7CF-40F7-ADD1-40E321D62A0A}">
      <dgm:prSet/>
      <dgm:spPr/>
      <dgm:t>
        <a:bodyPr/>
        <a:lstStyle/>
        <a:p>
          <a:endParaRPr lang="en-IN"/>
        </a:p>
      </dgm:t>
    </dgm:pt>
    <dgm:pt modelId="{C37B7DC2-8B31-452C-A899-579791EAE57C}" type="pres">
      <dgm:prSet presAssocID="{8ED165EB-C30A-4F1D-86C1-90A8414D56E7}" presName="hierChild1" presStyleCnt="0">
        <dgm:presLayoutVars>
          <dgm:orgChart val="1"/>
          <dgm:chPref val="1"/>
          <dgm:dir/>
          <dgm:animOne val="branch"/>
          <dgm:animLvl val="lvl"/>
          <dgm:resizeHandles/>
        </dgm:presLayoutVars>
      </dgm:prSet>
      <dgm:spPr/>
      <dgm:t>
        <a:bodyPr/>
        <a:lstStyle/>
        <a:p>
          <a:endParaRPr lang="en-IN"/>
        </a:p>
      </dgm:t>
    </dgm:pt>
    <dgm:pt modelId="{8960267A-4F76-4D1A-B2B3-6C5C5B10011B}" type="pres">
      <dgm:prSet presAssocID="{40367B88-8FC8-47C2-B535-27662453E086}" presName="hierRoot1" presStyleCnt="0">
        <dgm:presLayoutVars>
          <dgm:hierBranch val="init"/>
        </dgm:presLayoutVars>
      </dgm:prSet>
      <dgm:spPr/>
    </dgm:pt>
    <dgm:pt modelId="{63AE9485-081E-434C-8C68-A2AF0E63D4C6}" type="pres">
      <dgm:prSet presAssocID="{40367B88-8FC8-47C2-B535-27662453E086}" presName="rootComposite1" presStyleCnt="0"/>
      <dgm:spPr/>
    </dgm:pt>
    <dgm:pt modelId="{22ECC4E7-3E2D-41C1-B5D8-D8D75C6E9C29}" type="pres">
      <dgm:prSet presAssocID="{40367B88-8FC8-47C2-B535-27662453E086}" presName="rootText1" presStyleLbl="node0" presStyleIdx="0" presStyleCnt="1" custScaleX="160978">
        <dgm:presLayoutVars>
          <dgm:chPref val="3"/>
        </dgm:presLayoutVars>
      </dgm:prSet>
      <dgm:spPr/>
      <dgm:t>
        <a:bodyPr/>
        <a:lstStyle/>
        <a:p>
          <a:endParaRPr lang="en-IN"/>
        </a:p>
      </dgm:t>
    </dgm:pt>
    <dgm:pt modelId="{97D0880F-1E05-4650-877B-FC11569CA2D5}" type="pres">
      <dgm:prSet presAssocID="{40367B88-8FC8-47C2-B535-27662453E086}" presName="rootConnector1" presStyleLbl="node1" presStyleIdx="0" presStyleCnt="0"/>
      <dgm:spPr/>
      <dgm:t>
        <a:bodyPr/>
        <a:lstStyle/>
        <a:p>
          <a:endParaRPr lang="en-IN"/>
        </a:p>
      </dgm:t>
    </dgm:pt>
    <dgm:pt modelId="{E1C1C213-D903-434F-A20A-0FB0127FEA66}" type="pres">
      <dgm:prSet presAssocID="{40367B88-8FC8-47C2-B535-27662453E086}" presName="hierChild2" presStyleCnt="0"/>
      <dgm:spPr/>
    </dgm:pt>
    <dgm:pt modelId="{9D67E14E-0052-4E4C-8347-421E8C7FDB09}" type="pres">
      <dgm:prSet presAssocID="{40367B88-8FC8-47C2-B535-27662453E086}" presName="hierChild3" presStyleCnt="0"/>
      <dgm:spPr/>
    </dgm:pt>
    <dgm:pt modelId="{E4A16F81-9C83-4E30-8FB1-6CFBDC843A0E}" type="pres">
      <dgm:prSet presAssocID="{FB571B69-3223-4136-BA17-F0B421748EA4}" presName="Name111" presStyleLbl="parChTrans1D2" presStyleIdx="0" presStyleCnt="2"/>
      <dgm:spPr/>
      <dgm:t>
        <a:bodyPr/>
        <a:lstStyle/>
        <a:p>
          <a:endParaRPr lang="en-IN"/>
        </a:p>
      </dgm:t>
    </dgm:pt>
    <dgm:pt modelId="{BF540B07-9CC0-4166-A9FE-45169A0E8870}" type="pres">
      <dgm:prSet presAssocID="{A2B5679B-7371-497C-BBE0-E9354CFA325E}" presName="hierRoot3" presStyleCnt="0">
        <dgm:presLayoutVars>
          <dgm:hierBranch val="init"/>
        </dgm:presLayoutVars>
      </dgm:prSet>
      <dgm:spPr/>
    </dgm:pt>
    <dgm:pt modelId="{4167F35B-CFE6-434F-A24B-36C6C4FC8223}" type="pres">
      <dgm:prSet presAssocID="{A2B5679B-7371-497C-BBE0-E9354CFA325E}" presName="rootComposite3" presStyleCnt="0"/>
      <dgm:spPr/>
    </dgm:pt>
    <dgm:pt modelId="{23BD8AED-F453-4B22-B6BB-AB1350FD8579}" type="pres">
      <dgm:prSet presAssocID="{A2B5679B-7371-497C-BBE0-E9354CFA325E}" presName="rootText3" presStyleLbl="asst1" presStyleIdx="0" presStyleCnt="5">
        <dgm:presLayoutVars>
          <dgm:chPref val="3"/>
        </dgm:presLayoutVars>
      </dgm:prSet>
      <dgm:spPr/>
      <dgm:t>
        <a:bodyPr/>
        <a:lstStyle/>
        <a:p>
          <a:endParaRPr lang="en-IN"/>
        </a:p>
      </dgm:t>
    </dgm:pt>
    <dgm:pt modelId="{E35727F8-E088-4AC3-8E02-094F2053240F}" type="pres">
      <dgm:prSet presAssocID="{A2B5679B-7371-497C-BBE0-E9354CFA325E}" presName="rootConnector3" presStyleLbl="asst1" presStyleIdx="0" presStyleCnt="5"/>
      <dgm:spPr/>
      <dgm:t>
        <a:bodyPr/>
        <a:lstStyle/>
        <a:p>
          <a:endParaRPr lang="en-IN"/>
        </a:p>
      </dgm:t>
    </dgm:pt>
    <dgm:pt modelId="{AEEF713D-0811-4C22-BCFE-4A6E6AF2C153}" type="pres">
      <dgm:prSet presAssocID="{A2B5679B-7371-497C-BBE0-E9354CFA325E}" presName="hierChild6" presStyleCnt="0"/>
      <dgm:spPr/>
    </dgm:pt>
    <dgm:pt modelId="{5A443CCB-E15D-41B0-A9F7-EEDF4EEDA18A}" type="pres">
      <dgm:prSet presAssocID="{A2B5679B-7371-497C-BBE0-E9354CFA325E}" presName="hierChild7" presStyleCnt="0"/>
      <dgm:spPr/>
    </dgm:pt>
    <dgm:pt modelId="{D9FA23D6-08A7-4734-BE8B-A188556A59BD}" type="pres">
      <dgm:prSet presAssocID="{CD9D014E-7543-49B3-AF34-F7F90AEFFC03}" presName="Name111" presStyleLbl="parChTrans1D3" presStyleIdx="0" presStyleCnt="1"/>
      <dgm:spPr/>
      <dgm:t>
        <a:bodyPr/>
        <a:lstStyle/>
        <a:p>
          <a:endParaRPr lang="en-IN"/>
        </a:p>
      </dgm:t>
    </dgm:pt>
    <dgm:pt modelId="{D7229C76-B23D-4C37-B963-C779279F5B68}" type="pres">
      <dgm:prSet presAssocID="{64CEAF50-63C1-4ED0-BCDD-EF24D3271813}" presName="hierRoot3" presStyleCnt="0">
        <dgm:presLayoutVars>
          <dgm:hierBranch val="init"/>
        </dgm:presLayoutVars>
      </dgm:prSet>
      <dgm:spPr/>
    </dgm:pt>
    <dgm:pt modelId="{5EB8615D-C607-424A-9DF5-DCEE78CA8D24}" type="pres">
      <dgm:prSet presAssocID="{64CEAF50-63C1-4ED0-BCDD-EF24D3271813}" presName="rootComposite3" presStyleCnt="0"/>
      <dgm:spPr/>
    </dgm:pt>
    <dgm:pt modelId="{57ED9AF1-477C-410D-AC10-8A29603376D9}" type="pres">
      <dgm:prSet presAssocID="{64CEAF50-63C1-4ED0-BCDD-EF24D3271813}" presName="rootText3" presStyleLbl="asst1" presStyleIdx="1" presStyleCnt="5">
        <dgm:presLayoutVars>
          <dgm:chPref val="3"/>
        </dgm:presLayoutVars>
      </dgm:prSet>
      <dgm:spPr/>
      <dgm:t>
        <a:bodyPr/>
        <a:lstStyle/>
        <a:p>
          <a:endParaRPr lang="en-IN"/>
        </a:p>
      </dgm:t>
    </dgm:pt>
    <dgm:pt modelId="{00CBD601-E8A1-45A8-B091-F616120C2930}" type="pres">
      <dgm:prSet presAssocID="{64CEAF50-63C1-4ED0-BCDD-EF24D3271813}" presName="rootConnector3" presStyleLbl="asst1" presStyleIdx="1" presStyleCnt="5"/>
      <dgm:spPr/>
      <dgm:t>
        <a:bodyPr/>
        <a:lstStyle/>
        <a:p>
          <a:endParaRPr lang="en-IN"/>
        </a:p>
      </dgm:t>
    </dgm:pt>
    <dgm:pt modelId="{93967702-F1C1-4B66-BA0E-6BECF733A1FD}" type="pres">
      <dgm:prSet presAssocID="{64CEAF50-63C1-4ED0-BCDD-EF24D3271813}" presName="hierChild6" presStyleCnt="0"/>
      <dgm:spPr/>
    </dgm:pt>
    <dgm:pt modelId="{375FD5A0-06E0-493D-BE1D-C6AED9F99180}" type="pres">
      <dgm:prSet presAssocID="{64CEAF50-63C1-4ED0-BCDD-EF24D3271813}" presName="hierChild7" presStyleCnt="0"/>
      <dgm:spPr/>
    </dgm:pt>
    <dgm:pt modelId="{35E4D63E-DB5C-4E3A-8CD7-9F3A4FBB6E21}" type="pres">
      <dgm:prSet presAssocID="{0CC4880C-B272-4D6E-ABBA-9937BE7DADC0}" presName="Name111" presStyleLbl="parChTrans1D4" presStyleIdx="0" presStyleCnt="2"/>
      <dgm:spPr/>
      <dgm:t>
        <a:bodyPr/>
        <a:lstStyle/>
        <a:p>
          <a:endParaRPr lang="en-IN"/>
        </a:p>
      </dgm:t>
    </dgm:pt>
    <dgm:pt modelId="{61BEA073-1F63-482E-BC62-28DF1E48678C}" type="pres">
      <dgm:prSet presAssocID="{4F88D2C5-4C66-4B83-8031-ED88C77A22F6}" presName="hierRoot3" presStyleCnt="0">
        <dgm:presLayoutVars>
          <dgm:hierBranch val="init"/>
        </dgm:presLayoutVars>
      </dgm:prSet>
      <dgm:spPr/>
    </dgm:pt>
    <dgm:pt modelId="{F68386A7-E42E-48A7-8474-312F22C6A6DD}" type="pres">
      <dgm:prSet presAssocID="{4F88D2C5-4C66-4B83-8031-ED88C77A22F6}" presName="rootComposite3" presStyleCnt="0"/>
      <dgm:spPr/>
    </dgm:pt>
    <dgm:pt modelId="{4F54ACF6-11C9-4226-B4FD-61C0640AA500}" type="pres">
      <dgm:prSet presAssocID="{4F88D2C5-4C66-4B83-8031-ED88C77A22F6}" presName="rootText3" presStyleLbl="asst1" presStyleIdx="2" presStyleCnt="5">
        <dgm:presLayoutVars>
          <dgm:chPref val="3"/>
        </dgm:presLayoutVars>
      </dgm:prSet>
      <dgm:spPr/>
      <dgm:t>
        <a:bodyPr/>
        <a:lstStyle/>
        <a:p>
          <a:endParaRPr lang="en-IN"/>
        </a:p>
      </dgm:t>
    </dgm:pt>
    <dgm:pt modelId="{AAFF114A-A6D2-4191-AD28-07348F2AA3A8}" type="pres">
      <dgm:prSet presAssocID="{4F88D2C5-4C66-4B83-8031-ED88C77A22F6}" presName="rootConnector3" presStyleLbl="asst1" presStyleIdx="2" presStyleCnt="5"/>
      <dgm:spPr/>
      <dgm:t>
        <a:bodyPr/>
        <a:lstStyle/>
        <a:p>
          <a:endParaRPr lang="en-IN"/>
        </a:p>
      </dgm:t>
    </dgm:pt>
    <dgm:pt modelId="{8430730B-7D37-409F-BA8C-3020B35339D6}" type="pres">
      <dgm:prSet presAssocID="{4F88D2C5-4C66-4B83-8031-ED88C77A22F6}" presName="hierChild6" presStyleCnt="0"/>
      <dgm:spPr/>
    </dgm:pt>
    <dgm:pt modelId="{6FAFA4C0-9456-4F56-A3E1-4D389950D137}" type="pres">
      <dgm:prSet presAssocID="{4F88D2C5-4C66-4B83-8031-ED88C77A22F6}" presName="hierChild7" presStyleCnt="0"/>
      <dgm:spPr/>
    </dgm:pt>
    <dgm:pt modelId="{F180464A-9E8E-4D8C-BF42-EAA8C92B7F13}" type="pres">
      <dgm:prSet presAssocID="{AF283366-D0D2-4266-93E4-74E10EEAF00B}" presName="Name111" presStyleLbl="parChTrans1D4" presStyleIdx="1" presStyleCnt="2"/>
      <dgm:spPr/>
      <dgm:t>
        <a:bodyPr/>
        <a:lstStyle/>
        <a:p>
          <a:endParaRPr lang="en-IN"/>
        </a:p>
      </dgm:t>
    </dgm:pt>
    <dgm:pt modelId="{9A5CFD28-131D-4987-B37E-0940B5977BE5}" type="pres">
      <dgm:prSet presAssocID="{E98DEBB9-65CD-473E-A09E-646BC8D0809D}" presName="hierRoot3" presStyleCnt="0">
        <dgm:presLayoutVars>
          <dgm:hierBranch val="init"/>
        </dgm:presLayoutVars>
      </dgm:prSet>
      <dgm:spPr/>
    </dgm:pt>
    <dgm:pt modelId="{338030E7-9BD0-446D-B333-CBA1C1C60D68}" type="pres">
      <dgm:prSet presAssocID="{E98DEBB9-65CD-473E-A09E-646BC8D0809D}" presName="rootComposite3" presStyleCnt="0"/>
      <dgm:spPr/>
    </dgm:pt>
    <dgm:pt modelId="{E67B54E8-D735-403D-9504-0E8D5C0C90F9}" type="pres">
      <dgm:prSet presAssocID="{E98DEBB9-65CD-473E-A09E-646BC8D0809D}" presName="rootText3" presStyleLbl="asst1" presStyleIdx="3" presStyleCnt="5">
        <dgm:presLayoutVars>
          <dgm:chPref val="3"/>
        </dgm:presLayoutVars>
      </dgm:prSet>
      <dgm:spPr/>
      <dgm:t>
        <a:bodyPr/>
        <a:lstStyle/>
        <a:p>
          <a:endParaRPr lang="en-IN"/>
        </a:p>
      </dgm:t>
    </dgm:pt>
    <dgm:pt modelId="{45A1C489-A4AE-4B07-82EF-45966B00B99E}" type="pres">
      <dgm:prSet presAssocID="{E98DEBB9-65CD-473E-A09E-646BC8D0809D}" presName="rootConnector3" presStyleLbl="asst1" presStyleIdx="3" presStyleCnt="5"/>
      <dgm:spPr/>
      <dgm:t>
        <a:bodyPr/>
        <a:lstStyle/>
        <a:p>
          <a:endParaRPr lang="en-IN"/>
        </a:p>
      </dgm:t>
    </dgm:pt>
    <dgm:pt modelId="{A02893E3-D8DE-40EB-AE5C-9ACECDD06ACA}" type="pres">
      <dgm:prSet presAssocID="{E98DEBB9-65CD-473E-A09E-646BC8D0809D}" presName="hierChild6" presStyleCnt="0"/>
      <dgm:spPr/>
    </dgm:pt>
    <dgm:pt modelId="{21363210-13B4-4091-BC6C-FBFD51485AC4}" type="pres">
      <dgm:prSet presAssocID="{E98DEBB9-65CD-473E-A09E-646BC8D0809D}" presName="hierChild7" presStyleCnt="0"/>
      <dgm:spPr/>
    </dgm:pt>
    <dgm:pt modelId="{0A5FA34D-32A0-4B4D-90FF-F029D3DAAC1A}" type="pres">
      <dgm:prSet presAssocID="{40283B7E-2882-427A-952F-DF9CF5004FD7}" presName="Name111" presStyleLbl="parChTrans1D2" presStyleIdx="1" presStyleCnt="2"/>
      <dgm:spPr/>
      <dgm:t>
        <a:bodyPr/>
        <a:lstStyle/>
        <a:p>
          <a:endParaRPr lang="en-IN"/>
        </a:p>
      </dgm:t>
    </dgm:pt>
    <dgm:pt modelId="{79422E49-EA3D-41D6-AA5B-83B38D52D869}" type="pres">
      <dgm:prSet presAssocID="{101A9FAA-A624-44C2-873B-97F98E8CED3A}" presName="hierRoot3" presStyleCnt="0">
        <dgm:presLayoutVars>
          <dgm:hierBranch val="init"/>
        </dgm:presLayoutVars>
      </dgm:prSet>
      <dgm:spPr/>
    </dgm:pt>
    <dgm:pt modelId="{5C2D7A72-D4DF-42EF-A9EA-B2E333AA8B96}" type="pres">
      <dgm:prSet presAssocID="{101A9FAA-A624-44C2-873B-97F98E8CED3A}" presName="rootComposite3" presStyleCnt="0"/>
      <dgm:spPr/>
    </dgm:pt>
    <dgm:pt modelId="{F901981C-A4DD-4DBB-A2C8-0B8D5F61504A}" type="pres">
      <dgm:prSet presAssocID="{101A9FAA-A624-44C2-873B-97F98E8CED3A}" presName="rootText3" presStyleLbl="asst1" presStyleIdx="4" presStyleCnt="5">
        <dgm:presLayoutVars>
          <dgm:chPref val="3"/>
        </dgm:presLayoutVars>
      </dgm:prSet>
      <dgm:spPr/>
      <dgm:t>
        <a:bodyPr/>
        <a:lstStyle/>
        <a:p>
          <a:endParaRPr lang="en-IN"/>
        </a:p>
      </dgm:t>
    </dgm:pt>
    <dgm:pt modelId="{718410E1-4B05-4861-8960-1270B6E232B4}" type="pres">
      <dgm:prSet presAssocID="{101A9FAA-A624-44C2-873B-97F98E8CED3A}" presName="rootConnector3" presStyleLbl="asst1" presStyleIdx="4" presStyleCnt="5"/>
      <dgm:spPr/>
      <dgm:t>
        <a:bodyPr/>
        <a:lstStyle/>
        <a:p>
          <a:endParaRPr lang="en-IN"/>
        </a:p>
      </dgm:t>
    </dgm:pt>
    <dgm:pt modelId="{63BD565E-FA50-4D4B-AC94-149193C0B76E}" type="pres">
      <dgm:prSet presAssocID="{101A9FAA-A624-44C2-873B-97F98E8CED3A}" presName="hierChild6" presStyleCnt="0"/>
      <dgm:spPr/>
    </dgm:pt>
    <dgm:pt modelId="{BB81EC48-A0D2-45F7-91B9-7400568CDB63}" type="pres">
      <dgm:prSet presAssocID="{101A9FAA-A624-44C2-873B-97F98E8CED3A}" presName="hierChild7" presStyleCnt="0"/>
      <dgm:spPr/>
    </dgm:pt>
  </dgm:ptLst>
  <dgm:cxnLst>
    <dgm:cxn modelId="{A4E035AF-CBD7-4079-9A05-151C52CAE86E}" type="presOf" srcId="{40283B7E-2882-427A-952F-DF9CF5004FD7}" destId="{0A5FA34D-32A0-4B4D-90FF-F029D3DAAC1A}" srcOrd="0" destOrd="0" presId="urn:microsoft.com/office/officeart/2005/8/layout/orgChart1"/>
    <dgm:cxn modelId="{6C28210C-F9B9-44E1-AE41-9C05A07CFC8A}" srcId="{8ED165EB-C30A-4F1D-86C1-90A8414D56E7}" destId="{40367B88-8FC8-47C2-B535-27662453E086}" srcOrd="0" destOrd="0" parTransId="{EFE818B1-36BB-4157-8D9C-49458FCD9F4B}" sibTransId="{330F90C5-E239-4B80-AEF4-686718C92FB4}"/>
    <dgm:cxn modelId="{75451C2D-B268-4B74-A337-53F770C21510}" type="presOf" srcId="{40367B88-8FC8-47C2-B535-27662453E086}" destId="{97D0880F-1E05-4650-877B-FC11569CA2D5}" srcOrd="1" destOrd="0" presId="urn:microsoft.com/office/officeart/2005/8/layout/orgChart1"/>
    <dgm:cxn modelId="{2FC7A8B5-C801-4805-B288-1564F83A0A7C}" type="presOf" srcId="{101A9FAA-A624-44C2-873B-97F98E8CED3A}" destId="{F901981C-A4DD-4DBB-A2C8-0B8D5F61504A}" srcOrd="0" destOrd="0" presId="urn:microsoft.com/office/officeart/2005/8/layout/orgChart1"/>
    <dgm:cxn modelId="{AA4A1755-F9E8-4BE0-A221-E3305DED79A8}" type="presOf" srcId="{4F88D2C5-4C66-4B83-8031-ED88C77A22F6}" destId="{AAFF114A-A6D2-4191-AD28-07348F2AA3A8}" srcOrd="1" destOrd="0" presId="urn:microsoft.com/office/officeart/2005/8/layout/orgChart1"/>
    <dgm:cxn modelId="{8D8784A4-9D34-4FB7-B4BB-65510FDCBEE4}" srcId="{4F88D2C5-4C66-4B83-8031-ED88C77A22F6}" destId="{E98DEBB9-65CD-473E-A09E-646BC8D0809D}" srcOrd="0" destOrd="0" parTransId="{AF283366-D0D2-4266-93E4-74E10EEAF00B}" sibTransId="{D0479174-B289-497B-A366-01E3FB5C0971}"/>
    <dgm:cxn modelId="{E7AC7325-7022-4965-A7B3-0AD084BC5E6A}" srcId="{A2B5679B-7371-497C-BBE0-E9354CFA325E}" destId="{64CEAF50-63C1-4ED0-BCDD-EF24D3271813}" srcOrd="0" destOrd="0" parTransId="{CD9D014E-7543-49B3-AF34-F7F90AEFFC03}" sibTransId="{9EF7F598-E64B-4DEF-9E54-8734A343D428}"/>
    <dgm:cxn modelId="{3A785981-1832-4EFB-84C6-F0212B8D3F78}" srcId="{40367B88-8FC8-47C2-B535-27662453E086}" destId="{A2B5679B-7371-497C-BBE0-E9354CFA325E}" srcOrd="0" destOrd="0" parTransId="{FB571B69-3223-4136-BA17-F0B421748EA4}" sibTransId="{918820A0-C888-406C-ABDE-52F591F67C6C}"/>
    <dgm:cxn modelId="{9405F38E-3D0E-4A0F-9C8E-35FF7828D1FF}" type="presOf" srcId="{0CC4880C-B272-4D6E-ABBA-9937BE7DADC0}" destId="{35E4D63E-DB5C-4E3A-8CD7-9F3A4FBB6E21}" srcOrd="0" destOrd="0" presId="urn:microsoft.com/office/officeart/2005/8/layout/orgChart1"/>
    <dgm:cxn modelId="{C109A064-68E1-45FC-B8A9-1090BDD02525}" type="presOf" srcId="{64CEAF50-63C1-4ED0-BCDD-EF24D3271813}" destId="{57ED9AF1-477C-410D-AC10-8A29603376D9}" srcOrd="0" destOrd="0" presId="urn:microsoft.com/office/officeart/2005/8/layout/orgChart1"/>
    <dgm:cxn modelId="{2E8A9915-89A8-45D4-A3C6-5817A0EE2541}" type="presOf" srcId="{E98DEBB9-65CD-473E-A09E-646BC8D0809D}" destId="{45A1C489-A4AE-4B07-82EF-45966B00B99E}" srcOrd="1" destOrd="0" presId="urn:microsoft.com/office/officeart/2005/8/layout/orgChart1"/>
    <dgm:cxn modelId="{2CAC4371-C570-42EE-BB92-64D8583483C1}" srcId="{64CEAF50-63C1-4ED0-BCDD-EF24D3271813}" destId="{4F88D2C5-4C66-4B83-8031-ED88C77A22F6}" srcOrd="0" destOrd="0" parTransId="{0CC4880C-B272-4D6E-ABBA-9937BE7DADC0}" sibTransId="{7120E92E-86F8-4CBA-BCB8-9F87C633DA12}"/>
    <dgm:cxn modelId="{71260949-685A-4DE3-BFEF-897F59E8A165}" type="presOf" srcId="{CD9D014E-7543-49B3-AF34-F7F90AEFFC03}" destId="{D9FA23D6-08A7-4734-BE8B-A188556A59BD}" srcOrd="0" destOrd="0" presId="urn:microsoft.com/office/officeart/2005/8/layout/orgChart1"/>
    <dgm:cxn modelId="{91D56276-CA35-4877-9AEA-A71E763AB851}" type="presOf" srcId="{40367B88-8FC8-47C2-B535-27662453E086}" destId="{22ECC4E7-3E2D-41C1-B5D8-D8D75C6E9C29}" srcOrd="0" destOrd="0" presId="urn:microsoft.com/office/officeart/2005/8/layout/orgChart1"/>
    <dgm:cxn modelId="{81BD0A92-8626-40BF-9A4C-CC29A3CFEF43}" type="presOf" srcId="{AF283366-D0D2-4266-93E4-74E10EEAF00B}" destId="{F180464A-9E8E-4D8C-BF42-EAA8C92B7F13}" srcOrd="0" destOrd="0" presId="urn:microsoft.com/office/officeart/2005/8/layout/orgChart1"/>
    <dgm:cxn modelId="{99BD26B6-D39E-4BD7-AADF-5D7E16B9E7EE}" type="presOf" srcId="{64CEAF50-63C1-4ED0-BCDD-EF24D3271813}" destId="{00CBD601-E8A1-45A8-B091-F616120C2930}" srcOrd="1" destOrd="0" presId="urn:microsoft.com/office/officeart/2005/8/layout/orgChart1"/>
    <dgm:cxn modelId="{F410F055-404D-4B25-937D-E636EA264BF6}" type="presOf" srcId="{101A9FAA-A624-44C2-873B-97F98E8CED3A}" destId="{718410E1-4B05-4861-8960-1270B6E232B4}" srcOrd="1" destOrd="0" presId="urn:microsoft.com/office/officeart/2005/8/layout/orgChart1"/>
    <dgm:cxn modelId="{327F3296-261D-46FB-B0BC-DC08A7668715}" type="presOf" srcId="{A2B5679B-7371-497C-BBE0-E9354CFA325E}" destId="{E35727F8-E088-4AC3-8E02-094F2053240F}" srcOrd="1" destOrd="0" presId="urn:microsoft.com/office/officeart/2005/8/layout/orgChart1"/>
    <dgm:cxn modelId="{3222737C-FEF2-43A7-820B-1AC98306E3DD}" type="presOf" srcId="{4F88D2C5-4C66-4B83-8031-ED88C77A22F6}" destId="{4F54ACF6-11C9-4226-B4FD-61C0640AA500}" srcOrd="0" destOrd="0" presId="urn:microsoft.com/office/officeart/2005/8/layout/orgChart1"/>
    <dgm:cxn modelId="{862F1C5D-244C-4084-AC0C-05E45F11BF2A}" type="presOf" srcId="{A2B5679B-7371-497C-BBE0-E9354CFA325E}" destId="{23BD8AED-F453-4B22-B6BB-AB1350FD8579}" srcOrd="0" destOrd="0" presId="urn:microsoft.com/office/officeart/2005/8/layout/orgChart1"/>
    <dgm:cxn modelId="{CEB4109A-0BEE-48B4-9B57-59EC53A4F8E3}" type="presOf" srcId="{E98DEBB9-65CD-473E-A09E-646BC8D0809D}" destId="{E67B54E8-D735-403D-9504-0E8D5C0C90F9}" srcOrd="0" destOrd="0" presId="urn:microsoft.com/office/officeart/2005/8/layout/orgChart1"/>
    <dgm:cxn modelId="{D80B9E11-DDE7-4DC3-BE53-5BC72AA3D4BF}" type="presOf" srcId="{FB571B69-3223-4136-BA17-F0B421748EA4}" destId="{E4A16F81-9C83-4E30-8FB1-6CFBDC843A0E}" srcOrd="0" destOrd="0" presId="urn:microsoft.com/office/officeart/2005/8/layout/orgChart1"/>
    <dgm:cxn modelId="{AA8A6DE0-6ABE-4D51-8609-13DE9D389796}" type="presOf" srcId="{8ED165EB-C30A-4F1D-86C1-90A8414D56E7}" destId="{C37B7DC2-8B31-452C-A899-579791EAE57C}" srcOrd="0" destOrd="0" presId="urn:microsoft.com/office/officeart/2005/8/layout/orgChart1"/>
    <dgm:cxn modelId="{911E635B-D7CF-40F7-ADD1-40E321D62A0A}" srcId="{40367B88-8FC8-47C2-B535-27662453E086}" destId="{101A9FAA-A624-44C2-873B-97F98E8CED3A}" srcOrd="1" destOrd="0" parTransId="{40283B7E-2882-427A-952F-DF9CF5004FD7}" sibTransId="{C1926A20-F341-4DF7-A000-8263479BD8FD}"/>
    <dgm:cxn modelId="{64B37933-17CF-4B36-8BCA-C5906F1C2B95}" type="presParOf" srcId="{C37B7DC2-8B31-452C-A899-579791EAE57C}" destId="{8960267A-4F76-4D1A-B2B3-6C5C5B10011B}" srcOrd="0" destOrd="0" presId="urn:microsoft.com/office/officeart/2005/8/layout/orgChart1"/>
    <dgm:cxn modelId="{AECBD808-9F6B-4068-BA85-E5704BDEA682}" type="presParOf" srcId="{8960267A-4F76-4D1A-B2B3-6C5C5B10011B}" destId="{63AE9485-081E-434C-8C68-A2AF0E63D4C6}" srcOrd="0" destOrd="0" presId="urn:microsoft.com/office/officeart/2005/8/layout/orgChart1"/>
    <dgm:cxn modelId="{249742F9-B694-49DC-ABA4-3DF0A64F3843}" type="presParOf" srcId="{63AE9485-081E-434C-8C68-A2AF0E63D4C6}" destId="{22ECC4E7-3E2D-41C1-B5D8-D8D75C6E9C29}" srcOrd="0" destOrd="0" presId="urn:microsoft.com/office/officeart/2005/8/layout/orgChart1"/>
    <dgm:cxn modelId="{34D04093-2369-4F70-8CBD-125CC32304DE}" type="presParOf" srcId="{63AE9485-081E-434C-8C68-A2AF0E63D4C6}" destId="{97D0880F-1E05-4650-877B-FC11569CA2D5}" srcOrd="1" destOrd="0" presId="urn:microsoft.com/office/officeart/2005/8/layout/orgChart1"/>
    <dgm:cxn modelId="{AC6AB8CF-19BF-4401-8ABF-A158E541829F}" type="presParOf" srcId="{8960267A-4F76-4D1A-B2B3-6C5C5B10011B}" destId="{E1C1C213-D903-434F-A20A-0FB0127FEA66}" srcOrd="1" destOrd="0" presId="urn:microsoft.com/office/officeart/2005/8/layout/orgChart1"/>
    <dgm:cxn modelId="{3F0EA094-78B2-4270-9D8A-D6CE7A96F2FE}" type="presParOf" srcId="{8960267A-4F76-4D1A-B2B3-6C5C5B10011B}" destId="{9D67E14E-0052-4E4C-8347-421E8C7FDB09}" srcOrd="2" destOrd="0" presId="urn:microsoft.com/office/officeart/2005/8/layout/orgChart1"/>
    <dgm:cxn modelId="{13EE61C3-BACB-449A-981A-C1127AB07631}" type="presParOf" srcId="{9D67E14E-0052-4E4C-8347-421E8C7FDB09}" destId="{E4A16F81-9C83-4E30-8FB1-6CFBDC843A0E}" srcOrd="0" destOrd="0" presId="urn:microsoft.com/office/officeart/2005/8/layout/orgChart1"/>
    <dgm:cxn modelId="{72C834FC-EDCF-426A-B5E9-105ED358430A}" type="presParOf" srcId="{9D67E14E-0052-4E4C-8347-421E8C7FDB09}" destId="{BF540B07-9CC0-4166-A9FE-45169A0E8870}" srcOrd="1" destOrd="0" presId="urn:microsoft.com/office/officeart/2005/8/layout/orgChart1"/>
    <dgm:cxn modelId="{ABBB1B1D-F093-4A33-A87A-132EEE935F46}" type="presParOf" srcId="{BF540B07-9CC0-4166-A9FE-45169A0E8870}" destId="{4167F35B-CFE6-434F-A24B-36C6C4FC8223}" srcOrd="0" destOrd="0" presId="urn:microsoft.com/office/officeart/2005/8/layout/orgChart1"/>
    <dgm:cxn modelId="{7AE3BB06-503F-4DFA-9106-6F2A9F81EEE6}" type="presParOf" srcId="{4167F35B-CFE6-434F-A24B-36C6C4FC8223}" destId="{23BD8AED-F453-4B22-B6BB-AB1350FD8579}" srcOrd="0" destOrd="0" presId="urn:microsoft.com/office/officeart/2005/8/layout/orgChart1"/>
    <dgm:cxn modelId="{E925D4DB-1978-4C0A-83AC-C6DFC7D20B2D}" type="presParOf" srcId="{4167F35B-CFE6-434F-A24B-36C6C4FC8223}" destId="{E35727F8-E088-4AC3-8E02-094F2053240F}" srcOrd="1" destOrd="0" presId="urn:microsoft.com/office/officeart/2005/8/layout/orgChart1"/>
    <dgm:cxn modelId="{C2189062-E220-4A7C-8022-CBCC9230513A}" type="presParOf" srcId="{BF540B07-9CC0-4166-A9FE-45169A0E8870}" destId="{AEEF713D-0811-4C22-BCFE-4A6E6AF2C153}" srcOrd="1" destOrd="0" presId="urn:microsoft.com/office/officeart/2005/8/layout/orgChart1"/>
    <dgm:cxn modelId="{851970DE-1EBB-4410-9A0A-165F990E99F9}" type="presParOf" srcId="{BF540B07-9CC0-4166-A9FE-45169A0E8870}" destId="{5A443CCB-E15D-41B0-A9F7-EEDF4EEDA18A}" srcOrd="2" destOrd="0" presId="urn:microsoft.com/office/officeart/2005/8/layout/orgChart1"/>
    <dgm:cxn modelId="{1A270757-BE97-4BD5-B4BC-D727FEA19142}" type="presParOf" srcId="{5A443CCB-E15D-41B0-A9F7-EEDF4EEDA18A}" destId="{D9FA23D6-08A7-4734-BE8B-A188556A59BD}" srcOrd="0" destOrd="0" presId="urn:microsoft.com/office/officeart/2005/8/layout/orgChart1"/>
    <dgm:cxn modelId="{8E9DE591-56FB-45F1-B00B-8949D747E836}" type="presParOf" srcId="{5A443CCB-E15D-41B0-A9F7-EEDF4EEDA18A}" destId="{D7229C76-B23D-4C37-B963-C779279F5B68}" srcOrd="1" destOrd="0" presId="urn:microsoft.com/office/officeart/2005/8/layout/orgChart1"/>
    <dgm:cxn modelId="{F26B2339-A895-4F4D-93A0-E911F7CD522E}" type="presParOf" srcId="{D7229C76-B23D-4C37-B963-C779279F5B68}" destId="{5EB8615D-C607-424A-9DF5-DCEE78CA8D24}" srcOrd="0" destOrd="0" presId="urn:microsoft.com/office/officeart/2005/8/layout/orgChart1"/>
    <dgm:cxn modelId="{DBE600C1-F80A-4B28-B2BD-776096011F98}" type="presParOf" srcId="{5EB8615D-C607-424A-9DF5-DCEE78CA8D24}" destId="{57ED9AF1-477C-410D-AC10-8A29603376D9}" srcOrd="0" destOrd="0" presId="urn:microsoft.com/office/officeart/2005/8/layout/orgChart1"/>
    <dgm:cxn modelId="{84CF7CBA-2669-4F48-BF6B-309F07664BA7}" type="presParOf" srcId="{5EB8615D-C607-424A-9DF5-DCEE78CA8D24}" destId="{00CBD601-E8A1-45A8-B091-F616120C2930}" srcOrd="1" destOrd="0" presId="urn:microsoft.com/office/officeart/2005/8/layout/orgChart1"/>
    <dgm:cxn modelId="{DE90E904-C89F-41AA-97F5-020938F51909}" type="presParOf" srcId="{D7229C76-B23D-4C37-B963-C779279F5B68}" destId="{93967702-F1C1-4B66-BA0E-6BECF733A1FD}" srcOrd="1" destOrd="0" presId="urn:microsoft.com/office/officeart/2005/8/layout/orgChart1"/>
    <dgm:cxn modelId="{55563CF0-4FDF-4C33-AB65-AEC8DA9C4AA0}" type="presParOf" srcId="{D7229C76-B23D-4C37-B963-C779279F5B68}" destId="{375FD5A0-06E0-493D-BE1D-C6AED9F99180}" srcOrd="2" destOrd="0" presId="urn:microsoft.com/office/officeart/2005/8/layout/orgChart1"/>
    <dgm:cxn modelId="{7AF7260D-15AA-454E-90B1-5825E1AB0A24}" type="presParOf" srcId="{375FD5A0-06E0-493D-BE1D-C6AED9F99180}" destId="{35E4D63E-DB5C-4E3A-8CD7-9F3A4FBB6E21}" srcOrd="0" destOrd="0" presId="urn:microsoft.com/office/officeart/2005/8/layout/orgChart1"/>
    <dgm:cxn modelId="{FCDC06B5-9815-484B-9C2F-BC2DFB2E446D}" type="presParOf" srcId="{375FD5A0-06E0-493D-BE1D-C6AED9F99180}" destId="{61BEA073-1F63-482E-BC62-28DF1E48678C}" srcOrd="1" destOrd="0" presId="urn:microsoft.com/office/officeart/2005/8/layout/orgChart1"/>
    <dgm:cxn modelId="{C83F644C-7949-4995-ADAA-7FA41D356481}" type="presParOf" srcId="{61BEA073-1F63-482E-BC62-28DF1E48678C}" destId="{F68386A7-E42E-48A7-8474-312F22C6A6DD}" srcOrd="0" destOrd="0" presId="urn:microsoft.com/office/officeart/2005/8/layout/orgChart1"/>
    <dgm:cxn modelId="{D369F1FB-7ED2-4457-A559-ADAC44C6EDA5}" type="presParOf" srcId="{F68386A7-E42E-48A7-8474-312F22C6A6DD}" destId="{4F54ACF6-11C9-4226-B4FD-61C0640AA500}" srcOrd="0" destOrd="0" presId="urn:microsoft.com/office/officeart/2005/8/layout/orgChart1"/>
    <dgm:cxn modelId="{2FB198D2-21AD-480D-B96E-B11C3A3A561A}" type="presParOf" srcId="{F68386A7-E42E-48A7-8474-312F22C6A6DD}" destId="{AAFF114A-A6D2-4191-AD28-07348F2AA3A8}" srcOrd="1" destOrd="0" presId="urn:microsoft.com/office/officeart/2005/8/layout/orgChart1"/>
    <dgm:cxn modelId="{59659CC9-2312-44DA-878B-B4FAA55C8383}" type="presParOf" srcId="{61BEA073-1F63-482E-BC62-28DF1E48678C}" destId="{8430730B-7D37-409F-BA8C-3020B35339D6}" srcOrd="1" destOrd="0" presId="urn:microsoft.com/office/officeart/2005/8/layout/orgChart1"/>
    <dgm:cxn modelId="{028789EF-2FD9-4F9F-B9D7-8985A51385A1}" type="presParOf" srcId="{61BEA073-1F63-482E-BC62-28DF1E48678C}" destId="{6FAFA4C0-9456-4F56-A3E1-4D389950D137}" srcOrd="2" destOrd="0" presId="urn:microsoft.com/office/officeart/2005/8/layout/orgChart1"/>
    <dgm:cxn modelId="{A6DDDB61-B99B-4D07-AF35-1AB353F705D9}" type="presParOf" srcId="{6FAFA4C0-9456-4F56-A3E1-4D389950D137}" destId="{F180464A-9E8E-4D8C-BF42-EAA8C92B7F13}" srcOrd="0" destOrd="0" presId="urn:microsoft.com/office/officeart/2005/8/layout/orgChart1"/>
    <dgm:cxn modelId="{94FBD8B1-604F-40FE-A175-6725F2E719B6}" type="presParOf" srcId="{6FAFA4C0-9456-4F56-A3E1-4D389950D137}" destId="{9A5CFD28-131D-4987-B37E-0940B5977BE5}" srcOrd="1" destOrd="0" presId="urn:microsoft.com/office/officeart/2005/8/layout/orgChart1"/>
    <dgm:cxn modelId="{9E1D466E-160B-42D7-9FC0-320FB746DA92}" type="presParOf" srcId="{9A5CFD28-131D-4987-B37E-0940B5977BE5}" destId="{338030E7-9BD0-446D-B333-CBA1C1C60D68}" srcOrd="0" destOrd="0" presId="urn:microsoft.com/office/officeart/2005/8/layout/orgChart1"/>
    <dgm:cxn modelId="{FE5EFEEE-0A40-447A-A4BD-AE6999574865}" type="presParOf" srcId="{338030E7-9BD0-446D-B333-CBA1C1C60D68}" destId="{E67B54E8-D735-403D-9504-0E8D5C0C90F9}" srcOrd="0" destOrd="0" presId="urn:microsoft.com/office/officeart/2005/8/layout/orgChart1"/>
    <dgm:cxn modelId="{B6841B32-ECEF-4E62-82A2-0850BE813B3C}" type="presParOf" srcId="{338030E7-9BD0-446D-B333-CBA1C1C60D68}" destId="{45A1C489-A4AE-4B07-82EF-45966B00B99E}" srcOrd="1" destOrd="0" presId="urn:microsoft.com/office/officeart/2005/8/layout/orgChart1"/>
    <dgm:cxn modelId="{29473308-F717-4BAB-AB6A-FCC49780E606}" type="presParOf" srcId="{9A5CFD28-131D-4987-B37E-0940B5977BE5}" destId="{A02893E3-D8DE-40EB-AE5C-9ACECDD06ACA}" srcOrd="1" destOrd="0" presId="urn:microsoft.com/office/officeart/2005/8/layout/orgChart1"/>
    <dgm:cxn modelId="{B96E9F0A-DDEF-486C-9A08-EF7374E64C4B}" type="presParOf" srcId="{9A5CFD28-131D-4987-B37E-0940B5977BE5}" destId="{21363210-13B4-4091-BC6C-FBFD51485AC4}" srcOrd="2" destOrd="0" presId="urn:microsoft.com/office/officeart/2005/8/layout/orgChart1"/>
    <dgm:cxn modelId="{07CD9F52-7919-4B38-B845-9E03F19F759E}" type="presParOf" srcId="{9D67E14E-0052-4E4C-8347-421E8C7FDB09}" destId="{0A5FA34D-32A0-4B4D-90FF-F029D3DAAC1A}" srcOrd="2" destOrd="0" presId="urn:microsoft.com/office/officeart/2005/8/layout/orgChart1"/>
    <dgm:cxn modelId="{569CFB21-646D-435E-8780-B382287FF81A}" type="presParOf" srcId="{9D67E14E-0052-4E4C-8347-421E8C7FDB09}" destId="{79422E49-EA3D-41D6-AA5B-83B38D52D869}" srcOrd="3" destOrd="0" presId="urn:microsoft.com/office/officeart/2005/8/layout/orgChart1"/>
    <dgm:cxn modelId="{62FA8FCD-982A-46D3-9AFF-F20CCD0741B7}" type="presParOf" srcId="{79422E49-EA3D-41D6-AA5B-83B38D52D869}" destId="{5C2D7A72-D4DF-42EF-A9EA-B2E333AA8B96}" srcOrd="0" destOrd="0" presId="urn:microsoft.com/office/officeart/2005/8/layout/orgChart1"/>
    <dgm:cxn modelId="{E6FB433A-C2AD-40F4-974A-44C96EF8CDA5}" type="presParOf" srcId="{5C2D7A72-D4DF-42EF-A9EA-B2E333AA8B96}" destId="{F901981C-A4DD-4DBB-A2C8-0B8D5F61504A}" srcOrd="0" destOrd="0" presId="urn:microsoft.com/office/officeart/2005/8/layout/orgChart1"/>
    <dgm:cxn modelId="{09211AB2-392F-4A9F-9A1C-96CCCF21F6CE}" type="presParOf" srcId="{5C2D7A72-D4DF-42EF-A9EA-B2E333AA8B96}" destId="{718410E1-4B05-4861-8960-1270B6E232B4}" srcOrd="1" destOrd="0" presId="urn:microsoft.com/office/officeart/2005/8/layout/orgChart1"/>
    <dgm:cxn modelId="{72BE1582-1287-4752-B2FE-FDCBDE473471}" type="presParOf" srcId="{79422E49-EA3D-41D6-AA5B-83B38D52D869}" destId="{63BD565E-FA50-4D4B-AC94-149193C0B76E}" srcOrd="1" destOrd="0" presId="urn:microsoft.com/office/officeart/2005/8/layout/orgChart1"/>
    <dgm:cxn modelId="{58D4A1C6-AD8B-4D6D-B727-8B4DB2B49A93}" type="presParOf" srcId="{79422E49-EA3D-41D6-AA5B-83B38D52D869}" destId="{BB81EC48-A0D2-45F7-91B9-7400568CDB6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7558D85-D166-4743-9C77-218C8493A583}" type="doc">
      <dgm:prSet loTypeId="urn:microsoft.com/office/officeart/2005/8/layout/orgChart1" loCatId="hierarchy" qsTypeId="urn:microsoft.com/office/officeart/2005/8/quickstyle/simple3" qsCatId="simple" csTypeId="urn:microsoft.com/office/officeart/2005/8/colors/accent6_5" csCatId="accent6" phldr="1"/>
      <dgm:spPr/>
      <dgm:t>
        <a:bodyPr/>
        <a:lstStyle/>
        <a:p>
          <a:endParaRPr lang="en-IN"/>
        </a:p>
      </dgm:t>
    </dgm:pt>
    <dgm:pt modelId="{6486EB2A-EB35-4F88-8D35-4DF7BA08C851}">
      <dgm:prSet phldrT="[Text]" custT="1"/>
      <dgm:spPr/>
      <dgm:t>
        <a:bodyPr/>
        <a:lstStyle/>
        <a:p>
          <a:r>
            <a:rPr lang="en-IN" sz="1200" dirty="0" err="1" smtClean="0">
              <a:latin typeface="+mj-lt"/>
              <a:cs typeface="Times New Roman" panose="02020603050405020304" pitchFamily="18" charset="0"/>
            </a:rPr>
            <a:t>Enrollment</a:t>
          </a:r>
          <a:r>
            <a:rPr lang="en-IN" sz="1200" dirty="0" smtClean="0">
              <a:latin typeface="+mj-lt"/>
              <a:cs typeface="Times New Roman" panose="02020603050405020304" pitchFamily="18" charset="0"/>
            </a:rPr>
            <a:t> (</a:t>
          </a:r>
          <a:r>
            <a:rPr lang="en-IN" sz="1200" dirty="0" err="1" smtClean="0">
              <a:latin typeface="+mj-lt"/>
              <a:cs typeface="Times New Roman" panose="02020603050405020304" pitchFamily="18" charset="0"/>
            </a:rPr>
            <a:t>p.k:Enrollment_id</a:t>
          </a:r>
          <a:r>
            <a:rPr lang="en-IN" sz="1200" dirty="0" smtClean="0">
              <a:latin typeface="+mj-lt"/>
              <a:cs typeface="Times New Roman" panose="02020603050405020304" pitchFamily="18" charset="0"/>
            </a:rPr>
            <a:t>)</a:t>
          </a:r>
          <a:endParaRPr lang="en-IN" sz="1200" dirty="0">
            <a:latin typeface="+mj-lt"/>
            <a:cs typeface="Times New Roman" panose="02020603050405020304" pitchFamily="18" charset="0"/>
          </a:endParaRPr>
        </a:p>
      </dgm:t>
    </dgm:pt>
    <dgm:pt modelId="{80403BA0-6DCC-4EEB-8CB9-31C20156A073}" type="parTrans" cxnId="{1FBEE5C0-531C-40D2-B7BE-DCB1BA2D7986}">
      <dgm:prSet/>
      <dgm:spPr/>
      <dgm:t>
        <a:bodyPr/>
        <a:lstStyle/>
        <a:p>
          <a:endParaRPr lang="en-IN"/>
        </a:p>
      </dgm:t>
    </dgm:pt>
    <dgm:pt modelId="{5B1185B7-4D75-45DC-8850-EAD06FF2D272}" type="sibTrans" cxnId="{1FBEE5C0-531C-40D2-B7BE-DCB1BA2D7986}">
      <dgm:prSet/>
      <dgm:spPr/>
      <dgm:t>
        <a:bodyPr/>
        <a:lstStyle/>
        <a:p>
          <a:endParaRPr lang="en-IN"/>
        </a:p>
      </dgm:t>
    </dgm:pt>
    <dgm:pt modelId="{BD1BBB34-47A6-45AC-A2BE-C22615F75A1E}">
      <dgm:prSet phldrT="[Text]" custT="1"/>
      <dgm:spPr/>
      <dgm:t>
        <a:bodyPr/>
        <a:lstStyle/>
        <a:p>
          <a:r>
            <a:rPr lang="en-IN" sz="1200" dirty="0" smtClean="0">
              <a:latin typeface="+mj-lt"/>
              <a:cs typeface="Times New Roman" panose="02020603050405020304" pitchFamily="18" charset="0"/>
            </a:rPr>
            <a:t>Log(</a:t>
          </a:r>
          <a:r>
            <a:rPr lang="en-IN" sz="1200" dirty="0" err="1" smtClean="0">
              <a:latin typeface="+mj-lt"/>
              <a:cs typeface="Times New Roman" panose="02020603050405020304" pitchFamily="18" charset="0"/>
            </a:rPr>
            <a:t>p.k:Enrollment_id</a:t>
          </a:r>
          <a:r>
            <a:rPr lang="en-IN" sz="1200" dirty="0" smtClean="0">
              <a:latin typeface="+mj-lt"/>
              <a:cs typeface="Times New Roman" panose="02020603050405020304" pitchFamily="18" charset="0"/>
            </a:rPr>
            <a:t>)  (Source &amp; Event)</a:t>
          </a:r>
          <a:endParaRPr lang="en-IN" sz="1200" dirty="0">
            <a:latin typeface="+mj-lt"/>
            <a:cs typeface="Times New Roman" panose="02020603050405020304" pitchFamily="18" charset="0"/>
          </a:endParaRPr>
        </a:p>
      </dgm:t>
    </dgm:pt>
    <dgm:pt modelId="{7675BA6E-DF64-4240-A7D8-CDF4D9F32023}" type="parTrans" cxnId="{A31FA4A8-9438-4977-9ECF-A3CB582B2B1A}">
      <dgm:prSet/>
      <dgm:spPr/>
      <dgm:t>
        <a:bodyPr/>
        <a:lstStyle/>
        <a:p>
          <a:endParaRPr lang="en-IN"/>
        </a:p>
      </dgm:t>
    </dgm:pt>
    <dgm:pt modelId="{7215F687-946E-4C8B-90FA-4F2CB48A9B7E}" type="sibTrans" cxnId="{A31FA4A8-9438-4977-9ECF-A3CB582B2B1A}">
      <dgm:prSet/>
      <dgm:spPr/>
      <dgm:t>
        <a:bodyPr/>
        <a:lstStyle/>
        <a:p>
          <a:endParaRPr lang="en-IN"/>
        </a:p>
      </dgm:t>
    </dgm:pt>
    <dgm:pt modelId="{F2B3085D-2BBE-481F-99E5-29EDDC021CCF}">
      <dgm:prSet phldrT="[Text]" custT="1"/>
      <dgm:spPr/>
      <dgm:t>
        <a:bodyPr/>
        <a:lstStyle/>
        <a:p>
          <a:r>
            <a:rPr lang="en-IN" sz="1200" dirty="0" smtClean="0">
              <a:latin typeface="+mj-lt"/>
              <a:cs typeface="Times New Roman" panose="02020603050405020304" pitchFamily="18" charset="0"/>
            </a:rPr>
            <a:t>Courses(</a:t>
          </a:r>
          <a:r>
            <a:rPr lang="en-IN" sz="1200" dirty="0" err="1" smtClean="0">
              <a:latin typeface="+mj-lt"/>
              <a:cs typeface="Times New Roman" panose="02020603050405020304" pitchFamily="18" charset="0"/>
            </a:rPr>
            <a:t>p.k</a:t>
          </a:r>
          <a:r>
            <a:rPr lang="en-IN" sz="1200" dirty="0" smtClean="0">
              <a:latin typeface="+mj-lt"/>
              <a:cs typeface="Times New Roman" panose="02020603050405020304" pitchFamily="18" charset="0"/>
            </a:rPr>
            <a:t>: </a:t>
          </a:r>
          <a:r>
            <a:rPr lang="en-IN" sz="1200" dirty="0" err="1" smtClean="0">
              <a:latin typeface="+mj-lt"/>
              <a:cs typeface="Times New Roman" panose="02020603050405020304" pitchFamily="18" charset="0"/>
            </a:rPr>
            <a:t>course_id</a:t>
          </a:r>
          <a:r>
            <a:rPr lang="en-IN" sz="1200" dirty="0" smtClean="0">
              <a:latin typeface="+mj-lt"/>
              <a:cs typeface="Times New Roman" panose="02020603050405020304" pitchFamily="18" charset="0"/>
            </a:rPr>
            <a:t>)</a:t>
          </a:r>
          <a:endParaRPr lang="en-IN" sz="1200" dirty="0">
            <a:latin typeface="+mj-lt"/>
            <a:cs typeface="Times New Roman" panose="02020603050405020304" pitchFamily="18" charset="0"/>
          </a:endParaRPr>
        </a:p>
      </dgm:t>
    </dgm:pt>
    <dgm:pt modelId="{78552CCF-15E2-445D-A72A-6E9027FD4FB4}" type="parTrans" cxnId="{0AC9D39A-35C1-4D5B-84BB-4084DC17B4A4}">
      <dgm:prSet/>
      <dgm:spPr/>
      <dgm:t>
        <a:bodyPr/>
        <a:lstStyle/>
        <a:p>
          <a:endParaRPr lang="en-IN"/>
        </a:p>
      </dgm:t>
    </dgm:pt>
    <dgm:pt modelId="{A979B156-0BA3-41A9-AA97-71BC4A8FC4E6}" type="sibTrans" cxnId="{0AC9D39A-35C1-4D5B-84BB-4084DC17B4A4}">
      <dgm:prSet/>
      <dgm:spPr/>
      <dgm:t>
        <a:bodyPr/>
        <a:lstStyle/>
        <a:p>
          <a:endParaRPr lang="en-IN"/>
        </a:p>
      </dgm:t>
    </dgm:pt>
    <dgm:pt modelId="{FCFFA8FF-1CD6-4F20-9024-875A82EB946F}">
      <dgm:prSet phldrT="[Text]" custT="1"/>
      <dgm:spPr/>
      <dgm:t>
        <a:bodyPr/>
        <a:lstStyle/>
        <a:p>
          <a:r>
            <a:rPr lang="en-IN" sz="1200" dirty="0" smtClean="0">
              <a:latin typeface="+mj-lt"/>
              <a:cs typeface="Times New Roman" panose="02020603050405020304" pitchFamily="18" charset="0"/>
            </a:rPr>
            <a:t>Users (</a:t>
          </a:r>
          <a:r>
            <a:rPr lang="en-IN" sz="1200" dirty="0" err="1" smtClean="0">
              <a:latin typeface="+mj-lt"/>
              <a:cs typeface="Times New Roman" panose="02020603050405020304" pitchFamily="18" charset="0"/>
            </a:rPr>
            <a:t>p.k:users_id</a:t>
          </a:r>
          <a:r>
            <a:rPr lang="en-IN" sz="1200" dirty="0" smtClean="0">
              <a:latin typeface="+mj-lt"/>
              <a:cs typeface="Times New Roman" panose="02020603050405020304" pitchFamily="18" charset="0"/>
            </a:rPr>
            <a:t>)</a:t>
          </a:r>
          <a:endParaRPr lang="en-IN" sz="1200" dirty="0">
            <a:latin typeface="+mj-lt"/>
            <a:cs typeface="Times New Roman" panose="02020603050405020304" pitchFamily="18" charset="0"/>
          </a:endParaRPr>
        </a:p>
      </dgm:t>
    </dgm:pt>
    <dgm:pt modelId="{E0FD906F-5736-4415-BDAE-9D7AB57E9698}" type="parTrans" cxnId="{CA92496E-4F5F-477A-8403-B331DAF63C54}">
      <dgm:prSet/>
      <dgm:spPr/>
      <dgm:t>
        <a:bodyPr/>
        <a:lstStyle/>
        <a:p>
          <a:endParaRPr lang="en-IN"/>
        </a:p>
      </dgm:t>
    </dgm:pt>
    <dgm:pt modelId="{FEA170A5-04B7-467E-AFDD-3928B915879E}" type="sibTrans" cxnId="{CA92496E-4F5F-477A-8403-B331DAF63C54}">
      <dgm:prSet/>
      <dgm:spPr/>
      <dgm:t>
        <a:bodyPr/>
        <a:lstStyle/>
        <a:p>
          <a:endParaRPr lang="en-IN"/>
        </a:p>
      </dgm:t>
    </dgm:pt>
    <dgm:pt modelId="{A381E059-3132-45E6-93F5-9FAF7EA145AD}">
      <dgm:prSet phldrT="[Text]" custT="1"/>
      <dgm:spPr/>
      <dgm:t>
        <a:bodyPr/>
        <a:lstStyle/>
        <a:p>
          <a:r>
            <a:rPr lang="en-IN" sz="1200" dirty="0" smtClean="0">
              <a:latin typeface="+mj-lt"/>
              <a:cs typeface="Times New Roman" panose="02020603050405020304" pitchFamily="18" charset="0"/>
            </a:rPr>
            <a:t>Object(</a:t>
          </a:r>
          <a:r>
            <a:rPr lang="en-IN" sz="1200" dirty="0" err="1" smtClean="0">
              <a:latin typeface="+mj-lt"/>
              <a:cs typeface="Times New Roman" panose="02020603050405020304" pitchFamily="18" charset="0"/>
            </a:rPr>
            <a:t>p.k:course_id</a:t>
          </a:r>
          <a:r>
            <a:rPr lang="en-IN" sz="1200" dirty="0" smtClean="0">
              <a:latin typeface="+mj-lt"/>
              <a:cs typeface="Times New Roman" panose="02020603050405020304" pitchFamily="18" charset="0"/>
            </a:rPr>
            <a:t>) (Category)</a:t>
          </a:r>
          <a:endParaRPr lang="en-IN" sz="1200" dirty="0">
            <a:latin typeface="+mj-lt"/>
            <a:cs typeface="Times New Roman" panose="02020603050405020304" pitchFamily="18" charset="0"/>
          </a:endParaRPr>
        </a:p>
      </dgm:t>
    </dgm:pt>
    <dgm:pt modelId="{A6FFAEA5-F739-44EF-B6F3-552588DFBC58}" type="parTrans" cxnId="{69D703FA-2A62-4543-82D8-FDA8350A0BE5}">
      <dgm:prSet/>
      <dgm:spPr/>
      <dgm:t>
        <a:bodyPr/>
        <a:lstStyle/>
        <a:p>
          <a:endParaRPr lang="en-IN"/>
        </a:p>
      </dgm:t>
    </dgm:pt>
    <dgm:pt modelId="{B898252B-B5B4-4E2D-9B63-0C5D22A0C0BA}" type="sibTrans" cxnId="{69D703FA-2A62-4543-82D8-FDA8350A0BE5}">
      <dgm:prSet/>
      <dgm:spPr/>
      <dgm:t>
        <a:bodyPr/>
        <a:lstStyle/>
        <a:p>
          <a:endParaRPr lang="en-IN"/>
        </a:p>
      </dgm:t>
    </dgm:pt>
    <dgm:pt modelId="{AFC3C571-7386-41D7-B429-DD92FB00B7BA}" type="pres">
      <dgm:prSet presAssocID="{C7558D85-D166-4743-9C77-218C8493A583}" presName="hierChild1" presStyleCnt="0">
        <dgm:presLayoutVars>
          <dgm:orgChart val="1"/>
          <dgm:chPref val="1"/>
          <dgm:dir/>
          <dgm:animOne val="branch"/>
          <dgm:animLvl val="lvl"/>
          <dgm:resizeHandles/>
        </dgm:presLayoutVars>
      </dgm:prSet>
      <dgm:spPr/>
      <dgm:t>
        <a:bodyPr/>
        <a:lstStyle/>
        <a:p>
          <a:endParaRPr lang="en-IN"/>
        </a:p>
      </dgm:t>
    </dgm:pt>
    <dgm:pt modelId="{4E706605-3464-47F9-B399-5155A3E1E18C}" type="pres">
      <dgm:prSet presAssocID="{6486EB2A-EB35-4F88-8D35-4DF7BA08C851}" presName="hierRoot1" presStyleCnt="0">
        <dgm:presLayoutVars>
          <dgm:hierBranch val="init"/>
        </dgm:presLayoutVars>
      </dgm:prSet>
      <dgm:spPr/>
    </dgm:pt>
    <dgm:pt modelId="{CB2416FF-93BA-45AE-980E-9F5E889689EC}" type="pres">
      <dgm:prSet presAssocID="{6486EB2A-EB35-4F88-8D35-4DF7BA08C851}" presName="rootComposite1" presStyleCnt="0"/>
      <dgm:spPr/>
    </dgm:pt>
    <dgm:pt modelId="{834387A0-7874-495D-97F8-A180F1633276}" type="pres">
      <dgm:prSet presAssocID="{6486EB2A-EB35-4F88-8D35-4DF7BA08C851}" presName="rootText1" presStyleLbl="node0" presStyleIdx="0" presStyleCnt="1" custScaleX="146227" custScaleY="107568">
        <dgm:presLayoutVars>
          <dgm:chPref val="3"/>
        </dgm:presLayoutVars>
      </dgm:prSet>
      <dgm:spPr/>
      <dgm:t>
        <a:bodyPr/>
        <a:lstStyle/>
        <a:p>
          <a:endParaRPr lang="en-IN"/>
        </a:p>
      </dgm:t>
    </dgm:pt>
    <dgm:pt modelId="{06E777E9-1A96-4316-9154-D241F415025C}" type="pres">
      <dgm:prSet presAssocID="{6486EB2A-EB35-4F88-8D35-4DF7BA08C851}" presName="rootConnector1" presStyleLbl="node1" presStyleIdx="0" presStyleCnt="0"/>
      <dgm:spPr/>
      <dgm:t>
        <a:bodyPr/>
        <a:lstStyle/>
        <a:p>
          <a:endParaRPr lang="en-IN"/>
        </a:p>
      </dgm:t>
    </dgm:pt>
    <dgm:pt modelId="{003B67AE-C5CA-49E0-9030-EFC4EDB0D897}" type="pres">
      <dgm:prSet presAssocID="{6486EB2A-EB35-4F88-8D35-4DF7BA08C851}" presName="hierChild2" presStyleCnt="0"/>
      <dgm:spPr/>
    </dgm:pt>
    <dgm:pt modelId="{47D25BC5-ECDC-4C8C-B70E-A80FFBECA92A}" type="pres">
      <dgm:prSet presAssocID="{7675BA6E-DF64-4240-A7D8-CDF4D9F32023}" presName="Name37" presStyleLbl="parChTrans1D2" presStyleIdx="0" presStyleCnt="3"/>
      <dgm:spPr/>
      <dgm:t>
        <a:bodyPr/>
        <a:lstStyle/>
        <a:p>
          <a:endParaRPr lang="en-IN"/>
        </a:p>
      </dgm:t>
    </dgm:pt>
    <dgm:pt modelId="{A4A0554C-5A3A-4DDF-9B02-E6ECE9D03739}" type="pres">
      <dgm:prSet presAssocID="{BD1BBB34-47A6-45AC-A2BE-C22615F75A1E}" presName="hierRoot2" presStyleCnt="0">
        <dgm:presLayoutVars>
          <dgm:hierBranch val="init"/>
        </dgm:presLayoutVars>
      </dgm:prSet>
      <dgm:spPr/>
    </dgm:pt>
    <dgm:pt modelId="{0F6B7485-3B25-4D3D-A1B6-8CB058C000D7}" type="pres">
      <dgm:prSet presAssocID="{BD1BBB34-47A6-45AC-A2BE-C22615F75A1E}" presName="rootComposite" presStyleCnt="0"/>
      <dgm:spPr/>
    </dgm:pt>
    <dgm:pt modelId="{B6BC916B-E8A2-4B10-BD6E-B9330DD76C7D}" type="pres">
      <dgm:prSet presAssocID="{BD1BBB34-47A6-45AC-A2BE-C22615F75A1E}" presName="rootText" presStyleLbl="node2" presStyleIdx="0" presStyleCnt="3" custScaleX="128649">
        <dgm:presLayoutVars>
          <dgm:chPref val="3"/>
        </dgm:presLayoutVars>
      </dgm:prSet>
      <dgm:spPr/>
      <dgm:t>
        <a:bodyPr/>
        <a:lstStyle/>
        <a:p>
          <a:endParaRPr lang="en-IN"/>
        </a:p>
      </dgm:t>
    </dgm:pt>
    <dgm:pt modelId="{614BD8E5-7860-4DE7-8C6F-5D18639D5B0A}" type="pres">
      <dgm:prSet presAssocID="{BD1BBB34-47A6-45AC-A2BE-C22615F75A1E}" presName="rootConnector" presStyleLbl="node2" presStyleIdx="0" presStyleCnt="3"/>
      <dgm:spPr/>
      <dgm:t>
        <a:bodyPr/>
        <a:lstStyle/>
        <a:p>
          <a:endParaRPr lang="en-IN"/>
        </a:p>
      </dgm:t>
    </dgm:pt>
    <dgm:pt modelId="{D86981D0-DBF2-485A-8263-EE4A3417FBB3}" type="pres">
      <dgm:prSet presAssocID="{BD1BBB34-47A6-45AC-A2BE-C22615F75A1E}" presName="hierChild4" presStyleCnt="0"/>
      <dgm:spPr/>
    </dgm:pt>
    <dgm:pt modelId="{4E505C85-643F-4BD1-B39B-72CB76C073C7}" type="pres">
      <dgm:prSet presAssocID="{BD1BBB34-47A6-45AC-A2BE-C22615F75A1E}" presName="hierChild5" presStyleCnt="0"/>
      <dgm:spPr/>
    </dgm:pt>
    <dgm:pt modelId="{9FA1D5A4-6BAF-4D3E-9C3F-9497E8EF94A2}" type="pres">
      <dgm:prSet presAssocID="{78552CCF-15E2-445D-A72A-6E9027FD4FB4}" presName="Name37" presStyleLbl="parChTrans1D2" presStyleIdx="1" presStyleCnt="3"/>
      <dgm:spPr/>
      <dgm:t>
        <a:bodyPr/>
        <a:lstStyle/>
        <a:p>
          <a:endParaRPr lang="en-IN"/>
        </a:p>
      </dgm:t>
    </dgm:pt>
    <dgm:pt modelId="{70B5B828-B16D-485E-B9DF-A6CB98B8BB94}" type="pres">
      <dgm:prSet presAssocID="{F2B3085D-2BBE-481F-99E5-29EDDC021CCF}" presName="hierRoot2" presStyleCnt="0">
        <dgm:presLayoutVars>
          <dgm:hierBranch val="init"/>
        </dgm:presLayoutVars>
      </dgm:prSet>
      <dgm:spPr/>
    </dgm:pt>
    <dgm:pt modelId="{E45C7515-10D0-4637-832B-2CA3057924A7}" type="pres">
      <dgm:prSet presAssocID="{F2B3085D-2BBE-481F-99E5-29EDDC021CCF}" presName="rootComposite" presStyleCnt="0"/>
      <dgm:spPr/>
    </dgm:pt>
    <dgm:pt modelId="{EEE31716-E8F7-4A2C-B512-5FDEE199CD7E}" type="pres">
      <dgm:prSet presAssocID="{F2B3085D-2BBE-481F-99E5-29EDDC021CCF}" presName="rootText" presStyleLbl="node2" presStyleIdx="1" presStyleCnt="3">
        <dgm:presLayoutVars>
          <dgm:chPref val="3"/>
        </dgm:presLayoutVars>
      </dgm:prSet>
      <dgm:spPr/>
      <dgm:t>
        <a:bodyPr/>
        <a:lstStyle/>
        <a:p>
          <a:endParaRPr lang="en-IN"/>
        </a:p>
      </dgm:t>
    </dgm:pt>
    <dgm:pt modelId="{946B0AE2-031F-44B6-ADD3-E0ECB88741FE}" type="pres">
      <dgm:prSet presAssocID="{F2B3085D-2BBE-481F-99E5-29EDDC021CCF}" presName="rootConnector" presStyleLbl="node2" presStyleIdx="1" presStyleCnt="3"/>
      <dgm:spPr/>
      <dgm:t>
        <a:bodyPr/>
        <a:lstStyle/>
        <a:p>
          <a:endParaRPr lang="en-IN"/>
        </a:p>
      </dgm:t>
    </dgm:pt>
    <dgm:pt modelId="{88AED3D8-BDC2-4CAD-8194-10C5BB7B6C85}" type="pres">
      <dgm:prSet presAssocID="{F2B3085D-2BBE-481F-99E5-29EDDC021CCF}" presName="hierChild4" presStyleCnt="0"/>
      <dgm:spPr/>
    </dgm:pt>
    <dgm:pt modelId="{90B150BE-1667-4EEB-B4BB-161A66BB238C}" type="pres">
      <dgm:prSet presAssocID="{A6FFAEA5-F739-44EF-B6F3-552588DFBC58}" presName="Name37" presStyleLbl="parChTrans1D3" presStyleIdx="0" presStyleCnt="1"/>
      <dgm:spPr/>
      <dgm:t>
        <a:bodyPr/>
        <a:lstStyle/>
        <a:p>
          <a:endParaRPr lang="en-IN"/>
        </a:p>
      </dgm:t>
    </dgm:pt>
    <dgm:pt modelId="{A2A0BBC8-D849-40DD-9331-EC533EA53AD8}" type="pres">
      <dgm:prSet presAssocID="{A381E059-3132-45E6-93F5-9FAF7EA145AD}" presName="hierRoot2" presStyleCnt="0">
        <dgm:presLayoutVars>
          <dgm:hierBranch val="init"/>
        </dgm:presLayoutVars>
      </dgm:prSet>
      <dgm:spPr/>
    </dgm:pt>
    <dgm:pt modelId="{5A5D96A6-A206-4663-9C59-C3B4A1DD8478}" type="pres">
      <dgm:prSet presAssocID="{A381E059-3132-45E6-93F5-9FAF7EA145AD}" presName="rootComposite" presStyleCnt="0"/>
      <dgm:spPr/>
    </dgm:pt>
    <dgm:pt modelId="{74A119C5-4818-44C6-AAB4-856E1D42415D}" type="pres">
      <dgm:prSet presAssocID="{A381E059-3132-45E6-93F5-9FAF7EA145AD}" presName="rootText" presStyleLbl="node3" presStyleIdx="0" presStyleCnt="1">
        <dgm:presLayoutVars>
          <dgm:chPref val="3"/>
        </dgm:presLayoutVars>
      </dgm:prSet>
      <dgm:spPr/>
      <dgm:t>
        <a:bodyPr/>
        <a:lstStyle/>
        <a:p>
          <a:endParaRPr lang="en-IN"/>
        </a:p>
      </dgm:t>
    </dgm:pt>
    <dgm:pt modelId="{12CEA376-D5C7-4C83-BC33-2847D78D4CB3}" type="pres">
      <dgm:prSet presAssocID="{A381E059-3132-45E6-93F5-9FAF7EA145AD}" presName="rootConnector" presStyleLbl="node3" presStyleIdx="0" presStyleCnt="1"/>
      <dgm:spPr/>
      <dgm:t>
        <a:bodyPr/>
        <a:lstStyle/>
        <a:p>
          <a:endParaRPr lang="en-IN"/>
        </a:p>
      </dgm:t>
    </dgm:pt>
    <dgm:pt modelId="{898323D9-B979-4D74-846B-5B2464B713ED}" type="pres">
      <dgm:prSet presAssocID="{A381E059-3132-45E6-93F5-9FAF7EA145AD}" presName="hierChild4" presStyleCnt="0"/>
      <dgm:spPr/>
    </dgm:pt>
    <dgm:pt modelId="{125E4447-C494-4D04-B362-EFC65070B79B}" type="pres">
      <dgm:prSet presAssocID="{A381E059-3132-45E6-93F5-9FAF7EA145AD}" presName="hierChild5" presStyleCnt="0"/>
      <dgm:spPr/>
    </dgm:pt>
    <dgm:pt modelId="{F10F0F94-560B-4550-8DC6-521FDC2A473A}" type="pres">
      <dgm:prSet presAssocID="{F2B3085D-2BBE-481F-99E5-29EDDC021CCF}" presName="hierChild5" presStyleCnt="0"/>
      <dgm:spPr/>
    </dgm:pt>
    <dgm:pt modelId="{C44F946A-9FC8-464F-80A3-EE97BD157EDD}" type="pres">
      <dgm:prSet presAssocID="{E0FD906F-5736-4415-BDAE-9D7AB57E9698}" presName="Name37" presStyleLbl="parChTrans1D2" presStyleIdx="2" presStyleCnt="3"/>
      <dgm:spPr/>
      <dgm:t>
        <a:bodyPr/>
        <a:lstStyle/>
        <a:p>
          <a:endParaRPr lang="en-IN"/>
        </a:p>
      </dgm:t>
    </dgm:pt>
    <dgm:pt modelId="{F043C112-41D3-47B2-A200-BE0BF3BFE4C7}" type="pres">
      <dgm:prSet presAssocID="{FCFFA8FF-1CD6-4F20-9024-875A82EB946F}" presName="hierRoot2" presStyleCnt="0">
        <dgm:presLayoutVars>
          <dgm:hierBranch val="init"/>
        </dgm:presLayoutVars>
      </dgm:prSet>
      <dgm:spPr/>
    </dgm:pt>
    <dgm:pt modelId="{FF1D3269-2A7D-4E04-83D6-B13DA80E651C}" type="pres">
      <dgm:prSet presAssocID="{FCFFA8FF-1CD6-4F20-9024-875A82EB946F}" presName="rootComposite" presStyleCnt="0"/>
      <dgm:spPr/>
    </dgm:pt>
    <dgm:pt modelId="{8743ECF3-4314-4C53-8EB2-6254858649D5}" type="pres">
      <dgm:prSet presAssocID="{FCFFA8FF-1CD6-4F20-9024-875A82EB946F}" presName="rootText" presStyleLbl="node2" presStyleIdx="2" presStyleCnt="3">
        <dgm:presLayoutVars>
          <dgm:chPref val="3"/>
        </dgm:presLayoutVars>
      </dgm:prSet>
      <dgm:spPr/>
      <dgm:t>
        <a:bodyPr/>
        <a:lstStyle/>
        <a:p>
          <a:endParaRPr lang="en-IN"/>
        </a:p>
      </dgm:t>
    </dgm:pt>
    <dgm:pt modelId="{B2C0A49D-6ED1-44C7-9A99-3C5BC9CC64DF}" type="pres">
      <dgm:prSet presAssocID="{FCFFA8FF-1CD6-4F20-9024-875A82EB946F}" presName="rootConnector" presStyleLbl="node2" presStyleIdx="2" presStyleCnt="3"/>
      <dgm:spPr/>
      <dgm:t>
        <a:bodyPr/>
        <a:lstStyle/>
        <a:p>
          <a:endParaRPr lang="en-IN"/>
        </a:p>
      </dgm:t>
    </dgm:pt>
    <dgm:pt modelId="{C4AC5440-EECB-494F-BD4F-F6ADC70B5896}" type="pres">
      <dgm:prSet presAssocID="{FCFFA8FF-1CD6-4F20-9024-875A82EB946F}" presName="hierChild4" presStyleCnt="0"/>
      <dgm:spPr/>
    </dgm:pt>
    <dgm:pt modelId="{B4F936B3-33CA-43CA-B5E5-70964E4CD854}" type="pres">
      <dgm:prSet presAssocID="{FCFFA8FF-1CD6-4F20-9024-875A82EB946F}" presName="hierChild5" presStyleCnt="0"/>
      <dgm:spPr/>
    </dgm:pt>
    <dgm:pt modelId="{34DA4B64-89EB-4D6F-BAE5-BD70279B8D8E}" type="pres">
      <dgm:prSet presAssocID="{6486EB2A-EB35-4F88-8D35-4DF7BA08C851}" presName="hierChild3" presStyleCnt="0"/>
      <dgm:spPr/>
    </dgm:pt>
  </dgm:ptLst>
  <dgm:cxnLst>
    <dgm:cxn modelId="{0B3EA2EA-83FB-44D1-9133-B6C0594CEE8F}" type="presOf" srcId="{C7558D85-D166-4743-9C77-218C8493A583}" destId="{AFC3C571-7386-41D7-B429-DD92FB00B7BA}" srcOrd="0" destOrd="0" presId="urn:microsoft.com/office/officeart/2005/8/layout/orgChart1"/>
    <dgm:cxn modelId="{A31FA4A8-9438-4977-9ECF-A3CB582B2B1A}" srcId="{6486EB2A-EB35-4F88-8D35-4DF7BA08C851}" destId="{BD1BBB34-47A6-45AC-A2BE-C22615F75A1E}" srcOrd="0" destOrd="0" parTransId="{7675BA6E-DF64-4240-A7D8-CDF4D9F32023}" sibTransId="{7215F687-946E-4C8B-90FA-4F2CB48A9B7E}"/>
    <dgm:cxn modelId="{69D703FA-2A62-4543-82D8-FDA8350A0BE5}" srcId="{F2B3085D-2BBE-481F-99E5-29EDDC021CCF}" destId="{A381E059-3132-45E6-93F5-9FAF7EA145AD}" srcOrd="0" destOrd="0" parTransId="{A6FFAEA5-F739-44EF-B6F3-552588DFBC58}" sibTransId="{B898252B-B5B4-4E2D-9B63-0C5D22A0C0BA}"/>
    <dgm:cxn modelId="{6229499E-2937-4FF4-88E0-D60F8B8875AF}" type="presOf" srcId="{A381E059-3132-45E6-93F5-9FAF7EA145AD}" destId="{74A119C5-4818-44C6-AAB4-856E1D42415D}" srcOrd="0" destOrd="0" presId="urn:microsoft.com/office/officeart/2005/8/layout/orgChart1"/>
    <dgm:cxn modelId="{76F5BA3F-C9F3-4138-A85D-8E1DB5E4C9FF}" type="presOf" srcId="{6486EB2A-EB35-4F88-8D35-4DF7BA08C851}" destId="{834387A0-7874-495D-97F8-A180F1633276}" srcOrd="0" destOrd="0" presId="urn:microsoft.com/office/officeart/2005/8/layout/orgChart1"/>
    <dgm:cxn modelId="{2347B85A-2038-444A-B56F-E670E419C749}" type="presOf" srcId="{FCFFA8FF-1CD6-4F20-9024-875A82EB946F}" destId="{B2C0A49D-6ED1-44C7-9A99-3C5BC9CC64DF}" srcOrd="1" destOrd="0" presId="urn:microsoft.com/office/officeart/2005/8/layout/orgChart1"/>
    <dgm:cxn modelId="{89878EC0-3F1A-42A5-A153-6073D5493530}" type="presOf" srcId="{A381E059-3132-45E6-93F5-9FAF7EA145AD}" destId="{12CEA376-D5C7-4C83-BC33-2847D78D4CB3}" srcOrd="1" destOrd="0" presId="urn:microsoft.com/office/officeart/2005/8/layout/orgChart1"/>
    <dgm:cxn modelId="{D9C7C989-131D-4566-ABFE-79118BD26D81}" type="presOf" srcId="{E0FD906F-5736-4415-BDAE-9D7AB57E9698}" destId="{C44F946A-9FC8-464F-80A3-EE97BD157EDD}" srcOrd="0" destOrd="0" presId="urn:microsoft.com/office/officeart/2005/8/layout/orgChart1"/>
    <dgm:cxn modelId="{9A404BB1-8099-4B56-8F67-0146869CBC82}" type="presOf" srcId="{7675BA6E-DF64-4240-A7D8-CDF4D9F32023}" destId="{47D25BC5-ECDC-4C8C-B70E-A80FFBECA92A}" srcOrd="0" destOrd="0" presId="urn:microsoft.com/office/officeart/2005/8/layout/orgChart1"/>
    <dgm:cxn modelId="{1FE386AA-C9BC-481F-81E3-BCF2D1BAFF22}" type="presOf" srcId="{FCFFA8FF-1CD6-4F20-9024-875A82EB946F}" destId="{8743ECF3-4314-4C53-8EB2-6254858649D5}" srcOrd="0" destOrd="0" presId="urn:microsoft.com/office/officeart/2005/8/layout/orgChart1"/>
    <dgm:cxn modelId="{79548FB0-E4E8-4C45-8770-69CBB4987BDA}" type="presOf" srcId="{6486EB2A-EB35-4F88-8D35-4DF7BA08C851}" destId="{06E777E9-1A96-4316-9154-D241F415025C}" srcOrd="1" destOrd="0" presId="urn:microsoft.com/office/officeart/2005/8/layout/orgChart1"/>
    <dgm:cxn modelId="{00711DE9-C781-44F2-8666-A552C4E9C21E}" type="presOf" srcId="{F2B3085D-2BBE-481F-99E5-29EDDC021CCF}" destId="{EEE31716-E8F7-4A2C-B512-5FDEE199CD7E}" srcOrd="0" destOrd="0" presId="urn:microsoft.com/office/officeart/2005/8/layout/orgChart1"/>
    <dgm:cxn modelId="{0AC9D39A-35C1-4D5B-84BB-4084DC17B4A4}" srcId="{6486EB2A-EB35-4F88-8D35-4DF7BA08C851}" destId="{F2B3085D-2BBE-481F-99E5-29EDDC021CCF}" srcOrd="1" destOrd="0" parTransId="{78552CCF-15E2-445D-A72A-6E9027FD4FB4}" sibTransId="{A979B156-0BA3-41A9-AA97-71BC4A8FC4E6}"/>
    <dgm:cxn modelId="{BA0E0B6C-ACB4-4C71-9A1C-F58031B9FD37}" type="presOf" srcId="{78552CCF-15E2-445D-A72A-6E9027FD4FB4}" destId="{9FA1D5A4-6BAF-4D3E-9C3F-9497E8EF94A2}" srcOrd="0" destOrd="0" presId="urn:microsoft.com/office/officeart/2005/8/layout/orgChart1"/>
    <dgm:cxn modelId="{181FDDD3-500A-4909-B2C8-59F1E85CD4CE}" type="presOf" srcId="{A6FFAEA5-F739-44EF-B6F3-552588DFBC58}" destId="{90B150BE-1667-4EEB-B4BB-161A66BB238C}" srcOrd="0" destOrd="0" presId="urn:microsoft.com/office/officeart/2005/8/layout/orgChart1"/>
    <dgm:cxn modelId="{95C73524-283E-43B6-A538-92F61CD1D773}" type="presOf" srcId="{F2B3085D-2BBE-481F-99E5-29EDDC021CCF}" destId="{946B0AE2-031F-44B6-ADD3-E0ECB88741FE}" srcOrd="1" destOrd="0" presId="urn:microsoft.com/office/officeart/2005/8/layout/orgChart1"/>
    <dgm:cxn modelId="{1FBEE5C0-531C-40D2-B7BE-DCB1BA2D7986}" srcId="{C7558D85-D166-4743-9C77-218C8493A583}" destId="{6486EB2A-EB35-4F88-8D35-4DF7BA08C851}" srcOrd="0" destOrd="0" parTransId="{80403BA0-6DCC-4EEB-8CB9-31C20156A073}" sibTransId="{5B1185B7-4D75-45DC-8850-EAD06FF2D272}"/>
    <dgm:cxn modelId="{33129E32-B696-415C-89B2-5540F02594EE}" type="presOf" srcId="{BD1BBB34-47A6-45AC-A2BE-C22615F75A1E}" destId="{B6BC916B-E8A2-4B10-BD6E-B9330DD76C7D}" srcOrd="0" destOrd="0" presId="urn:microsoft.com/office/officeart/2005/8/layout/orgChart1"/>
    <dgm:cxn modelId="{1E30985E-CF02-4CD7-9799-D04EDA5600BB}" type="presOf" srcId="{BD1BBB34-47A6-45AC-A2BE-C22615F75A1E}" destId="{614BD8E5-7860-4DE7-8C6F-5D18639D5B0A}" srcOrd="1" destOrd="0" presId="urn:microsoft.com/office/officeart/2005/8/layout/orgChart1"/>
    <dgm:cxn modelId="{CA92496E-4F5F-477A-8403-B331DAF63C54}" srcId="{6486EB2A-EB35-4F88-8D35-4DF7BA08C851}" destId="{FCFFA8FF-1CD6-4F20-9024-875A82EB946F}" srcOrd="2" destOrd="0" parTransId="{E0FD906F-5736-4415-BDAE-9D7AB57E9698}" sibTransId="{FEA170A5-04B7-467E-AFDD-3928B915879E}"/>
    <dgm:cxn modelId="{49467EC4-1B2A-4F42-A561-7CE609D770B4}" type="presParOf" srcId="{AFC3C571-7386-41D7-B429-DD92FB00B7BA}" destId="{4E706605-3464-47F9-B399-5155A3E1E18C}" srcOrd="0" destOrd="0" presId="urn:microsoft.com/office/officeart/2005/8/layout/orgChart1"/>
    <dgm:cxn modelId="{EE1FA504-F45D-490C-9BC5-61158B0C28A4}" type="presParOf" srcId="{4E706605-3464-47F9-B399-5155A3E1E18C}" destId="{CB2416FF-93BA-45AE-980E-9F5E889689EC}" srcOrd="0" destOrd="0" presId="urn:microsoft.com/office/officeart/2005/8/layout/orgChart1"/>
    <dgm:cxn modelId="{46F81A02-4FE5-49BE-A36E-42A0FE6D5EF7}" type="presParOf" srcId="{CB2416FF-93BA-45AE-980E-9F5E889689EC}" destId="{834387A0-7874-495D-97F8-A180F1633276}" srcOrd="0" destOrd="0" presId="urn:microsoft.com/office/officeart/2005/8/layout/orgChart1"/>
    <dgm:cxn modelId="{2A4493B0-1D4B-4129-93EA-D48B15497530}" type="presParOf" srcId="{CB2416FF-93BA-45AE-980E-9F5E889689EC}" destId="{06E777E9-1A96-4316-9154-D241F415025C}" srcOrd="1" destOrd="0" presId="urn:microsoft.com/office/officeart/2005/8/layout/orgChart1"/>
    <dgm:cxn modelId="{596139D6-F8F1-4FA4-968C-E1C4465D78ED}" type="presParOf" srcId="{4E706605-3464-47F9-B399-5155A3E1E18C}" destId="{003B67AE-C5CA-49E0-9030-EFC4EDB0D897}" srcOrd="1" destOrd="0" presId="urn:microsoft.com/office/officeart/2005/8/layout/orgChart1"/>
    <dgm:cxn modelId="{7807C285-08E9-4C18-8EE8-3AF05FDE497D}" type="presParOf" srcId="{003B67AE-C5CA-49E0-9030-EFC4EDB0D897}" destId="{47D25BC5-ECDC-4C8C-B70E-A80FFBECA92A}" srcOrd="0" destOrd="0" presId="urn:microsoft.com/office/officeart/2005/8/layout/orgChart1"/>
    <dgm:cxn modelId="{593AFF47-F690-4ECA-A958-D20DBC4861D7}" type="presParOf" srcId="{003B67AE-C5CA-49E0-9030-EFC4EDB0D897}" destId="{A4A0554C-5A3A-4DDF-9B02-E6ECE9D03739}" srcOrd="1" destOrd="0" presId="urn:microsoft.com/office/officeart/2005/8/layout/orgChart1"/>
    <dgm:cxn modelId="{21B5B55E-4392-4FFE-9074-4F547029B1F1}" type="presParOf" srcId="{A4A0554C-5A3A-4DDF-9B02-E6ECE9D03739}" destId="{0F6B7485-3B25-4D3D-A1B6-8CB058C000D7}" srcOrd="0" destOrd="0" presId="urn:microsoft.com/office/officeart/2005/8/layout/orgChart1"/>
    <dgm:cxn modelId="{A8B9CA94-AAD4-45C6-A173-CE8C972FF0E1}" type="presParOf" srcId="{0F6B7485-3B25-4D3D-A1B6-8CB058C000D7}" destId="{B6BC916B-E8A2-4B10-BD6E-B9330DD76C7D}" srcOrd="0" destOrd="0" presId="urn:microsoft.com/office/officeart/2005/8/layout/orgChart1"/>
    <dgm:cxn modelId="{49619DB6-3FF8-4260-B4CF-4480E429D1A8}" type="presParOf" srcId="{0F6B7485-3B25-4D3D-A1B6-8CB058C000D7}" destId="{614BD8E5-7860-4DE7-8C6F-5D18639D5B0A}" srcOrd="1" destOrd="0" presId="urn:microsoft.com/office/officeart/2005/8/layout/orgChart1"/>
    <dgm:cxn modelId="{3C7F1175-E0BA-48DE-A36D-BD8F13183E3C}" type="presParOf" srcId="{A4A0554C-5A3A-4DDF-9B02-E6ECE9D03739}" destId="{D86981D0-DBF2-485A-8263-EE4A3417FBB3}" srcOrd="1" destOrd="0" presId="urn:microsoft.com/office/officeart/2005/8/layout/orgChart1"/>
    <dgm:cxn modelId="{94C83DAA-C316-40D2-9F60-B1FC18F95824}" type="presParOf" srcId="{A4A0554C-5A3A-4DDF-9B02-E6ECE9D03739}" destId="{4E505C85-643F-4BD1-B39B-72CB76C073C7}" srcOrd="2" destOrd="0" presId="urn:microsoft.com/office/officeart/2005/8/layout/orgChart1"/>
    <dgm:cxn modelId="{6466832D-8747-4DF6-8D04-9C47F97BE0BD}" type="presParOf" srcId="{003B67AE-C5CA-49E0-9030-EFC4EDB0D897}" destId="{9FA1D5A4-6BAF-4D3E-9C3F-9497E8EF94A2}" srcOrd="2" destOrd="0" presId="urn:microsoft.com/office/officeart/2005/8/layout/orgChart1"/>
    <dgm:cxn modelId="{44C90685-AC34-4145-8156-593347A425AD}" type="presParOf" srcId="{003B67AE-C5CA-49E0-9030-EFC4EDB0D897}" destId="{70B5B828-B16D-485E-B9DF-A6CB98B8BB94}" srcOrd="3" destOrd="0" presId="urn:microsoft.com/office/officeart/2005/8/layout/orgChart1"/>
    <dgm:cxn modelId="{33FA1D50-CFBF-4DFC-919E-01194E4179B1}" type="presParOf" srcId="{70B5B828-B16D-485E-B9DF-A6CB98B8BB94}" destId="{E45C7515-10D0-4637-832B-2CA3057924A7}" srcOrd="0" destOrd="0" presId="urn:microsoft.com/office/officeart/2005/8/layout/orgChart1"/>
    <dgm:cxn modelId="{F730B5FC-1453-4113-8194-E8C1890CF2A2}" type="presParOf" srcId="{E45C7515-10D0-4637-832B-2CA3057924A7}" destId="{EEE31716-E8F7-4A2C-B512-5FDEE199CD7E}" srcOrd="0" destOrd="0" presId="urn:microsoft.com/office/officeart/2005/8/layout/orgChart1"/>
    <dgm:cxn modelId="{2DC7AD93-D92A-46B4-82A6-4D05FC2C7214}" type="presParOf" srcId="{E45C7515-10D0-4637-832B-2CA3057924A7}" destId="{946B0AE2-031F-44B6-ADD3-E0ECB88741FE}" srcOrd="1" destOrd="0" presId="urn:microsoft.com/office/officeart/2005/8/layout/orgChart1"/>
    <dgm:cxn modelId="{8BBCCE41-08A6-4D6C-B28A-48949D41AFBB}" type="presParOf" srcId="{70B5B828-B16D-485E-B9DF-A6CB98B8BB94}" destId="{88AED3D8-BDC2-4CAD-8194-10C5BB7B6C85}" srcOrd="1" destOrd="0" presId="urn:microsoft.com/office/officeart/2005/8/layout/orgChart1"/>
    <dgm:cxn modelId="{9E2E3416-77FD-4B0A-B5DE-31AA00AC14AA}" type="presParOf" srcId="{88AED3D8-BDC2-4CAD-8194-10C5BB7B6C85}" destId="{90B150BE-1667-4EEB-B4BB-161A66BB238C}" srcOrd="0" destOrd="0" presId="urn:microsoft.com/office/officeart/2005/8/layout/orgChart1"/>
    <dgm:cxn modelId="{85BDF827-C0F2-4BC4-8684-078FE987201D}" type="presParOf" srcId="{88AED3D8-BDC2-4CAD-8194-10C5BB7B6C85}" destId="{A2A0BBC8-D849-40DD-9331-EC533EA53AD8}" srcOrd="1" destOrd="0" presId="urn:microsoft.com/office/officeart/2005/8/layout/orgChart1"/>
    <dgm:cxn modelId="{E3003D91-030F-4460-99B6-DB105A15CD9B}" type="presParOf" srcId="{A2A0BBC8-D849-40DD-9331-EC533EA53AD8}" destId="{5A5D96A6-A206-4663-9C59-C3B4A1DD8478}" srcOrd="0" destOrd="0" presId="urn:microsoft.com/office/officeart/2005/8/layout/orgChart1"/>
    <dgm:cxn modelId="{E4CEA45E-3796-443A-85DD-81F870CECB30}" type="presParOf" srcId="{5A5D96A6-A206-4663-9C59-C3B4A1DD8478}" destId="{74A119C5-4818-44C6-AAB4-856E1D42415D}" srcOrd="0" destOrd="0" presId="urn:microsoft.com/office/officeart/2005/8/layout/orgChart1"/>
    <dgm:cxn modelId="{4D3C6EAE-C660-4003-9D26-44C8F04E4B77}" type="presParOf" srcId="{5A5D96A6-A206-4663-9C59-C3B4A1DD8478}" destId="{12CEA376-D5C7-4C83-BC33-2847D78D4CB3}" srcOrd="1" destOrd="0" presId="urn:microsoft.com/office/officeart/2005/8/layout/orgChart1"/>
    <dgm:cxn modelId="{53FEFC42-1DB4-40B1-A44C-E58EE7603E81}" type="presParOf" srcId="{A2A0BBC8-D849-40DD-9331-EC533EA53AD8}" destId="{898323D9-B979-4D74-846B-5B2464B713ED}" srcOrd="1" destOrd="0" presId="urn:microsoft.com/office/officeart/2005/8/layout/orgChart1"/>
    <dgm:cxn modelId="{84EAE0CC-032F-414D-912B-218783E4097C}" type="presParOf" srcId="{A2A0BBC8-D849-40DD-9331-EC533EA53AD8}" destId="{125E4447-C494-4D04-B362-EFC65070B79B}" srcOrd="2" destOrd="0" presId="urn:microsoft.com/office/officeart/2005/8/layout/orgChart1"/>
    <dgm:cxn modelId="{FADB9E71-7CC0-4071-8365-0A6A37DC6E7A}" type="presParOf" srcId="{70B5B828-B16D-485E-B9DF-A6CB98B8BB94}" destId="{F10F0F94-560B-4550-8DC6-521FDC2A473A}" srcOrd="2" destOrd="0" presId="urn:microsoft.com/office/officeart/2005/8/layout/orgChart1"/>
    <dgm:cxn modelId="{AB4B82B0-A515-4277-B60B-DFAF40C4677F}" type="presParOf" srcId="{003B67AE-C5CA-49E0-9030-EFC4EDB0D897}" destId="{C44F946A-9FC8-464F-80A3-EE97BD157EDD}" srcOrd="4" destOrd="0" presId="urn:microsoft.com/office/officeart/2005/8/layout/orgChart1"/>
    <dgm:cxn modelId="{203613DC-8CC1-4407-B6B4-1D8FE1FE9EBA}" type="presParOf" srcId="{003B67AE-C5CA-49E0-9030-EFC4EDB0D897}" destId="{F043C112-41D3-47B2-A200-BE0BF3BFE4C7}" srcOrd="5" destOrd="0" presId="urn:microsoft.com/office/officeart/2005/8/layout/orgChart1"/>
    <dgm:cxn modelId="{377AA3CF-0C7B-47E3-BA39-720E8B11521D}" type="presParOf" srcId="{F043C112-41D3-47B2-A200-BE0BF3BFE4C7}" destId="{FF1D3269-2A7D-4E04-83D6-B13DA80E651C}" srcOrd="0" destOrd="0" presId="urn:microsoft.com/office/officeart/2005/8/layout/orgChart1"/>
    <dgm:cxn modelId="{59AC481E-37C9-4698-90C4-E33FAD636941}" type="presParOf" srcId="{FF1D3269-2A7D-4E04-83D6-B13DA80E651C}" destId="{8743ECF3-4314-4C53-8EB2-6254858649D5}" srcOrd="0" destOrd="0" presId="urn:microsoft.com/office/officeart/2005/8/layout/orgChart1"/>
    <dgm:cxn modelId="{AC233CAB-CD51-47F4-8A4D-8D3B254276CE}" type="presParOf" srcId="{FF1D3269-2A7D-4E04-83D6-B13DA80E651C}" destId="{B2C0A49D-6ED1-44C7-9A99-3C5BC9CC64DF}" srcOrd="1" destOrd="0" presId="urn:microsoft.com/office/officeart/2005/8/layout/orgChart1"/>
    <dgm:cxn modelId="{332F6848-6BC7-4C19-B72C-7573EBB0B55B}" type="presParOf" srcId="{F043C112-41D3-47B2-A200-BE0BF3BFE4C7}" destId="{C4AC5440-EECB-494F-BD4F-F6ADC70B5896}" srcOrd="1" destOrd="0" presId="urn:microsoft.com/office/officeart/2005/8/layout/orgChart1"/>
    <dgm:cxn modelId="{C6948EC6-E1F0-4FCB-8290-C27CEBB50C74}" type="presParOf" srcId="{F043C112-41D3-47B2-A200-BE0BF3BFE4C7}" destId="{B4F936B3-33CA-43CA-B5E5-70964E4CD854}" srcOrd="2" destOrd="0" presId="urn:microsoft.com/office/officeart/2005/8/layout/orgChart1"/>
    <dgm:cxn modelId="{76E80677-FEBD-418B-87EC-545437E9DE24}" type="presParOf" srcId="{4E706605-3464-47F9-B399-5155A3E1E18C}" destId="{34DA4B64-89EB-4D6F-BAE5-BD70279B8D8E}"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D4EEF6A-CC2C-43B5-92E3-2E08EE0F7DC5}"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IN"/>
        </a:p>
      </dgm:t>
    </dgm:pt>
    <dgm:pt modelId="{D2800A0D-B008-4644-A714-F611B370CB89}">
      <dgm:prSet phldrT="[Text]"/>
      <dgm:spPr/>
      <dgm:t>
        <a:bodyPr/>
        <a:lstStyle/>
        <a:p>
          <a:r>
            <a:rPr lang="en-IN" dirty="0" smtClean="0"/>
            <a:t>Level 0</a:t>
          </a:r>
          <a:endParaRPr lang="en-IN" dirty="0"/>
        </a:p>
      </dgm:t>
    </dgm:pt>
    <dgm:pt modelId="{B5C8EEFC-3229-400D-A8D5-5C03384776FC}" type="parTrans" cxnId="{A92D46A8-4CF0-4061-992A-F9419FD0A657}">
      <dgm:prSet/>
      <dgm:spPr/>
      <dgm:t>
        <a:bodyPr/>
        <a:lstStyle/>
        <a:p>
          <a:endParaRPr lang="en-IN"/>
        </a:p>
      </dgm:t>
    </dgm:pt>
    <dgm:pt modelId="{4ED6B855-807B-4ED9-9A85-8666524D72CF}" type="sibTrans" cxnId="{A92D46A8-4CF0-4061-992A-F9419FD0A657}">
      <dgm:prSet/>
      <dgm:spPr/>
      <dgm:t>
        <a:bodyPr/>
        <a:lstStyle/>
        <a:p>
          <a:endParaRPr lang="en-IN"/>
        </a:p>
      </dgm:t>
    </dgm:pt>
    <dgm:pt modelId="{AF4DC5CF-A63E-4E51-9A38-7BA06FFA24B3}">
      <dgm:prSet phldrT="[Text]"/>
      <dgm:spPr/>
      <dgm:t>
        <a:bodyPr/>
        <a:lstStyle/>
        <a:p>
          <a:r>
            <a:rPr lang="en-IN" dirty="0" smtClean="0"/>
            <a:t>Level 1</a:t>
          </a:r>
          <a:endParaRPr lang="en-IN" dirty="0"/>
        </a:p>
      </dgm:t>
    </dgm:pt>
    <dgm:pt modelId="{5F538903-C08A-420E-83AC-353CF5CA34B6}" type="parTrans" cxnId="{D64CC8A8-0FD3-4AEE-AC60-E992E127FEA3}">
      <dgm:prSet/>
      <dgm:spPr/>
      <dgm:t>
        <a:bodyPr/>
        <a:lstStyle/>
        <a:p>
          <a:endParaRPr lang="en-IN"/>
        </a:p>
      </dgm:t>
    </dgm:pt>
    <dgm:pt modelId="{09708DB3-5072-4ED5-8081-666098AE2CE6}" type="sibTrans" cxnId="{D64CC8A8-0FD3-4AEE-AC60-E992E127FEA3}">
      <dgm:prSet/>
      <dgm:spPr/>
      <dgm:t>
        <a:bodyPr/>
        <a:lstStyle/>
        <a:p>
          <a:endParaRPr lang="en-IN"/>
        </a:p>
      </dgm:t>
    </dgm:pt>
    <dgm:pt modelId="{E877FB22-A172-4587-9F58-8C9485056CEC}">
      <dgm:prSet phldrT="[Text]"/>
      <dgm:spPr/>
      <dgm:t>
        <a:bodyPr/>
        <a:lstStyle/>
        <a:p>
          <a:r>
            <a:rPr lang="en-IN" dirty="0" smtClean="0"/>
            <a:t>Level 2</a:t>
          </a:r>
          <a:endParaRPr lang="en-IN" dirty="0"/>
        </a:p>
      </dgm:t>
    </dgm:pt>
    <dgm:pt modelId="{A4BF60DE-1A37-4C82-80A9-FAD9783BAEED}" type="parTrans" cxnId="{B1ED02D9-B638-4BA1-8BB5-7B4DAB5BD7E3}">
      <dgm:prSet/>
      <dgm:spPr/>
      <dgm:t>
        <a:bodyPr/>
        <a:lstStyle/>
        <a:p>
          <a:endParaRPr lang="en-IN"/>
        </a:p>
      </dgm:t>
    </dgm:pt>
    <dgm:pt modelId="{2C09D546-7888-4FE0-96B7-4FF9CA4C432F}" type="sibTrans" cxnId="{B1ED02D9-B638-4BA1-8BB5-7B4DAB5BD7E3}">
      <dgm:prSet/>
      <dgm:spPr/>
      <dgm:t>
        <a:bodyPr/>
        <a:lstStyle/>
        <a:p>
          <a:endParaRPr lang="en-IN"/>
        </a:p>
      </dgm:t>
    </dgm:pt>
    <dgm:pt modelId="{90D7EDB6-4E9D-48B6-B3CA-6FA6168E9F47}">
      <dgm:prSet phldrT="[Text]"/>
      <dgm:spPr/>
      <dgm:t>
        <a:bodyPr/>
        <a:lstStyle/>
        <a:p>
          <a:r>
            <a:rPr lang="en-IN" dirty="0" smtClean="0"/>
            <a:t>Level 3</a:t>
          </a:r>
          <a:endParaRPr lang="en-IN" dirty="0"/>
        </a:p>
      </dgm:t>
    </dgm:pt>
    <dgm:pt modelId="{E995F3EE-2040-43F4-BA1F-351C5CCAA5FF}" type="parTrans" cxnId="{BDB31444-27CC-4537-ADC5-DBF0D29C4B71}">
      <dgm:prSet/>
      <dgm:spPr/>
      <dgm:t>
        <a:bodyPr/>
        <a:lstStyle/>
        <a:p>
          <a:endParaRPr lang="en-IN"/>
        </a:p>
      </dgm:t>
    </dgm:pt>
    <dgm:pt modelId="{0AC04E21-E751-4DFF-865E-183A84BC7611}" type="sibTrans" cxnId="{BDB31444-27CC-4537-ADC5-DBF0D29C4B71}">
      <dgm:prSet/>
      <dgm:spPr/>
      <dgm:t>
        <a:bodyPr/>
        <a:lstStyle/>
        <a:p>
          <a:endParaRPr lang="en-IN"/>
        </a:p>
      </dgm:t>
    </dgm:pt>
    <dgm:pt modelId="{19986690-528F-4279-92F7-1E345C19B265}">
      <dgm:prSet phldrT="[Text]"/>
      <dgm:spPr/>
      <dgm:t>
        <a:bodyPr/>
        <a:lstStyle/>
        <a:p>
          <a:r>
            <a:rPr lang="en-IN" dirty="0" smtClean="0"/>
            <a:t>Level 4</a:t>
          </a:r>
          <a:endParaRPr lang="en-IN" dirty="0"/>
        </a:p>
      </dgm:t>
    </dgm:pt>
    <dgm:pt modelId="{E46EFEC9-0105-41CF-917C-2C984CBC0627}" type="parTrans" cxnId="{9CDB4A62-A8A1-4032-AD47-6BAB9351FB55}">
      <dgm:prSet/>
      <dgm:spPr/>
      <dgm:t>
        <a:bodyPr/>
        <a:lstStyle/>
        <a:p>
          <a:endParaRPr lang="en-IN"/>
        </a:p>
      </dgm:t>
    </dgm:pt>
    <dgm:pt modelId="{B451D5F2-2C48-4D42-9D5F-FF91339DE29E}" type="sibTrans" cxnId="{9CDB4A62-A8A1-4032-AD47-6BAB9351FB55}">
      <dgm:prSet/>
      <dgm:spPr/>
      <dgm:t>
        <a:bodyPr/>
        <a:lstStyle/>
        <a:p>
          <a:endParaRPr lang="en-IN"/>
        </a:p>
      </dgm:t>
    </dgm:pt>
    <dgm:pt modelId="{C860E7EF-E1D8-4A4D-A3AE-BDB303025FF8}" type="pres">
      <dgm:prSet presAssocID="{ED4EEF6A-CC2C-43B5-92E3-2E08EE0F7DC5}" presName="linear" presStyleCnt="0">
        <dgm:presLayoutVars>
          <dgm:dir/>
          <dgm:animLvl val="lvl"/>
          <dgm:resizeHandles val="exact"/>
        </dgm:presLayoutVars>
      </dgm:prSet>
      <dgm:spPr/>
      <dgm:t>
        <a:bodyPr/>
        <a:lstStyle/>
        <a:p>
          <a:endParaRPr lang="en-IN"/>
        </a:p>
      </dgm:t>
    </dgm:pt>
    <dgm:pt modelId="{F6947ADE-A333-4FE9-A5F7-7CEB692E8A2F}" type="pres">
      <dgm:prSet presAssocID="{D2800A0D-B008-4644-A714-F611B370CB89}" presName="parentLin" presStyleCnt="0"/>
      <dgm:spPr/>
    </dgm:pt>
    <dgm:pt modelId="{52F64E9C-CC05-4EC7-92E2-B4246CD50358}" type="pres">
      <dgm:prSet presAssocID="{D2800A0D-B008-4644-A714-F611B370CB89}" presName="parentLeftMargin" presStyleLbl="node1" presStyleIdx="0" presStyleCnt="5"/>
      <dgm:spPr/>
      <dgm:t>
        <a:bodyPr/>
        <a:lstStyle/>
        <a:p>
          <a:endParaRPr lang="en-IN"/>
        </a:p>
      </dgm:t>
    </dgm:pt>
    <dgm:pt modelId="{7158F600-89D5-4B63-8437-11D552622F15}" type="pres">
      <dgm:prSet presAssocID="{D2800A0D-B008-4644-A714-F611B370CB89}" presName="parentText" presStyleLbl="node1" presStyleIdx="0" presStyleCnt="5">
        <dgm:presLayoutVars>
          <dgm:chMax val="0"/>
          <dgm:bulletEnabled val="1"/>
        </dgm:presLayoutVars>
      </dgm:prSet>
      <dgm:spPr/>
      <dgm:t>
        <a:bodyPr/>
        <a:lstStyle/>
        <a:p>
          <a:endParaRPr lang="en-IN"/>
        </a:p>
      </dgm:t>
    </dgm:pt>
    <dgm:pt modelId="{5ED812E5-CF93-44A8-A0AF-3E15A05AF769}" type="pres">
      <dgm:prSet presAssocID="{D2800A0D-B008-4644-A714-F611B370CB89}" presName="negativeSpace" presStyleCnt="0"/>
      <dgm:spPr/>
    </dgm:pt>
    <dgm:pt modelId="{36807956-6130-427D-9BE2-5B781BE03D50}" type="pres">
      <dgm:prSet presAssocID="{D2800A0D-B008-4644-A714-F611B370CB89}" presName="childText" presStyleLbl="conFgAcc1" presStyleIdx="0" presStyleCnt="5">
        <dgm:presLayoutVars>
          <dgm:bulletEnabled val="1"/>
        </dgm:presLayoutVars>
      </dgm:prSet>
      <dgm:spPr/>
    </dgm:pt>
    <dgm:pt modelId="{366FDB35-4CA5-426B-A470-C4588987016D}" type="pres">
      <dgm:prSet presAssocID="{4ED6B855-807B-4ED9-9A85-8666524D72CF}" presName="spaceBetweenRectangles" presStyleCnt="0"/>
      <dgm:spPr/>
    </dgm:pt>
    <dgm:pt modelId="{80A65F65-3571-4648-AA39-CCAC229C4C08}" type="pres">
      <dgm:prSet presAssocID="{AF4DC5CF-A63E-4E51-9A38-7BA06FFA24B3}" presName="parentLin" presStyleCnt="0"/>
      <dgm:spPr/>
    </dgm:pt>
    <dgm:pt modelId="{E26A5F6A-7BA9-4679-A62B-618C842BF5FC}" type="pres">
      <dgm:prSet presAssocID="{AF4DC5CF-A63E-4E51-9A38-7BA06FFA24B3}" presName="parentLeftMargin" presStyleLbl="node1" presStyleIdx="0" presStyleCnt="5"/>
      <dgm:spPr/>
      <dgm:t>
        <a:bodyPr/>
        <a:lstStyle/>
        <a:p>
          <a:endParaRPr lang="en-IN"/>
        </a:p>
      </dgm:t>
    </dgm:pt>
    <dgm:pt modelId="{C1AA2223-7517-43EB-A33F-B194C734505E}" type="pres">
      <dgm:prSet presAssocID="{AF4DC5CF-A63E-4E51-9A38-7BA06FFA24B3}" presName="parentText" presStyleLbl="node1" presStyleIdx="1" presStyleCnt="5">
        <dgm:presLayoutVars>
          <dgm:chMax val="0"/>
          <dgm:bulletEnabled val="1"/>
        </dgm:presLayoutVars>
      </dgm:prSet>
      <dgm:spPr/>
      <dgm:t>
        <a:bodyPr/>
        <a:lstStyle/>
        <a:p>
          <a:endParaRPr lang="en-IN"/>
        </a:p>
      </dgm:t>
    </dgm:pt>
    <dgm:pt modelId="{96B49DBE-C48F-4D7A-999C-A71764BDBD98}" type="pres">
      <dgm:prSet presAssocID="{AF4DC5CF-A63E-4E51-9A38-7BA06FFA24B3}" presName="negativeSpace" presStyleCnt="0"/>
      <dgm:spPr/>
    </dgm:pt>
    <dgm:pt modelId="{F7BF1CD8-BC8C-4869-B44A-6537EB807247}" type="pres">
      <dgm:prSet presAssocID="{AF4DC5CF-A63E-4E51-9A38-7BA06FFA24B3}" presName="childText" presStyleLbl="conFgAcc1" presStyleIdx="1" presStyleCnt="5">
        <dgm:presLayoutVars>
          <dgm:bulletEnabled val="1"/>
        </dgm:presLayoutVars>
      </dgm:prSet>
      <dgm:spPr/>
    </dgm:pt>
    <dgm:pt modelId="{61C44D82-0E8A-4CA5-A7A0-3FCA80906694}" type="pres">
      <dgm:prSet presAssocID="{09708DB3-5072-4ED5-8081-666098AE2CE6}" presName="spaceBetweenRectangles" presStyleCnt="0"/>
      <dgm:spPr/>
    </dgm:pt>
    <dgm:pt modelId="{0D8CC50D-72E5-4D6B-8BFD-E98C779FB6D6}" type="pres">
      <dgm:prSet presAssocID="{E877FB22-A172-4587-9F58-8C9485056CEC}" presName="parentLin" presStyleCnt="0"/>
      <dgm:spPr/>
    </dgm:pt>
    <dgm:pt modelId="{639A6ED1-C64F-4471-9319-7710B4BF7F29}" type="pres">
      <dgm:prSet presAssocID="{E877FB22-A172-4587-9F58-8C9485056CEC}" presName="parentLeftMargin" presStyleLbl="node1" presStyleIdx="1" presStyleCnt="5"/>
      <dgm:spPr/>
      <dgm:t>
        <a:bodyPr/>
        <a:lstStyle/>
        <a:p>
          <a:endParaRPr lang="en-IN"/>
        </a:p>
      </dgm:t>
    </dgm:pt>
    <dgm:pt modelId="{F658CF45-18FE-4BAD-AE92-EA96FEABA605}" type="pres">
      <dgm:prSet presAssocID="{E877FB22-A172-4587-9F58-8C9485056CEC}" presName="parentText" presStyleLbl="node1" presStyleIdx="2" presStyleCnt="5">
        <dgm:presLayoutVars>
          <dgm:chMax val="0"/>
          <dgm:bulletEnabled val="1"/>
        </dgm:presLayoutVars>
      </dgm:prSet>
      <dgm:spPr/>
      <dgm:t>
        <a:bodyPr/>
        <a:lstStyle/>
        <a:p>
          <a:endParaRPr lang="en-IN"/>
        </a:p>
      </dgm:t>
    </dgm:pt>
    <dgm:pt modelId="{EDF04820-D4CC-4BB7-A951-9A7FCABD3DD5}" type="pres">
      <dgm:prSet presAssocID="{E877FB22-A172-4587-9F58-8C9485056CEC}" presName="negativeSpace" presStyleCnt="0"/>
      <dgm:spPr/>
    </dgm:pt>
    <dgm:pt modelId="{C815F8C4-1768-42AB-86CE-41B314D5E2E3}" type="pres">
      <dgm:prSet presAssocID="{E877FB22-A172-4587-9F58-8C9485056CEC}" presName="childText" presStyleLbl="conFgAcc1" presStyleIdx="2" presStyleCnt="5">
        <dgm:presLayoutVars>
          <dgm:bulletEnabled val="1"/>
        </dgm:presLayoutVars>
      </dgm:prSet>
      <dgm:spPr/>
    </dgm:pt>
    <dgm:pt modelId="{CDAC5B46-66B2-4D56-ABF0-44A0FE81E6A2}" type="pres">
      <dgm:prSet presAssocID="{2C09D546-7888-4FE0-96B7-4FF9CA4C432F}" presName="spaceBetweenRectangles" presStyleCnt="0"/>
      <dgm:spPr/>
    </dgm:pt>
    <dgm:pt modelId="{7484B172-BEB1-4B11-BED3-F43F87C2E38D}" type="pres">
      <dgm:prSet presAssocID="{90D7EDB6-4E9D-48B6-B3CA-6FA6168E9F47}" presName="parentLin" presStyleCnt="0"/>
      <dgm:spPr/>
    </dgm:pt>
    <dgm:pt modelId="{2D5256EB-1407-4FC5-9453-CA872D6416F2}" type="pres">
      <dgm:prSet presAssocID="{90D7EDB6-4E9D-48B6-B3CA-6FA6168E9F47}" presName="parentLeftMargin" presStyleLbl="node1" presStyleIdx="2" presStyleCnt="5"/>
      <dgm:spPr/>
      <dgm:t>
        <a:bodyPr/>
        <a:lstStyle/>
        <a:p>
          <a:endParaRPr lang="en-IN"/>
        </a:p>
      </dgm:t>
    </dgm:pt>
    <dgm:pt modelId="{762C4216-2C1B-44DF-A602-3B5E30E3B1C1}" type="pres">
      <dgm:prSet presAssocID="{90D7EDB6-4E9D-48B6-B3CA-6FA6168E9F47}" presName="parentText" presStyleLbl="node1" presStyleIdx="3" presStyleCnt="5">
        <dgm:presLayoutVars>
          <dgm:chMax val="0"/>
          <dgm:bulletEnabled val="1"/>
        </dgm:presLayoutVars>
      </dgm:prSet>
      <dgm:spPr/>
      <dgm:t>
        <a:bodyPr/>
        <a:lstStyle/>
        <a:p>
          <a:endParaRPr lang="en-IN"/>
        </a:p>
      </dgm:t>
    </dgm:pt>
    <dgm:pt modelId="{97B26CD3-5764-4C7D-9F31-AE4A0875FA0E}" type="pres">
      <dgm:prSet presAssocID="{90D7EDB6-4E9D-48B6-B3CA-6FA6168E9F47}" presName="negativeSpace" presStyleCnt="0"/>
      <dgm:spPr/>
    </dgm:pt>
    <dgm:pt modelId="{B58BB6B3-6011-4879-83B0-FCE8E9C5BFF0}" type="pres">
      <dgm:prSet presAssocID="{90D7EDB6-4E9D-48B6-B3CA-6FA6168E9F47}" presName="childText" presStyleLbl="conFgAcc1" presStyleIdx="3" presStyleCnt="5">
        <dgm:presLayoutVars>
          <dgm:bulletEnabled val="1"/>
        </dgm:presLayoutVars>
      </dgm:prSet>
      <dgm:spPr/>
    </dgm:pt>
    <dgm:pt modelId="{B8216686-18B0-444A-B760-4C84D5C2B8BF}" type="pres">
      <dgm:prSet presAssocID="{0AC04E21-E751-4DFF-865E-183A84BC7611}" presName="spaceBetweenRectangles" presStyleCnt="0"/>
      <dgm:spPr/>
    </dgm:pt>
    <dgm:pt modelId="{DADEDA78-4ED4-464F-9E24-089DB263A0E3}" type="pres">
      <dgm:prSet presAssocID="{19986690-528F-4279-92F7-1E345C19B265}" presName="parentLin" presStyleCnt="0"/>
      <dgm:spPr/>
    </dgm:pt>
    <dgm:pt modelId="{225D2B04-421C-4DDD-93A1-7ED0556345EB}" type="pres">
      <dgm:prSet presAssocID="{19986690-528F-4279-92F7-1E345C19B265}" presName="parentLeftMargin" presStyleLbl="node1" presStyleIdx="3" presStyleCnt="5"/>
      <dgm:spPr/>
      <dgm:t>
        <a:bodyPr/>
        <a:lstStyle/>
        <a:p>
          <a:endParaRPr lang="en-IN"/>
        </a:p>
      </dgm:t>
    </dgm:pt>
    <dgm:pt modelId="{0DF5DC3A-C405-4673-B631-55A9A1815A84}" type="pres">
      <dgm:prSet presAssocID="{19986690-528F-4279-92F7-1E345C19B265}" presName="parentText" presStyleLbl="node1" presStyleIdx="4" presStyleCnt="5">
        <dgm:presLayoutVars>
          <dgm:chMax val="0"/>
          <dgm:bulletEnabled val="1"/>
        </dgm:presLayoutVars>
      </dgm:prSet>
      <dgm:spPr/>
      <dgm:t>
        <a:bodyPr/>
        <a:lstStyle/>
        <a:p>
          <a:endParaRPr lang="en-IN"/>
        </a:p>
      </dgm:t>
    </dgm:pt>
    <dgm:pt modelId="{53AC0C8E-E179-4278-AF19-DE6094033A4F}" type="pres">
      <dgm:prSet presAssocID="{19986690-528F-4279-92F7-1E345C19B265}" presName="negativeSpace" presStyleCnt="0"/>
      <dgm:spPr/>
    </dgm:pt>
    <dgm:pt modelId="{1FCBA02A-6A3C-4C0C-BB7F-FED814BD4A77}" type="pres">
      <dgm:prSet presAssocID="{19986690-528F-4279-92F7-1E345C19B265}" presName="childText" presStyleLbl="conFgAcc1" presStyleIdx="4" presStyleCnt="5">
        <dgm:presLayoutVars>
          <dgm:bulletEnabled val="1"/>
        </dgm:presLayoutVars>
      </dgm:prSet>
      <dgm:spPr/>
    </dgm:pt>
  </dgm:ptLst>
  <dgm:cxnLst>
    <dgm:cxn modelId="{BDB31444-27CC-4537-ADC5-DBF0D29C4B71}" srcId="{ED4EEF6A-CC2C-43B5-92E3-2E08EE0F7DC5}" destId="{90D7EDB6-4E9D-48B6-B3CA-6FA6168E9F47}" srcOrd="3" destOrd="0" parTransId="{E995F3EE-2040-43F4-BA1F-351C5CCAA5FF}" sibTransId="{0AC04E21-E751-4DFF-865E-183A84BC7611}"/>
    <dgm:cxn modelId="{26D1D51B-B2B0-4827-8C7E-5621B6213287}" type="presOf" srcId="{19986690-528F-4279-92F7-1E345C19B265}" destId="{0DF5DC3A-C405-4673-B631-55A9A1815A84}" srcOrd="1" destOrd="0" presId="urn:microsoft.com/office/officeart/2005/8/layout/list1"/>
    <dgm:cxn modelId="{90444168-75CA-46EC-838A-D7C63D8D7D1B}" type="presOf" srcId="{ED4EEF6A-CC2C-43B5-92E3-2E08EE0F7DC5}" destId="{C860E7EF-E1D8-4A4D-A3AE-BDB303025FF8}" srcOrd="0" destOrd="0" presId="urn:microsoft.com/office/officeart/2005/8/layout/list1"/>
    <dgm:cxn modelId="{AE1AD054-ACDF-46B6-BE4B-D4FDA5D3BE22}" type="presOf" srcId="{D2800A0D-B008-4644-A714-F611B370CB89}" destId="{7158F600-89D5-4B63-8437-11D552622F15}" srcOrd="1" destOrd="0" presId="urn:microsoft.com/office/officeart/2005/8/layout/list1"/>
    <dgm:cxn modelId="{A370C3B2-B818-4EB1-8016-30D627E16A8F}" type="presOf" srcId="{E877FB22-A172-4587-9F58-8C9485056CEC}" destId="{639A6ED1-C64F-4471-9319-7710B4BF7F29}" srcOrd="0" destOrd="0" presId="urn:microsoft.com/office/officeart/2005/8/layout/list1"/>
    <dgm:cxn modelId="{E1351AC0-D5E3-41A9-98F6-C2E0BE13A328}" type="presOf" srcId="{D2800A0D-B008-4644-A714-F611B370CB89}" destId="{52F64E9C-CC05-4EC7-92E2-B4246CD50358}" srcOrd="0" destOrd="0" presId="urn:microsoft.com/office/officeart/2005/8/layout/list1"/>
    <dgm:cxn modelId="{D64CC8A8-0FD3-4AEE-AC60-E992E127FEA3}" srcId="{ED4EEF6A-CC2C-43B5-92E3-2E08EE0F7DC5}" destId="{AF4DC5CF-A63E-4E51-9A38-7BA06FFA24B3}" srcOrd="1" destOrd="0" parTransId="{5F538903-C08A-420E-83AC-353CF5CA34B6}" sibTransId="{09708DB3-5072-4ED5-8081-666098AE2CE6}"/>
    <dgm:cxn modelId="{49DE651F-9828-4C80-8557-E2FBCE2C4EEE}" type="presOf" srcId="{19986690-528F-4279-92F7-1E345C19B265}" destId="{225D2B04-421C-4DDD-93A1-7ED0556345EB}" srcOrd="0" destOrd="0" presId="urn:microsoft.com/office/officeart/2005/8/layout/list1"/>
    <dgm:cxn modelId="{80AB92AC-F132-41EA-81F9-BE7CD4AC4524}" type="presOf" srcId="{AF4DC5CF-A63E-4E51-9A38-7BA06FFA24B3}" destId="{E26A5F6A-7BA9-4679-A62B-618C842BF5FC}" srcOrd="0" destOrd="0" presId="urn:microsoft.com/office/officeart/2005/8/layout/list1"/>
    <dgm:cxn modelId="{5C53F2F2-9F88-44D7-A7D6-A16E1A97928F}" type="presOf" srcId="{E877FB22-A172-4587-9F58-8C9485056CEC}" destId="{F658CF45-18FE-4BAD-AE92-EA96FEABA605}" srcOrd="1" destOrd="0" presId="urn:microsoft.com/office/officeart/2005/8/layout/list1"/>
    <dgm:cxn modelId="{70D6705C-1E28-47E5-86AD-8490452F0307}" type="presOf" srcId="{90D7EDB6-4E9D-48B6-B3CA-6FA6168E9F47}" destId="{2D5256EB-1407-4FC5-9453-CA872D6416F2}" srcOrd="0" destOrd="0" presId="urn:microsoft.com/office/officeart/2005/8/layout/list1"/>
    <dgm:cxn modelId="{C95FA4DE-1A37-46EC-A3FD-71A1D12C4A0D}" type="presOf" srcId="{90D7EDB6-4E9D-48B6-B3CA-6FA6168E9F47}" destId="{762C4216-2C1B-44DF-A602-3B5E30E3B1C1}" srcOrd="1" destOrd="0" presId="urn:microsoft.com/office/officeart/2005/8/layout/list1"/>
    <dgm:cxn modelId="{A92D46A8-4CF0-4061-992A-F9419FD0A657}" srcId="{ED4EEF6A-CC2C-43B5-92E3-2E08EE0F7DC5}" destId="{D2800A0D-B008-4644-A714-F611B370CB89}" srcOrd="0" destOrd="0" parTransId="{B5C8EEFC-3229-400D-A8D5-5C03384776FC}" sibTransId="{4ED6B855-807B-4ED9-9A85-8666524D72CF}"/>
    <dgm:cxn modelId="{983BA81A-2310-4C0E-80C5-6F116504785D}" type="presOf" srcId="{AF4DC5CF-A63E-4E51-9A38-7BA06FFA24B3}" destId="{C1AA2223-7517-43EB-A33F-B194C734505E}" srcOrd="1" destOrd="0" presId="urn:microsoft.com/office/officeart/2005/8/layout/list1"/>
    <dgm:cxn modelId="{B1ED02D9-B638-4BA1-8BB5-7B4DAB5BD7E3}" srcId="{ED4EEF6A-CC2C-43B5-92E3-2E08EE0F7DC5}" destId="{E877FB22-A172-4587-9F58-8C9485056CEC}" srcOrd="2" destOrd="0" parTransId="{A4BF60DE-1A37-4C82-80A9-FAD9783BAEED}" sibTransId="{2C09D546-7888-4FE0-96B7-4FF9CA4C432F}"/>
    <dgm:cxn modelId="{9CDB4A62-A8A1-4032-AD47-6BAB9351FB55}" srcId="{ED4EEF6A-CC2C-43B5-92E3-2E08EE0F7DC5}" destId="{19986690-528F-4279-92F7-1E345C19B265}" srcOrd="4" destOrd="0" parTransId="{E46EFEC9-0105-41CF-917C-2C984CBC0627}" sibTransId="{B451D5F2-2C48-4D42-9D5F-FF91339DE29E}"/>
    <dgm:cxn modelId="{73C0AAB9-5B1D-41A2-82B7-7EADFE70DE30}" type="presParOf" srcId="{C860E7EF-E1D8-4A4D-A3AE-BDB303025FF8}" destId="{F6947ADE-A333-4FE9-A5F7-7CEB692E8A2F}" srcOrd="0" destOrd="0" presId="urn:microsoft.com/office/officeart/2005/8/layout/list1"/>
    <dgm:cxn modelId="{DF991BFA-F5B0-4CAC-BCCD-E47A470C5A1F}" type="presParOf" srcId="{F6947ADE-A333-4FE9-A5F7-7CEB692E8A2F}" destId="{52F64E9C-CC05-4EC7-92E2-B4246CD50358}" srcOrd="0" destOrd="0" presId="urn:microsoft.com/office/officeart/2005/8/layout/list1"/>
    <dgm:cxn modelId="{311F86A4-094E-41A4-90DE-5CD212E87898}" type="presParOf" srcId="{F6947ADE-A333-4FE9-A5F7-7CEB692E8A2F}" destId="{7158F600-89D5-4B63-8437-11D552622F15}" srcOrd="1" destOrd="0" presId="urn:microsoft.com/office/officeart/2005/8/layout/list1"/>
    <dgm:cxn modelId="{6F843382-907E-4A43-8F9B-DA3A83F5FA85}" type="presParOf" srcId="{C860E7EF-E1D8-4A4D-A3AE-BDB303025FF8}" destId="{5ED812E5-CF93-44A8-A0AF-3E15A05AF769}" srcOrd="1" destOrd="0" presId="urn:microsoft.com/office/officeart/2005/8/layout/list1"/>
    <dgm:cxn modelId="{67A44780-EB3F-4F3C-9E77-A1A1D062D9F9}" type="presParOf" srcId="{C860E7EF-E1D8-4A4D-A3AE-BDB303025FF8}" destId="{36807956-6130-427D-9BE2-5B781BE03D50}" srcOrd="2" destOrd="0" presId="urn:microsoft.com/office/officeart/2005/8/layout/list1"/>
    <dgm:cxn modelId="{C78099F2-4C8C-42A2-B976-3CF3A76E564B}" type="presParOf" srcId="{C860E7EF-E1D8-4A4D-A3AE-BDB303025FF8}" destId="{366FDB35-4CA5-426B-A470-C4588987016D}" srcOrd="3" destOrd="0" presId="urn:microsoft.com/office/officeart/2005/8/layout/list1"/>
    <dgm:cxn modelId="{199F597B-DB13-41B4-86BB-5910EEB4F440}" type="presParOf" srcId="{C860E7EF-E1D8-4A4D-A3AE-BDB303025FF8}" destId="{80A65F65-3571-4648-AA39-CCAC229C4C08}" srcOrd="4" destOrd="0" presId="urn:microsoft.com/office/officeart/2005/8/layout/list1"/>
    <dgm:cxn modelId="{E2B2BA09-4CCB-4D9C-9BB8-E4A50656C4EF}" type="presParOf" srcId="{80A65F65-3571-4648-AA39-CCAC229C4C08}" destId="{E26A5F6A-7BA9-4679-A62B-618C842BF5FC}" srcOrd="0" destOrd="0" presId="urn:microsoft.com/office/officeart/2005/8/layout/list1"/>
    <dgm:cxn modelId="{54FE6C59-8C1A-4842-BC0D-349057376788}" type="presParOf" srcId="{80A65F65-3571-4648-AA39-CCAC229C4C08}" destId="{C1AA2223-7517-43EB-A33F-B194C734505E}" srcOrd="1" destOrd="0" presId="urn:microsoft.com/office/officeart/2005/8/layout/list1"/>
    <dgm:cxn modelId="{1BD8ED23-C291-4593-8392-D98B02786E73}" type="presParOf" srcId="{C860E7EF-E1D8-4A4D-A3AE-BDB303025FF8}" destId="{96B49DBE-C48F-4D7A-999C-A71764BDBD98}" srcOrd="5" destOrd="0" presId="urn:microsoft.com/office/officeart/2005/8/layout/list1"/>
    <dgm:cxn modelId="{D6FCA80E-4A9E-4890-B86B-F9A4B149D541}" type="presParOf" srcId="{C860E7EF-E1D8-4A4D-A3AE-BDB303025FF8}" destId="{F7BF1CD8-BC8C-4869-B44A-6537EB807247}" srcOrd="6" destOrd="0" presId="urn:microsoft.com/office/officeart/2005/8/layout/list1"/>
    <dgm:cxn modelId="{384E32BF-F950-4A51-BE3F-EA56B6E56FD1}" type="presParOf" srcId="{C860E7EF-E1D8-4A4D-A3AE-BDB303025FF8}" destId="{61C44D82-0E8A-4CA5-A7A0-3FCA80906694}" srcOrd="7" destOrd="0" presId="urn:microsoft.com/office/officeart/2005/8/layout/list1"/>
    <dgm:cxn modelId="{895F2E36-BF77-444A-B3B4-B1CACB3FDE34}" type="presParOf" srcId="{C860E7EF-E1D8-4A4D-A3AE-BDB303025FF8}" destId="{0D8CC50D-72E5-4D6B-8BFD-E98C779FB6D6}" srcOrd="8" destOrd="0" presId="urn:microsoft.com/office/officeart/2005/8/layout/list1"/>
    <dgm:cxn modelId="{05FEF432-6424-4481-891E-9AE54592784A}" type="presParOf" srcId="{0D8CC50D-72E5-4D6B-8BFD-E98C779FB6D6}" destId="{639A6ED1-C64F-4471-9319-7710B4BF7F29}" srcOrd="0" destOrd="0" presId="urn:microsoft.com/office/officeart/2005/8/layout/list1"/>
    <dgm:cxn modelId="{57AA91B1-A677-4EF5-82F4-2B45727D0221}" type="presParOf" srcId="{0D8CC50D-72E5-4D6B-8BFD-E98C779FB6D6}" destId="{F658CF45-18FE-4BAD-AE92-EA96FEABA605}" srcOrd="1" destOrd="0" presId="urn:microsoft.com/office/officeart/2005/8/layout/list1"/>
    <dgm:cxn modelId="{16193DE3-F017-47E5-AD3E-B51A5B09B1E1}" type="presParOf" srcId="{C860E7EF-E1D8-4A4D-A3AE-BDB303025FF8}" destId="{EDF04820-D4CC-4BB7-A951-9A7FCABD3DD5}" srcOrd="9" destOrd="0" presId="urn:microsoft.com/office/officeart/2005/8/layout/list1"/>
    <dgm:cxn modelId="{B9427882-5E0E-4046-973D-54BF43E7424D}" type="presParOf" srcId="{C860E7EF-E1D8-4A4D-A3AE-BDB303025FF8}" destId="{C815F8C4-1768-42AB-86CE-41B314D5E2E3}" srcOrd="10" destOrd="0" presId="urn:microsoft.com/office/officeart/2005/8/layout/list1"/>
    <dgm:cxn modelId="{405C4D17-7906-4703-8E3A-83D3A32786D1}" type="presParOf" srcId="{C860E7EF-E1D8-4A4D-A3AE-BDB303025FF8}" destId="{CDAC5B46-66B2-4D56-ABF0-44A0FE81E6A2}" srcOrd="11" destOrd="0" presId="urn:microsoft.com/office/officeart/2005/8/layout/list1"/>
    <dgm:cxn modelId="{D7BFC345-CFE6-48B1-BA67-7E53BB915602}" type="presParOf" srcId="{C860E7EF-E1D8-4A4D-A3AE-BDB303025FF8}" destId="{7484B172-BEB1-4B11-BED3-F43F87C2E38D}" srcOrd="12" destOrd="0" presId="urn:microsoft.com/office/officeart/2005/8/layout/list1"/>
    <dgm:cxn modelId="{B9D68005-087B-47EF-9159-5569FD0AAA5E}" type="presParOf" srcId="{7484B172-BEB1-4B11-BED3-F43F87C2E38D}" destId="{2D5256EB-1407-4FC5-9453-CA872D6416F2}" srcOrd="0" destOrd="0" presId="urn:microsoft.com/office/officeart/2005/8/layout/list1"/>
    <dgm:cxn modelId="{C7823A92-FB9F-47B1-8BA2-503AF8098D49}" type="presParOf" srcId="{7484B172-BEB1-4B11-BED3-F43F87C2E38D}" destId="{762C4216-2C1B-44DF-A602-3B5E30E3B1C1}" srcOrd="1" destOrd="0" presId="urn:microsoft.com/office/officeart/2005/8/layout/list1"/>
    <dgm:cxn modelId="{378B095D-1DC6-4AA0-B617-47B9FB2AA0F8}" type="presParOf" srcId="{C860E7EF-E1D8-4A4D-A3AE-BDB303025FF8}" destId="{97B26CD3-5764-4C7D-9F31-AE4A0875FA0E}" srcOrd="13" destOrd="0" presId="urn:microsoft.com/office/officeart/2005/8/layout/list1"/>
    <dgm:cxn modelId="{B4221F0A-928F-4679-B85D-07CE962A6066}" type="presParOf" srcId="{C860E7EF-E1D8-4A4D-A3AE-BDB303025FF8}" destId="{B58BB6B3-6011-4879-83B0-FCE8E9C5BFF0}" srcOrd="14" destOrd="0" presId="urn:microsoft.com/office/officeart/2005/8/layout/list1"/>
    <dgm:cxn modelId="{0B43AC32-C000-4291-A0DA-58CFBA1AE9CC}" type="presParOf" srcId="{C860E7EF-E1D8-4A4D-A3AE-BDB303025FF8}" destId="{B8216686-18B0-444A-B760-4C84D5C2B8BF}" srcOrd="15" destOrd="0" presId="urn:microsoft.com/office/officeart/2005/8/layout/list1"/>
    <dgm:cxn modelId="{814E7259-E83A-4A03-AF4F-53D5428AAF16}" type="presParOf" srcId="{C860E7EF-E1D8-4A4D-A3AE-BDB303025FF8}" destId="{DADEDA78-4ED4-464F-9E24-089DB263A0E3}" srcOrd="16" destOrd="0" presId="urn:microsoft.com/office/officeart/2005/8/layout/list1"/>
    <dgm:cxn modelId="{C89C5028-C166-478E-A27B-1FAB8773425B}" type="presParOf" srcId="{DADEDA78-4ED4-464F-9E24-089DB263A0E3}" destId="{225D2B04-421C-4DDD-93A1-7ED0556345EB}" srcOrd="0" destOrd="0" presId="urn:microsoft.com/office/officeart/2005/8/layout/list1"/>
    <dgm:cxn modelId="{0BE0C465-9B2C-4E77-89FD-BFA7BF8D751D}" type="presParOf" srcId="{DADEDA78-4ED4-464F-9E24-089DB263A0E3}" destId="{0DF5DC3A-C405-4673-B631-55A9A1815A84}" srcOrd="1" destOrd="0" presId="urn:microsoft.com/office/officeart/2005/8/layout/list1"/>
    <dgm:cxn modelId="{9BD43051-7F80-41AA-849D-B2D9FFDB0597}" type="presParOf" srcId="{C860E7EF-E1D8-4A4D-A3AE-BDB303025FF8}" destId="{53AC0C8E-E179-4278-AF19-DE6094033A4F}" srcOrd="17" destOrd="0" presId="urn:microsoft.com/office/officeart/2005/8/layout/list1"/>
    <dgm:cxn modelId="{3C372934-6D70-4B5B-8695-77953C5FCFEB}" type="presParOf" srcId="{C860E7EF-E1D8-4A4D-A3AE-BDB303025FF8}" destId="{1FCBA02A-6A3C-4C0C-BB7F-FED814BD4A77}" srcOrd="18"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E23EA-9F98-4E64-A545-51BECF1EC3F8}">
      <dsp:nvSpPr>
        <dsp:cNvPr id="0" name=""/>
        <dsp:cNvSpPr/>
      </dsp:nvSpPr>
      <dsp:spPr>
        <a:xfrm rot="16200000">
          <a:off x="425" y="580"/>
          <a:ext cx="1158495" cy="1158495"/>
        </a:xfrm>
        <a:prstGeom prst="upArrow">
          <a:avLst>
            <a:gd name="adj1" fmla="val 50000"/>
            <a:gd name="adj2" fmla="val 35000"/>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IN" sz="1300" kern="1200" dirty="0" smtClean="0">
              <a:solidFill>
                <a:schemeClr val="tx1"/>
              </a:solidFill>
              <a:latin typeface="Calibri" panose="020F0502020204030204"/>
              <a:ea typeface="+mn-ea"/>
              <a:cs typeface="+mn-cs"/>
            </a:rPr>
            <a:t>Creativity</a:t>
          </a:r>
          <a:endParaRPr lang="en-IN" sz="1300" kern="1200" dirty="0">
            <a:solidFill>
              <a:schemeClr val="tx1"/>
            </a:solidFill>
            <a:latin typeface="Calibri" panose="020F0502020204030204"/>
            <a:ea typeface="+mn-ea"/>
            <a:cs typeface="+mn-cs"/>
          </a:endParaRPr>
        </a:p>
      </dsp:txBody>
      <dsp:txXfrm rot="5400000">
        <a:off x="203163" y="290203"/>
        <a:ext cx="955758" cy="579247"/>
      </dsp:txXfrm>
    </dsp:sp>
    <dsp:sp modelId="{0E785AEC-A776-48E1-A496-59ABCACC7108}">
      <dsp:nvSpPr>
        <dsp:cNvPr id="0" name=""/>
        <dsp:cNvSpPr/>
      </dsp:nvSpPr>
      <dsp:spPr>
        <a:xfrm rot="5400000">
          <a:off x="1777463" y="580"/>
          <a:ext cx="1158495" cy="1158495"/>
        </a:xfrm>
        <a:prstGeom prst="upArrow">
          <a:avLst>
            <a:gd name="adj1" fmla="val 50000"/>
            <a:gd name="adj2" fmla="val 35000"/>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IN" sz="1300" kern="1200" dirty="0" smtClean="0">
              <a:solidFill>
                <a:schemeClr val="tx1"/>
              </a:solidFill>
              <a:latin typeface="Calibri" panose="020F0502020204030204"/>
              <a:ea typeface="+mn-ea"/>
              <a:cs typeface="+mn-cs"/>
            </a:rPr>
            <a:t>Innovation</a:t>
          </a:r>
          <a:endParaRPr lang="en-IN" sz="1300" kern="1200" dirty="0">
            <a:solidFill>
              <a:schemeClr val="tx1"/>
            </a:solidFill>
            <a:latin typeface="Calibri" panose="020F0502020204030204"/>
            <a:ea typeface="+mn-ea"/>
            <a:cs typeface="+mn-cs"/>
          </a:endParaRPr>
        </a:p>
      </dsp:txBody>
      <dsp:txXfrm rot="-5400000">
        <a:off x="1777464" y="290204"/>
        <a:ext cx="955758" cy="57924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A5705-B8F5-47AD-B8E3-3545B36B7B74}">
      <dsp:nvSpPr>
        <dsp:cNvPr id="0" name=""/>
        <dsp:cNvSpPr/>
      </dsp:nvSpPr>
      <dsp:spPr>
        <a:xfrm>
          <a:off x="0" y="0"/>
          <a:ext cx="1074057" cy="1108556"/>
        </a:xfrm>
        <a:prstGeom prst="rect">
          <a:avLst/>
        </a:prstGeom>
        <a:gradFill rotWithShape="0">
          <a:gsLst>
            <a:gs pos="0">
              <a:schemeClr val="accent6">
                <a:alpha val="90000"/>
                <a:hueOff val="0"/>
                <a:satOff val="0"/>
                <a:lumOff val="0"/>
                <a:alphaOff val="0"/>
                <a:tint val="50000"/>
                <a:satMod val="300000"/>
              </a:schemeClr>
            </a:gs>
            <a:gs pos="35000">
              <a:schemeClr val="accent6">
                <a:alpha val="90000"/>
                <a:hueOff val="0"/>
                <a:satOff val="0"/>
                <a:lumOff val="0"/>
                <a:alphaOff val="0"/>
                <a:tint val="37000"/>
                <a:satMod val="300000"/>
              </a:schemeClr>
            </a:gs>
            <a:gs pos="100000">
              <a:schemeClr val="accent6">
                <a:alpha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1280" tIns="81280" rIns="81280" bIns="81280" numCol="1" spcCol="1270" anchor="ctr" anchorCtr="0">
          <a:noAutofit/>
        </a:bodyPr>
        <a:lstStyle/>
        <a:p>
          <a:pPr lvl="0" algn="ctr" defTabSz="1422400">
            <a:lnSpc>
              <a:spcPct val="90000"/>
            </a:lnSpc>
            <a:spcBef>
              <a:spcPct val="0"/>
            </a:spcBef>
            <a:spcAft>
              <a:spcPct val="35000"/>
            </a:spcAft>
          </a:pPr>
          <a:r>
            <a:rPr lang="en-IN" sz="3200" kern="1200" dirty="0" smtClean="0"/>
            <a:t>Log Files</a:t>
          </a:r>
          <a:endParaRPr lang="en-IN" sz="3200" kern="1200" dirty="0"/>
        </a:p>
      </dsp:txBody>
      <dsp:txXfrm>
        <a:off x="0" y="0"/>
        <a:ext cx="1074057" cy="1108556"/>
      </dsp:txXfrm>
    </dsp:sp>
    <dsp:sp modelId="{AC47E5CC-F712-41EE-B809-DDDFD2169FD7}">
      <dsp:nvSpPr>
        <dsp:cNvPr id="0" name=""/>
        <dsp:cNvSpPr/>
      </dsp:nvSpPr>
      <dsp:spPr>
        <a:xfrm>
          <a:off x="0" y="1165664"/>
          <a:ext cx="1074057" cy="1108556"/>
        </a:xfrm>
        <a:prstGeom prst="rect">
          <a:avLst/>
        </a:prstGeom>
        <a:gradFill rotWithShape="0">
          <a:gsLst>
            <a:gs pos="0">
              <a:schemeClr val="accent6">
                <a:alpha val="90000"/>
                <a:hueOff val="0"/>
                <a:satOff val="0"/>
                <a:lumOff val="0"/>
                <a:alphaOff val="-20000"/>
                <a:tint val="50000"/>
                <a:satMod val="300000"/>
              </a:schemeClr>
            </a:gs>
            <a:gs pos="35000">
              <a:schemeClr val="accent6">
                <a:alpha val="90000"/>
                <a:hueOff val="0"/>
                <a:satOff val="0"/>
                <a:lumOff val="0"/>
                <a:alphaOff val="-20000"/>
                <a:tint val="37000"/>
                <a:satMod val="300000"/>
              </a:schemeClr>
            </a:gs>
            <a:gs pos="100000">
              <a:schemeClr val="accent6">
                <a:alpha val="90000"/>
                <a:hueOff val="0"/>
                <a:satOff val="0"/>
                <a:lumOff val="0"/>
                <a:alphaOff val="-20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1280" tIns="81280" rIns="81280" bIns="81280" numCol="1" spcCol="1270" anchor="ctr" anchorCtr="0">
          <a:noAutofit/>
        </a:bodyPr>
        <a:lstStyle/>
        <a:p>
          <a:pPr lvl="0" algn="ctr" defTabSz="1422400">
            <a:lnSpc>
              <a:spcPct val="90000"/>
            </a:lnSpc>
            <a:spcBef>
              <a:spcPct val="0"/>
            </a:spcBef>
            <a:spcAft>
              <a:spcPct val="35000"/>
            </a:spcAft>
          </a:pPr>
          <a:r>
            <a:rPr lang="en-IN" sz="3200" kern="1200" dirty="0" smtClean="0"/>
            <a:t>XML Files</a:t>
          </a:r>
          <a:endParaRPr lang="en-IN" sz="3200" kern="1200" dirty="0"/>
        </a:p>
      </dsp:txBody>
      <dsp:txXfrm>
        <a:off x="0" y="1165664"/>
        <a:ext cx="1074057" cy="1108556"/>
      </dsp:txXfrm>
    </dsp:sp>
    <dsp:sp modelId="{600F0BCD-6676-4F75-B9CF-DEF760050428}">
      <dsp:nvSpPr>
        <dsp:cNvPr id="0" name=""/>
        <dsp:cNvSpPr/>
      </dsp:nvSpPr>
      <dsp:spPr>
        <a:xfrm>
          <a:off x="0" y="2329648"/>
          <a:ext cx="1074057" cy="1108556"/>
        </a:xfrm>
        <a:prstGeom prst="rect">
          <a:avLst/>
        </a:prstGeom>
        <a:gradFill rotWithShape="0">
          <a:gsLst>
            <a:gs pos="0">
              <a:schemeClr val="accent6">
                <a:alpha val="90000"/>
                <a:hueOff val="0"/>
                <a:satOff val="0"/>
                <a:lumOff val="0"/>
                <a:alphaOff val="-40000"/>
                <a:tint val="50000"/>
                <a:satMod val="300000"/>
              </a:schemeClr>
            </a:gs>
            <a:gs pos="35000">
              <a:schemeClr val="accent6">
                <a:alpha val="90000"/>
                <a:hueOff val="0"/>
                <a:satOff val="0"/>
                <a:lumOff val="0"/>
                <a:alphaOff val="-40000"/>
                <a:tint val="37000"/>
                <a:satMod val="300000"/>
              </a:schemeClr>
            </a:gs>
            <a:gs pos="100000">
              <a:schemeClr val="accent6">
                <a:alpha val="90000"/>
                <a:hueOff val="0"/>
                <a:satOff val="0"/>
                <a:lumOff val="0"/>
                <a:alphaOff val="-40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1280" tIns="81280" rIns="81280" bIns="81280" numCol="1" spcCol="1270" anchor="ctr" anchorCtr="0">
          <a:noAutofit/>
        </a:bodyPr>
        <a:lstStyle/>
        <a:p>
          <a:pPr lvl="0" algn="ctr" defTabSz="1422400">
            <a:lnSpc>
              <a:spcPct val="90000"/>
            </a:lnSpc>
            <a:spcBef>
              <a:spcPct val="0"/>
            </a:spcBef>
            <a:spcAft>
              <a:spcPct val="35000"/>
            </a:spcAft>
          </a:pPr>
          <a:r>
            <a:rPr lang="en-IN" sz="3200" kern="1200" dirty="0" smtClean="0"/>
            <a:t>CSV Files</a:t>
          </a:r>
        </a:p>
      </dsp:txBody>
      <dsp:txXfrm>
        <a:off x="0" y="2329648"/>
        <a:ext cx="1074057" cy="110855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5BCAC9-CF34-46C1-ADB9-E50A28639CB5}">
      <dsp:nvSpPr>
        <dsp:cNvPr id="0" name=""/>
        <dsp:cNvSpPr/>
      </dsp:nvSpPr>
      <dsp:spPr>
        <a:xfrm>
          <a:off x="5243" y="0"/>
          <a:ext cx="1567074" cy="1169577"/>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smtClean="0"/>
            <a:t>Object Classification</a:t>
          </a:r>
          <a:endParaRPr lang="en-IN" sz="1600" kern="1200" dirty="0"/>
        </a:p>
      </dsp:txBody>
      <dsp:txXfrm>
        <a:off x="39499" y="34256"/>
        <a:ext cx="1498562" cy="1101065"/>
      </dsp:txXfrm>
    </dsp:sp>
    <dsp:sp modelId="{AE1EB69A-5B07-4850-83A4-254E130B1612}">
      <dsp:nvSpPr>
        <dsp:cNvPr id="0" name=""/>
        <dsp:cNvSpPr/>
      </dsp:nvSpPr>
      <dsp:spPr>
        <a:xfrm>
          <a:off x="1729025" y="390471"/>
          <a:ext cx="332219" cy="388634"/>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IN" sz="1300" kern="1200"/>
        </a:p>
      </dsp:txBody>
      <dsp:txXfrm>
        <a:off x="1729025" y="468198"/>
        <a:ext cx="232553" cy="233180"/>
      </dsp:txXfrm>
    </dsp:sp>
    <dsp:sp modelId="{76330DEB-938F-4E4D-8C9B-38193860885B}">
      <dsp:nvSpPr>
        <dsp:cNvPr id="0" name=""/>
        <dsp:cNvSpPr/>
      </dsp:nvSpPr>
      <dsp:spPr>
        <a:xfrm>
          <a:off x="2199148" y="0"/>
          <a:ext cx="1567074" cy="1169577"/>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smtClean="0"/>
            <a:t>Automated Feature Engineering Module</a:t>
          </a:r>
          <a:endParaRPr lang="en-IN" sz="1600" kern="1200" dirty="0"/>
        </a:p>
      </dsp:txBody>
      <dsp:txXfrm>
        <a:off x="2233404" y="34256"/>
        <a:ext cx="1498562" cy="1101065"/>
      </dsp:txXfrm>
    </dsp:sp>
    <dsp:sp modelId="{37E4E619-53EC-4F00-8810-7F2AA80A59A9}">
      <dsp:nvSpPr>
        <dsp:cNvPr id="0" name=""/>
        <dsp:cNvSpPr/>
      </dsp:nvSpPr>
      <dsp:spPr>
        <a:xfrm>
          <a:off x="3809279" y="390471"/>
          <a:ext cx="559521" cy="388634"/>
        </a:xfrm>
        <a:prstGeom prst="leftArrow">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IN" sz="1300" kern="1200"/>
        </a:p>
      </dsp:txBody>
      <dsp:txXfrm>
        <a:off x="3809279" y="468198"/>
        <a:ext cx="442931" cy="233180"/>
      </dsp:txXfrm>
    </dsp:sp>
    <dsp:sp modelId="{C349D2D4-8E9A-4980-978E-1823C5A92ACF}">
      <dsp:nvSpPr>
        <dsp:cNvPr id="0" name=""/>
        <dsp:cNvSpPr/>
      </dsp:nvSpPr>
      <dsp:spPr>
        <a:xfrm>
          <a:off x="4393052" y="0"/>
          <a:ext cx="1567074" cy="1169577"/>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smtClean="0"/>
            <a:t>Machine Learning Model</a:t>
          </a:r>
          <a:endParaRPr lang="en-IN" sz="1600" kern="1200" dirty="0"/>
        </a:p>
      </dsp:txBody>
      <dsp:txXfrm>
        <a:off x="4427308" y="34256"/>
        <a:ext cx="1498562" cy="11010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C64D11-0E78-44F7-B55F-EA15EC16677B}">
      <dsp:nvSpPr>
        <dsp:cNvPr id="0" name=""/>
        <dsp:cNvSpPr/>
      </dsp:nvSpPr>
      <dsp:spPr>
        <a:xfrm rot="16200000">
          <a:off x="560" y="229"/>
          <a:ext cx="1386465" cy="1386465"/>
        </a:xfrm>
        <a:prstGeom prst="downArrow">
          <a:avLst>
            <a:gd name="adj1" fmla="val 50000"/>
            <a:gd name="adj2" fmla="val 35000"/>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IN" sz="1600" kern="1200" dirty="0" smtClean="0">
              <a:solidFill>
                <a:schemeClr val="tx1"/>
              </a:solidFill>
              <a:latin typeface="Calibri" panose="020F0502020204030204"/>
              <a:ea typeface="+mn-ea"/>
              <a:cs typeface="+mn-cs"/>
            </a:rPr>
            <a:t>Data Driven</a:t>
          </a:r>
          <a:endParaRPr lang="en-IN" sz="1600" kern="1200" dirty="0">
            <a:solidFill>
              <a:schemeClr val="tx1"/>
            </a:solidFill>
            <a:latin typeface="Calibri" panose="020F0502020204030204"/>
            <a:ea typeface="+mn-ea"/>
            <a:cs typeface="+mn-cs"/>
          </a:endParaRPr>
        </a:p>
      </dsp:txBody>
      <dsp:txXfrm rot="5400000">
        <a:off x="561" y="346844"/>
        <a:ext cx="1143834" cy="693233"/>
      </dsp:txXfrm>
    </dsp:sp>
    <dsp:sp modelId="{4EA3B991-7053-4DEE-976A-183F4B2F2F64}">
      <dsp:nvSpPr>
        <dsp:cNvPr id="0" name=""/>
        <dsp:cNvSpPr/>
      </dsp:nvSpPr>
      <dsp:spPr>
        <a:xfrm rot="5400000">
          <a:off x="1549356" y="229"/>
          <a:ext cx="1386465" cy="1386465"/>
        </a:xfrm>
        <a:prstGeom prst="downArrow">
          <a:avLst>
            <a:gd name="adj1" fmla="val 50000"/>
            <a:gd name="adj2" fmla="val 35000"/>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IN" sz="1600" kern="1200" dirty="0" smtClean="0">
              <a:solidFill>
                <a:schemeClr val="tx1"/>
              </a:solidFill>
              <a:latin typeface="Calibri" panose="020F0502020204030204"/>
              <a:ea typeface="+mn-ea"/>
              <a:cs typeface="+mn-cs"/>
            </a:rPr>
            <a:t>Knowledge Driven</a:t>
          </a:r>
          <a:endParaRPr lang="en-IN" sz="1600" kern="1200" dirty="0">
            <a:solidFill>
              <a:schemeClr val="tx1"/>
            </a:solidFill>
            <a:latin typeface="Calibri" panose="020F0502020204030204"/>
            <a:ea typeface="+mn-ea"/>
            <a:cs typeface="+mn-cs"/>
          </a:endParaRPr>
        </a:p>
      </dsp:txBody>
      <dsp:txXfrm rot="-5400000">
        <a:off x="1791988" y="346845"/>
        <a:ext cx="1143834" cy="6932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74D94A-6D2B-4F11-830A-2165EC27A054}">
      <dsp:nvSpPr>
        <dsp:cNvPr id="0" name=""/>
        <dsp:cNvSpPr/>
      </dsp:nvSpPr>
      <dsp:spPr>
        <a:xfrm rot="21300000">
          <a:off x="5521" y="735705"/>
          <a:ext cx="1788319" cy="204789"/>
        </a:xfrm>
        <a:prstGeom prst="mathMinus">
          <a:avLst/>
        </a:prstGeom>
        <a:solidFill>
          <a:srgbClr val="5B9BD5">
            <a:tint val="6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 modelId="{F6746DBC-FA2C-4370-A9A5-4AD5BDDC80AA}">
      <dsp:nvSpPr>
        <dsp:cNvPr id="0" name=""/>
        <dsp:cNvSpPr/>
      </dsp:nvSpPr>
      <dsp:spPr>
        <a:xfrm>
          <a:off x="215923" y="83810"/>
          <a:ext cx="539808" cy="670480"/>
        </a:xfrm>
        <a:prstGeom prst="downArrow">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E8F71B-BDFD-4E42-B0B8-2805C3BF4B8A}">
      <dsp:nvSpPr>
        <dsp:cNvPr id="0" name=""/>
        <dsp:cNvSpPr/>
      </dsp:nvSpPr>
      <dsp:spPr>
        <a:xfrm>
          <a:off x="791915" y="0"/>
          <a:ext cx="899289" cy="704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IN" sz="1500" b="1" kern="1200" dirty="0" smtClean="0">
              <a:solidFill>
                <a:sysClr val="windowText" lastClr="000000">
                  <a:hueOff val="0"/>
                  <a:satOff val="0"/>
                  <a:lumOff val="0"/>
                  <a:alphaOff val="0"/>
                </a:sysClr>
              </a:solidFill>
              <a:latin typeface="Calibri" panose="020F0502020204030204"/>
              <a:ea typeface="+mn-ea"/>
              <a:cs typeface="+mn-cs"/>
            </a:rPr>
            <a:t>Data Science</a:t>
          </a:r>
          <a:endParaRPr lang="en-IN" sz="1500" b="1" kern="1200" dirty="0">
            <a:solidFill>
              <a:sysClr val="windowText" lastClr="000000">
                <a:hueOff val="0"/>
                <a:satOff val="0"/>
                <a:lumOff val="0"/>
                <a:alphaOff val="0"/>
              </a:sysClr>
            </a:solidFill>
            <a:latin typeface="Calibri" panose="020F0502020204030204"/>
            <a:ea typeface="+mn-ea"/>
            <a:cs typeface="+mn-cs"/>
          </a:endParaRPr>
        </a:p>
      </dsp:txBody>
      <dsp:txXfrm>
        <a:off x="791915" y="0"/>
        <a:ext cx="899289" cy="704004"/>
      </dsp:txXfrm>
    </dsp:sp>
    <dsp:sp modelId="{8091FCA5-1FD9-476D-A20D-E75BC87AB860}">
      <dsp:nvSpPr>
        <dsp:cNvPr id="0" name=""/>
        <dsp:cNvSpPr/>
      </dsp:nvSpPr>
      <dsp:spPr>
        <a:xfrm>
          <a:off x="1043630" y="921910"/>
          <a:ext cx="539808" cy="670480"/>
        </a:xfrm>
        <a:prstGeom prst="upArrow">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2882AC-5E3E-47D8-85F4-A84846DF26AD}">
      <dsp:nvSpPr>
        <dsp:cNvPr id="0" name=""/>
        <dsp:cNvSpPr/>
      </dsp:nvSpPr>
      <dsp:spPr>
        <a:xfrm>
          <a:off x="43852" y="972196"/>
          <a:ext cx="1027899" cy="704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IN" sz="1400" b="1" kern="1200" dirty="0" smtClean="0">
              <a:solidFill>
                <a:sysClr val="windowText" lastClr="000000">
                  <a:hueOff val="0"/>
                  <a:satOff val="0"/>
                  <a:lumOff val="0"/>
                  <a:alphaOff val="0"/>
                </a:sysClr>
              </a:solidFill>
              <a:latin typeface="Calibri" panose="020F0502020204030204"/>
              <a:ea typeface="+mn-ea"/>
              <a:cs typeface="+mn-cs"/>
            </a:rPr>
            <a:t>Decision Science</a:t>
          </a:r>
          <a:endParaRPr lang="en-IN" sz="1400" b="1" kern="1200" dirty="0">
            <a:solidFill>
              <a:sysClr val="windowText" lastClr="000000">
                <a:hueOff val="0"/>
                <a:satOff val="0"/>
                <a:lumOff val="0"/>
                <a:alphaOff val="0"/>
              </a:sysClr>
            </a:solidFill>
            <a:latin typeface="Calibri" panose="020F0502020204030204"/>
            <a:ea typeface="+mn-ea"/>
            <a:cs typeface="+mn-cs"/>
          </a:endParaRPr>
        </a:p>
      </dsp:txBody>
      <dsp:txXfrm>
        <a:off x="43852" y="972196"/>
        <a:ext cx="1027899" cy="7040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7DB90-5CF8-4889-8195-6EA515288E32}">
      <dsp:nvSpPr>
        <dsp:cNvPr id="0" name=""/>
        <dsp:cNvSpPr/>
      </dsp:nvSpPr>
      <dsp:spPr>
        <a:xfrm rot="16200000">
          <a:off x="-286330" y="286330"/>
          <a:ext cx="2927825" cy="2355164"/>
        </a:xfrm>
        <a:prstGeom prst="flowChartManualOperation">
          <a:avLst/>
        </a:prstGeom>
        <a:solidFill>
          <a:srgbClr val="F791E4"/>
        </a:solidFill>
        <a:ln w="12700" cap="flat" cmpd="sng" algn="ctr">
          <a:solidFill>
            <a:srgbClr val="A5A5A5">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lvl="0" algn="l" defTabSz="889000">
            <a:lnSpc>
              <a:spcPct val="90000"/>
            </a:lnSpc>
            <a:spcBef>
              <a:spcPct val="0"/>
            </a:spcBef>
            <a:spcAft>
              <a:spcPct val="35000"/>
            </a:spcAft>
          </a:pPr>
          <a:r>
            <a:rPr lang="en-US" sz="2000" b="1" kern="1200" dirty="0" smtClean="0">
              <a:solidFill>
                <a:sysClr val="windowText" lastClr="000000">
                  <a:hueOff val="0"/>
                  <a:satOff val="0"/>
                  <a:lumOff val="0"/>
                  <a:alphaOff val="0"/>
                </a:sysClr>
              </a:solidFill>
              <a:latin typeface="Calibri Light" panose="020F0302020204030204" pitchFamily="34" charset="0"/>
              <a:ea typeface="+mn-ea"/>
              <a:cs typeface="+mn-cs"/>
            </a:rPr>
            <a:t>Data Ingestion &amp; Cleaning</a:t>
          </a:r>
          <a:endParaRPr lang="en-US" sz="2000" b="1" kern="1200" dirty="0">
            <a:solidFill>
              <a:sysClr val="windowText" lastClr="000000">
                <a:hueOff val="0"/>
                <a:satOff val="0"/>
                <a:lumOff val="0"/>
                <a:alphaOff val="0"/>
              </a:sysClr>
            </a:solidFill>
            <a:latin typeface="Calibri Light" panose="020F0302020204030204" pitchFamily="34" charset="0"/>
            <a:ea typeface="+mn-ea"/>
            <a:cs typeface="+mn-cs"/>
          </a:endParaRPr>
        </a:p>
        <a:p>
          <a:pPr marL="228600" lvl="1" indent="-228600" algn="l" defTabSz="889000">
            <a:lnSpc>
              <a:spcPct val="90000"/>
            </a:lnSpc>
            <a:spcBef>
              <a:spcPct val="0"/>
            </a:spcBef>
            <a:spcAft>
              <a:spcPct val="15000"/>
            </a:spcAft>
            <a:buChar char="••"/>
          </a:pPr>
          <a:r>
            <a:rPr lang="en-US" sz="2000" b="0" kern="1200" dirty="0" smtClean="0">
              <a:solidFill>
                <a:sysClr val="windowText" lastClr="000000">
                  <a:hueOff val="0"/>
                  <a:satOff val="0"/>
                  <a:lumOff val="0"/>
                  <a:alphaOff val="0"/>
                </a:sysClr>
              </a:solidFill>
              <a:latin typeface="Calibri Light" panose="020F0302020204030204" pitchFamily="34" charset="0"/>
              <a:ea typeface="+mn-ea"/>
              <a:cs typeface="+mn-cs"/>
            </a:rPr>
            <a:t>Feeding datasets into database: schema</a:t>
          </a:r>
          <a:endParaRPr lang="en-US" sz="2000" b="0" kern="1200" dirty="0">
            <a:solidFill>
              <a:sysClr val="windowText" lastClr="000000">
                <a:hueOff val="0"/>
                <a:satOff val="0"/>
                <a:lumOff val="0"/>
                <a:alphaOff val="0"/>
              </a:sysClr>
            </a:solidFill>
            <a:latin typeface="Calibri Light" panose="020F0302020204030204" pitchFamily="34" charset="0"/>
            <a:ea typeface="+mn-ea"/>
            <a:cs typeface="+mn-cs"/>
          </a:endParaRPr>
        </a:p>
        <a:p>
          <a:pPr marL="228600" lvl="1" indent="-228600" algn="l" defTabSz="889000">
            <a:lnSpc>
              <a:spcPct val="90000"/>
            </a:lnSpc>
            <a:spcBef>
              <a:spcPct val="0"/>
            </a:spcBef>
            <a:spcAft>
              <a:spcPct val="15000"/>
            </a:spcAft>
            <a:buChar char="••"/>
          </a:pPr>
          <a:r>
            <a:rPr lang="en-US" sz="2000" b="0" kern="1200" dirty="0" smtClean="0">
              <a:solidFill>
                <a:sysClr val="windowText" lastClr="000000">
                  <a:hueOff val="0"/>
                  <a:satOff val="0"/>
                  <a:lumOff val="0"/>
                  <a:alphaOff val="0"/>
                </a:sysClr>
              </a:solidFill>
              <a:latin typeface="Calibri Light" panose="020F0302020204030204" pitchFamily="34" charset="0"/>
              <a:ea typeface="+mn-ea"/>
              <a:cs typeface="+mn-cs"/>
            </a:rPr>
            <a:t>ETL Process: pre-processing</a:t>
          </a:r>
          <a:endParaRPr lang="en-US" sz="2000" b="0" kern="1200" dirty="0">
            <a:solidFill>
              <a:sysClr val="windowText" lastClr="000000">
                <a:hueOff val="0"/>
                <a:satOff val="0"/>
                <a:lumOff val="0"/>
                <a:alphaOff val="0"/>
              </a:sysClr>
            </a:solidFill>
            <a:latin typeface="Calibri Light" panose="020F0302020204030204" pitchFamily="34" charset="0"/>
            <a:ea typeface="+mn-ea"/>
            <a:cs typeface="+mn-cs"/>
          </a:endParaRPr>
        </a:p>
      </dsp:txBody>
      <dsp:txXfrm rot="5400000">
        <a:off x="1" y="585564"/>
        <a:ext cx="2355164" cy="1756695"/>
      </dsp:txXfrm>
    </dsp:sp>
    <dsp:sp modelId="{92B091E3-F5A3-472F-AD58-6844061EE4EB}">
      <dsp:nvSpPr>
        <dsp:cNvPr id="0" name=""/>
        <dsp:cNvSpPr/>
      </dsp:nvSpPr>
      <dsp:spPr>
        <a:xfrm rot="16200000">
          <a:off x="2247871" y="286330"/>
          <a:ext cx="2927825" cy="2355164"/>
        </a:xfrm>
        <a:prstGeom prst="flowChartManualOperation">
          <a:avLst/>
        </a:prstGeom>
        <a:solidFill>
          <a:srgbClr val="00B0F0"/>
        </a:solidFill>
        <a:ln w="12700" cap="flat" cmpd="sng" algn="ctr">
          <a:solidFill>
            <a:srgbClr val="A5A5A5">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lvl="0" algn="l" defTabSz="889000">
            <a:lnSpc>
              <a:spcPct val="90000"/>
            </a:lnSpc>
            <a:spcBef>
              <a:spcPct val="0"/>
            </a:spcBef>
            <a:spcAft>
              <a:spcPct val="35000"/>
            </a:spcAft>
          </a:pPr>
          <a:r>
            <a:rPr lang="en-US" sz="2000" b="1" kern="1200" dirty="0" smtClean="0">
              <a:solidFill>
                <a:sysClr val="windowText" lastClr="000000">
                  <a:hueOff val="0"/>
                  <a:satOff val="0"/>
                  <a:lumOff val="0"/>
                  <a:alphaOff val="0"/>
                </a:sysClr>
              </a:solidFill>
              <a:latin typeface="Calibri Light" panose="020F0302020204030204" pitchFamily="34" charset="0"/>
              <a:ea typeface="+mn-ea"/>
              <a:cs typeface="+mn-cs"/>
            </a:rPr>
            <a:t>Feature Engineering &amp; Query Generation</a:t>
          </a:r>
          <a:endParaRPr lang="en-US" sz="2000" b="1" kern="1200" dirty="0">
            <a:solidFill>
              <a:sysClr val="windowText" lastClr="000000">
                <a:hueOff val="0"/>
                <a:satOff val="0"/>
                <a:lumOff val="0"/>
                <a:alphaOff val="0"/>
              </a:sysClr>
            </a:solidFill>
            <a:latin typeface="Calibri Light" panose="020F0302020204030204" pitchFamily="34" charset="0"/>
            <a:ea typeface="+mn-ea"/>
            <a:cs typeface="+mn-cs"/>
          </a:endParaRPr>
        </a:p>
        <a:p>
          <a:pPr marL="228600" lvl="1" indent="-228600" algn="l" defTabSz="889000">
            <a:lnSpc>
              <a:spcPct val="90000"/>
            </a:lnSpc>
            <a:spcBef>
              <a:spcPct val="0"/>
            </a:spcBef>
            <a:spcAft>
              <a:spcPct val="15000"/>
            </a:spcAft>
            <a:buChar char="••"/>
          </a:pPr>
          <a:r>
            <a:rPr lang="en-US" sz="2000" b="0" kern="1200" dirty="0" smtClean="0">
              <a:solidFill>
                <a:sysClr val="windowText" lastClr="000000">
                  <a:hueOff val="0"/>
                  <a:satOff val="0"/>
                  <a:lumOff val="0"/>
                  <a:alphaOff val="0"/>
                </a:sysClr>
              </a:solidFill>
              <a:latin typeface="Calibri Light" panose="020F0302020204030204" pitchFamily="34" charset="0"/>
              <a:ea typeface="+mn-ea"/>
              <a:cs typeface="+mn-cs"/>
            </a:rPr>
            <a:t> Feature selection &amp; generation</a:t>
          </a:r>
          <a:endParaRPr lang="en-US" sz="2000" b="0" kern="1200" dirty="0">
            <a:solidFill>
              <a:sysClr val="windowText" lastClr="000000">
                <a:hueOff val="0"/>
                <a:satOff val="0"/>
                <a:lumOff val="0"/>
                <a:alphaOff val="0"/>
              </a:sysClr>
            </a:solidFill>
            <a:latin typeface="Calibri Light" panose="020F0302020204030204" pitchFamily="34" charset="0"/>
            <a:ea typeface="+mn-ea"/>
            <a:cs typeface="+mn-cs"/>
          </a:endParaRPr>
        </a:p>
        <a:p>
          <a:pPr marL="228600" lvl="1" indent="-228600" algn="l" defTabSz="889000">
            <a:lnSpc>
              <a:spcPct val="90000"/>
            </a:lnSpc>
            <a:spcBef>
              <a:spcPct val="0"/>
            </a:spcBef>
            <a:spcAft>
              <a:spcPct val="15000"/>
            </a:spcAft>
            <a:buChar char="••"/>
          </a:pPr>
          <a:r>
            <a:rPr lang="en-US" sz="2000" b="0" kern="1200" dirty="0" smtClean="0">
              <a:solidFill>
                <a:sysClr val="windowText" lastClr="000000">
                  <a:hueOff val="0"/>
                  <a:satOff val="0"/>
                  <a:lumOff val="0"/>
                  <a:alphaOff val="0"/>
                </a:sysClr>
              </a:solidFill>
              <a:latin typeface="Calibri Light" panose="020F0302020204030204" pitchFamily="34" charset="0"/>
              <a:ea typeface="+mn-ea"/>
              <a:cs typeface="+mn-cs"/>
            </a:rPr>
            <a:t>Data design</a:t>
          </a:r>
          <a:endParaRPr lang="en-US" sz="2000" b="0" kern="1200" dirty="0">
            <a:solidFill>
              <a:sysClr val="windowText" lastClr="000000">
                <a:hueOff val="0"/>
                <a:satOff val="0"/>
                <a:lumOff val="0"/>
                <a:alphaOff val="0"/>
              </a:sysClr>
            </a:solidFill>
            <a:latin typeface="Calibri Light" panose="020F0302020204030204" pitchFamily="34" charset="0"/>
            <a:ea typeface="+mn-ea"/>
            <a:cs typeface="+mn-cs"/>
          </a:endParaRPr>
        </a:p>
      </dsp:txBody>
      <dsp:txXfrm rot="5400000">
        <a:off x="2534202" y="585564"/>
        <a:ext cx="2355164" cy="1756695"/>
      </dsp:txXfrm>
    </dsp:sp>
    <dsp:sp modelId="{B99A1F7A-8CD9-4B41-8D5C-99666AEAAAF3}">
      <dsp:nvSpPr>
        <dsp:cNvPr id="0" name=""/>
        <dsp:cNvSpPr/>
      </dsp:nvSpPr>
      <dsp:spPr>
        <a:xfrm rot="16200000">
          <a:off x="4779673" y="286330"/>
          <a:ext cx="2927825" cy="2355164"/>
        </a:xfrm>
        <a:prstGeom prst="flowChartManualOperation">
          <a:avLst/>
        </a:prstGeom>
        <a:solidFill>
          <a:srgbClr val="70AD47">
            <a:lumMod val="60000"/>
            <a:lumOff val="40000"/>
          </a:srgbClr>
        </a:solidFill>
        <a:ln w="12700" cap="flat" cmpd="sng" algn="ctr">
          <a:solidFill>
            <a:srgbClr val="A5A5A5">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lvl="0" algn="l" defTabSz="889000">
            <a:lnSpc>
              <a:spcPct val="90000"/>
            </a:lnSpc>
            <a:spcBef>
              <a:spcPct val="0"/>
            </a:spcBef>
            <a:spcAft>
              <a:spcPct val="35000"/>
            </a:spcAft>
          </a:pPr>
          <a:r>
            <a:rPr lang="en-US" sz="2000" b="1" kern="1200" dirty="0" smtClean="0">
              <a:solidFill>
                <a:sysClr val="windowText" lastClr="000000">
                  <a:hueOff val="0"/>
                  <a:satOff val="0"/>
                  <a:lumOff val="0"/>
                  <a:alphaOff val="0"/>
                </a:sysClr>
              </a:solidFill>
              <a:latin typeface="Calibri Light" panose="020F0302020204030204" pitchFamily="34" charset="0"/>
              <a:ea typeface="+mn-ea"/>
              <a:cs typeface="+mn-cs"/>
            </a:rPr>
            <a:t>Predictive Modelling </a:t>
          </a:r>
          <a:endParaRPr lang="en-US" sz="2000" b="1" kern="1200" dirty="0">
            <a:solidFill>
              <a:sysClr val="windowText" lastClr="000000">
                <a:hueOff val="0"/>
                <a:satOff val="0"/>
                <a:lumOff val="0"/>
                <a:alphaOff val="0"/>
              </a:sysClr>
            </a:solidFill>
            <a:latin typeface="Calibri Light" panose="020F0302020204030204" pitchFamily="34" charset="0"/>
            <a:ea typeface="+mn-ea"/>
            <a:cs typeface="+mn-cs"/>
          </a:endParaRPr>
        </a:p>
        <a:p>
          <a:pPr marL="228600" lvl="1" indent="-228600" algn="l" defTabSz="889000">
            <a:lnSpc>
              <a:spcPct val="90000"/>
            </a:lnSpc>
            <a:spcBef>
              <a:spcPct val="0"/>
            </a:spcBef>
            <a:spcAft>
              <a:spcPct val="15000"/>
            </a:spcAft>
            <a:buChar char="••"/>
          </a:pPr>
          <a:r>
            <a:rPr lang="en-US" sz="2000" b="0" kern="1200" dirty="0" smtClean="0">
              <a:solidFill>
                <a:sysClr val="windowText" lastClr="000000">
                  <a:hueOff val="0"/>
                  <a:satOff val="0"/>
                  <a:lumOff val="0"/>
                  <a:alphaOff val="0"/>
                </a:sysClr>
              </a:solidFill>
              <a:latin typeface="Calibri Light" panose="020F0302020204030204" pitchFamily="34" charset="0"/>
              <a:ea typeface="+mn-ea"/>
              <a:cs typeface="+mn-cs"/>
            </a:rPr>
            <a:t>Generate Model using ML for Prediction</a:t>
          </a:r>
          <a:endParaRPr lang="en-US" sz="2000" b="0" kern="1200" dirty="0">
            <a:solidFill>
              <a:sysClr val="windowText" lastClr="000000">
                <a:hueOff val="0"/>
                <a:satOff val="0"/>
                <a:lumOff val="0"/>
                <a:alphaOff val="0"/>
              </a:sysClr>
            </a:solidFill>
            <a:latin typeface="Calibri Light" panose="020F0302020204030204" pitchFamily="34" charset="0"/>
            <a:ea typeface="+mn-ea"/>
            <a:cs typeface="+mn-cs"/>
          </a:endParaRPr>
        </a:p>
        <a:p>
          <a:pPr marL="228600" lvl="1" indent="-228600" algn="l" defTabSz="889000">
            <a:lnSpc>
              <a:spcPct val="90000"/>
            </a:lnSpc>
            <a:spcBef>
              <a:spcPct val="0"/>
            </a:spcBef>
            <a:spcAft>
              <a:spcPct val="15000"/>
            </a:spcAft>
            <a:buChar char="••"/>
          </a:pPr>
          <a:r>
            <a:rPr lang="en-US" sz="2000" b="0" kern="1200" dirty="0" smtClean="0">
              <a:solidFill>
                <a:sysClr val="windowText" lastClr="000000">
                  <a:hueOff val="0"/>
                  <a:satOff val="0"/>
                  <a:lumOff val="0"/>
                  <a:alphaOff val="0"/>
                </a:sysClr>
              </a:solidFill>
              <a:latin typeface="Calibri Light" panose="020F0302020204030204" pitchFamily="34" charset="0"/>
              <a:ea typeface="+mn-ea"/>
              <a:cs typeface="+mn-cs"/>
            </a:rPr>
            <a:t>Tune Algorithmic Parameters</a:t>
          </a:r>
          <a:endParaRPr lang="en-US" sz="2000" b="0" kern="1200" dirty="0">
            <a:solidFill>
              <a:sysClr val="windowText" lastClr="000000">
                <a:hueOff val="0"/>
                <a:satOff val="0"/>
                <a:lumOff val="0"/>
                <a:alphaOff val="0"/>
              </a:sysClr>
            </a:solidFill>
            <a:latin typeface="Calibri Light" panose="020F0302020204030204" pitchFamily="34" charset="0"/>
            <a:ea typeface="+mn-ea"/>
            <a:cs typeface="+mn-cs"/>
          </a:endParaRPr>
        </a:p>
      </dsp:txBody>
      <dsp:txXfrm rot="5400000">
        <a:off x="5066004" y="585564"/>
        <a:ext cx="2355164" cy="1756695"/>
      </dsp:txXfrm>
    </dsp:sp>
    <dsp:sp modelId="{33ECDC71-6C2B-4285-94B1-756DADC405B7}">
      <dsp:nvSpPr>
        <dsp:cNvPr id="0" name=""/>
        <dsp:cNvSpPr/>
      </dsp:nvSpPr>
      <dsp:spPr>
        <a:xfrm rot="16200000">
          <a:off x="7313875" y="286330"/>
          <a:ext cx="2927825" cy="2355164"/>
        </a:xfrm>
        <a:prstGeom prst="flowChartManualOperation">
          <a:avLst/>
        </a:prstGeom>
        <a:solidFill>
          <a:srgbClr val="FFC000"/>
        </a:solidFill>
        <a:ln w="12700" cap="flat" cmpd="sng" algn="ctr">
          <a:solidFill>
            <a:srgbClr val="A5A5A5">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lvl="0" algn="l" defTabSz="889000">
            <a:lnSpc>
              <a:spcPct val="90000"/>
            </a:lnSpc>
            <a:spcBef>
              <a:spcPct val="0"/>
            </a:spcBef>
            <a:spcAft>
              <a:spcPct val="35000"/>
            </a:spcAft>
          </a:pPr>
          <a:r>
            <a:rPr lang="en-US" sz="2000" b="1" kern="1200" dirty="0" smtClean="0">
              <a:solidFill>
                <a:sysClr val="windowText" lastClr="000000">
                  <a:hueOff val="0"/>
                  <a:satOff val="0"/>
                  <a:lumOff val="0"/>
                  <a:alphaOff val="0"/>
                </a:sysClr>
              </a:solidFill>
              <a:latin typeface="Calibri Light" panose="020F0302020204030204" pitchFamily="34" charset="0"/>
              <a:ea typeface="+mn-ea"/>
              <a:cs typeface="+mn-cs"/>
            </a:rPr>
            <a:t>Validation &amp; Result Analysis</a:t>
          </a:r>
          <a:endParaRPr lang="en-US" sz="2000" b="1" kern="1200" dirty="0">
            <a:solidFill>
              <a:sysClr val="windowText" lastClr="000000">
                <a:hueOff val="0"/>
                <a:satOff val="0"/>
                <a:lumOff val="0"/>
                <a:alphaOff val="0"/>
              </a:sysClr>
            </a:solidFill>
            <a:latin typeface="Calibri Light" panose="020F0302020204030204" pitchFamily="34" charset="0"/>
            <a:ea typeface="+mn-ea"/>
            <a:cs typeface="+mn-cs"/>
          </a:endParaRPr>
        </a:p>
        <a:p>
          <a:pPr marL="228600" lvl="1" indent="-228600" algn="l" defTabSz="889000">
            <a:lnSpc>
              <a:spcPct val="90000"/>
            </a:lnSpc>
            <a:spcBef>
              <a:spcPct val="0"/>
            </a:spcBef>
            <a:spcAft>
              <a:spcPct val="15000"/>
            </a:spcAft>
            <a:buChar char="••"/>
          </a:pPr>
          <a:r>
            <a:rPr lang="en-US" sz="2000" b="0" kern="1200" dirty="0" smtClean="0">
              <a:solidFill>
                <a:sysClr val="windowText" lastClr="000000">
                  <a:hueOff val="0"/>
                  <a:satOff val="0"/>
                  <a:lumOff val="0"/>
                  <a:alphaOff val="0"/>
                </a:sysClr>
              </a:solidFill>
              <a:latin typeface="Calibri Light" panose="020F0302020204030204" pitchFamily="34" charset="0"/>
              <a:ea typeface="+mn-ea"/>
              <a:cs typeface="+mn-cs"/>
            </a:rPr>
            <a:t>Analysis the predict results and deriving insights from data.</a:t>
          </a:r>
          <a:endParaRPr lang="en-US" sz="2000" b="0" kern="1200" dirty="0">
            <a:solidFill>
              <a:sysClr val="windowText" lastClr="000000">
                <a:hueOff val="0"/>
                <a:satOff val="0"/>
                <a:lumOff val="0"/>
                <a:alphaOff val="0"/>
              </a:sysClr>
            </a:solidFill>
            <a:latin typeface="Calibri Light" panose="020F0302020204030204" pitchFamily="34" charset="0"/>
            <a:ea typeface="+mn-ea"/>
            <a:cs typeface="+mn-cs"/>
          </a:endParaRPr>
        </a:p>
      </dsp:txBody>
      <dsp:txXfrm rot="5400000">
        <a:off x="7600206" y="585564"/>
        <a:ext cx="2355164" cy="17566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CC94B2-E613-47E0-933E-0B60F818A457}">
      <dsp:nvSpPr>
        <dsp:cNvPr id="0" name=""/>
        <dsp:cNvSpPr/>
      </dsp:nvSpPr>
      <dsp:spPr>
        <a:xfrm>
          <a:off x="0" y="0"/>
          <a:ext cx="2130139" cy="1654629"/>
        </a:xfrm>
        <a:prstGeom prst="roundRect">
          <a:avLst>
            <a:gd name="adj" fmla="val 10000"/>
          </a:avLst>
        </a:prstGeom>
        <a:solidFill>
          <a:srgbClr val="FFC000">
            <a:tint val="40000"/>
            <a:hueOff val="0"/>
            <a:satOff val="0"/>
            <a:lumOff val="0"/>
            <a:alphaOff val="0"/>
          </a:srgb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en-IN" sz="1600" kern="1200" dirty="0" smtClean="0">
            <a:solidFill>
              <a:sysClr val="windowText" lastClr="000000">
                <a:hueOff val="0"/>
                <a:satOff val="0"/>
                <a:lumOff val="0"/>
                <a:alphaOff val="0"/>
              </a:sysClr>
            </a:solidFill>
            <a:latin typeface="Calibri" panose="020F0502020204030204"/>
            <a:ea typeface="+mn-ea"/>
            <a:cs typeface="+mn-cs"/>
          </a:endParaRPr>
        </a:p>
        <a:p>
          <a:pPr lvl="0" algn="ctr" defTabSz="711200">
            <a:lnSpc>
              <a:spcPct val="90000"/>
            </a:lnSpc>
            <a:spcBef>
              <a:spcPct val="0"/>
            </a:spcBef>
            <a:spcAft>
              <a:spcPct val="35000"/>
            </a:spcAft>
          </a:pPr>
          <a:r>
            <a:rPr lang="en-IN" sz="1600" kern="1200" dirty="0" smtClean="0">
              <a:solidFill>
                <a:sysClr val="windowText" lastClr="000000">
                  <a:hueOff val="0"/>
                  <a:satOff val="0"/>
                  <a:lumOff val="0"/>
                  <a:alphaOff val="0"/>
                </a:sysClr>
              </a:solidFill>
              <a:latin typeface="Calibri" panose="020F0502020204030204"/>
              <a:ea typeface="+mn-ea"/>
              <a:cs typeface="+mn-cs"/>
            </a:rPr>
            <a:t>Data Selection</a:t>
          </a:r>
          <a:endParaRPr lang="en-IN" sz="1600" kern="1200" dirty="0">
            <a:solidFill>
              <a:sysClr val="windowText" lastClr="000000">
                <a:hueOff val="0"/>
                <a:satOff val="0"/>
                <a:lumOff val="0"/>
                <a:alphaOff val="0"/>
              </a:sysClr>
            </a:solidFill>
            <a:latin typeface="Calibri" panose="020F0502020204030204"/>
            <a:ea typeface="+mn-ea"/>
            <a:cs typeface="+mn-cs"/>
          </a:endParaRPr>
        </a:p>
      </dsp:txBody>
      <dsp:txXfrm>
        <a:off x="0" y="0"/>
        <a:ext cx="2130139" cy="496388"/>
      </dsp:txXfrm>
    </dsp:sp>
    <dsp:sp modelId="{62A69383-19D6-4C59-AC3C-C95F08C4E694}">
      <dsp:nvSpPr>
        <dsp:cNvPr id="0" name=""/>
        <dsp:cNvSpPr/>
      </dsp:nvSpPr>
      <dsp:spPr>
        <a:xfrm>
          <a:off x="138937" y="754742"/>
          <a:ext cx="1704111" cy="587840"/>
        </a:xfrm>
        <a:prstGeom prst="roundRect">
          <a:avLst>
            <a:gd name="adj" fmla="val 10000"/>
          </a:avLst>
        </a:prstGeom>
        <a:solidFill>
          <a:srgbClr val="FFC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IN" sz="1900" kern="1200" dirty="0" smtClean="0">
              <a:solidFill>
                <a:sysClr val="window" lastClr="FFFFFF"/>
              </a:solidFill>
              <a:latin typeface="Calibri" panose="020F0502020204030204"/>
              <a:ea typeface="+mn-ea"/>
              <a:cs typeface="+mn-cs"/>
            </a:rPr>
            <a:t>Select</a:t>
          </a:r>
          <a:endParaRPr lang="en-IN" sz="1900" kern="1200" dirty="0">
            <a:solidFill>
              <a:sysClr val="window" lastClr="FFFFFF"/>
            </a:solidFill>
            <a:latin typeface="Calibri" panose="020F0502020204030204"/>
            <a:ea typeface="+mn-ea"/>
            <a:cs typeface="+mn-cs"/>
          </a:endParaRPr>
        </a:p>
      </dsp:txBody>
      <dsp:txXfrm>
        <a:off x="156154" y="771959"/>
        <a:ext cx="1669677" cy="553406"/>
      </dsp:txXfrm>
    </dsp:sp>
    <dsp:sp modelId="{441F6CAA-592A-44B2-A4EC-1FF4072197FB}">
      <dsp:nvSpPr>
        <dsp:cNvPr id="0" name=""/>
        <dsp:cNvSpPr/>
      </dsp:nvSpPr>
      <dsp:spPr>
        <a:xfrm>
          <a:off x="2290719" y="0"/>
          <a:ext cx="2130139" cy="1654629"/>
        </a:xfrm>
        <a:prstGeom prst="roundRect">
          <a:avLst>
            <a:gd name="adj" fmla="val 10000"/>
          </a:avLst>
        </a:prstGeom>
        <a:solidFill>
          <a:srgbClr val="FFC000">
            <a:tint val="40000"/>
            <a:hueOff val="0"/>
            <a:satOff val="0"/>
            <a:lumOff val="0"/>
            <a:alphaOff val="0"/>
          </a:srgb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en-IN" sz="1600" kern="1200" dirty="0" smtClean="0">
            <a:solidFill>
              <a:sysClr val="windowText" lastClr="000000">
                <a:hueOff val="0"/>
                <a:satOff val="0"/>
                <a:lumOff val="0"/>
                <a:alphaOff val="0"/>
              </a:sysClr>
            </a:solidFill>
            <a:latin typeface="Calibri" panose="020F0502020204030204"/>
            <a:ea typeface="+mn-ea"/>
            <a:cs typeface="+mn-cs"/>
          </a:endParaRPr>
        </a:p>
        <a:p>
          <a:pPr lvl="0" algn="ctr" defTabSz="711200">
            <a:lnSpc>
              <a:spcPct val="90000"/>
            </a:lnSpc>
            <a:spcBef>
              <a:spcPct val="0"/>
            </a:spcBef>
            <a:spcAft>
              <a:spcPct val="35000"/>
            </a:spcAft>
          </a:pPr>
          <a:r>
            <a:rPr lang="en-IN" sz="1600" kern="1200" dirty="0" smtClean="0">
              <a:solidFill>
                <a:sysClr val="windowText" lastClr="000000">
                  <a:hueOff val="0"/>
                  <a:satOff val="0"/>
                  <a:lumOff val="0"/>
                  <a:alphaOff val="0"/>
                </a:sysClr>
              </a:solidFill>
              <a:latin typeface="Calibri" panose="020F0502020204030204"/>
              <a:ea typeface="+mn-ea"/>
              <a:cs typeface="+mn-cs"/>
            </a:rPr>
            <a:t>Data Cleaning &amp; Pre-Processing</a:t>
          </a:r>
          <a:endParaRPr lang="en-IN" sz="1600" kern="1200" dirty="0">
            <a:solidFill>
              <a:sysClr val="windowText" lastClr="000000">
                <a:hueOff val="0"/>
                <a:satOff val="0"/>
                <a:lumOff val="0"/>
                <a:alphaOff val="0"/>
              </a:sysClr>
            </a:solidFill>
            <a:latin typeface="Calibri" panose="020F0502020204030204"/>
            <a:ea typeface="+mn-ea"/>
            <a:cs typeface="+mn-cs"/>
          </a:endParaRPr>
        </a:p>
      </dsp:txBody>
      <dsp:txXfrm>
        <a:off x="2290719" y="0"/>
        <a:ext cx="2130139" cy="496388"/>
      </dsp:txXfrm>
    </dsp:sp>
    <dsp:sp modelId="{0DC2F40D-F5F6-4336-9BF9-B81283C87D2C}">
      <dsp:nvSpPr>
        <dsp:cNvPr id="0" name=""/>
        <dsp:cNvSpPr/>
      </dsp:nvSpPr>
      <dsp:spPr>
        <a:xfrm>
          <a:off x="2428837" y="754742"/>
          <a:ext cx="1704111" cy="587840"/>
        </a:xfrm>
        <a:prstGeom prst="roundRect">
          <a:avLst>
            <a:gd name="adj" fmla="val 10000"/>
          </a:avLst>
        </a:prstGeom>
        <a:solidFill>
          <a:srgbClr val="FFC000">
            <a:hueOff val="5197846"/>
            <a:satOff val="-23984"/>
            <a:lumOff val="883"/>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IN" sz="1900" kern="1200" dirty="0" smtClean="0">
              <a:solidFill>
                <a:sysClr val="window" lastClr="FFFFFF"/>
              </a:solidFill>
              <a:latin typeface="Calibri" panose="020F0502020204030204"/>
              <a:ea typeface="+mn-ea"/>
              <a:cs typeface="+mn-cs"/>
            </a:rPr>
            <a:t>Pre-process</a:t>
          </a:r>
          <a:endParaRPr lang="en-IN" sz="1900" kern="1200" dirty="0">
            <a:solidFill>
              <a:sysClr val="window" lastClr="FFFFFF"/>
            </a:solidFill>
            <a:latin typeface="Calibri" panose="020F0502020204030204"/>
            <a:ea typeface="+mn-ea"/>
            <a:cs typeface="+mn-cs"/>
          </a:endParaRPr>
        </a:p>
      </dsp:txBody>
      <dsp:txXfrm>
        <a:off x="2446054" y="771959"/>
        <a:ext cx="1669677" cy="553406"/>
      </dsp:txXfrm>
    </dsp:sp>
    <dsp:sp modelId="{A7DF1089-5FD9-43D0-99CB-00977BD16304}">
      <dsp:nvSpPr>
        <dsp:cNvPr id="0" name=""/>
        <dsp:cNvSpPr/>
      </dsp:nvSpPr>
      <dsp:spPr>
        <a:xfrm>
          <a:off x="4580619" y="0"/>
          <a:ext cx="2130139" cy="1654629"/>
        </a:xfrm>
        <a:prstGeom prst="roundRect">
          <a:avLst>
            <a:gd name="adj" fmla="val 10000"/>
          </a:avLst>
        </a:prstGeom>
        <a:solidFill>
          <a:srgbClr val="FFC000">
            <a:tint val="40000"/>
            <a:hueOff val="0"/>
            <a:satOff val="0"/>
            <a:lumOff val="0"/>
            <a:alphaOff val="0"/>
          </a:srgb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en-IN" sz="1600" kern="1200" dirty="0" smtClean="0">
            <a:solidFill>
              <a:sysClr val="windowText" lastClr="000000">
                <a:hueOff val="0"/>
                <a:satOff val="0"/>
                <a:lumOff val="0"/>
                <a:alphaOff val="0"/>
              </a:sysClr>
            </a:solidFill>
            <a:latin typeface="Calibri" panose="020F0502020204030204"/>
            <a:ea typeface="+mn-ea"/>
            <a:cs typeface="+mn-cs"/>
          </a:endParaRPr>
        </a:p>
        <a:p>
          <a:pPr lvl="0" algn="ctr" defTabSz="711200">
            <a:lnSpc>
              <a:spcPct val="90000"/>
            </a:lnSpc>
            <a:spcBef>
              <a:spcPct val="0"/>
            </a:spcBef>
            <a:spcAft>
              <a:spcPct val="35000"/>
            </a:spcAft>
          </a:pPr>
          <a:r>
            <a:rPr lang="en-IN" sz="1600" kern="1200" dirty="0" smtClean="0">
              <a:solidFill>
                <a:sysClr val="windowText" lastClr="000000">
                  <a:hueOff val="0"/>
                  <a:satOff val="0"/>
                  <a:lumOff val="0"/>
                  <a:alphaOff val="0"/>
                </a:sysClr>
              </a:solidFill>
              <a:latin typeface="Calibri" panose="020F0502020204030204"/>
              <a:ea typeface="+mn-ea"/>
              <a:cs typeface="+mn-cs"/>
            </a:rPr>
            <a:t>Feature Engineering: Scaling,Decomposition,Aggregation</a:t>
          </a:r>
          <a:endParaRPr lang="en-IN" sz="1600" kern="1200" dirty="0">
            <a:solidFill>
              <a:sysClr val="windowText" lastClr="000000">
                <a:hueOff val="0"/>
                <a:satOff val="0"/>
                <a:lumOff val="0"/>
                <a:alphaOff val="0"/>
              </a:sysClr>
            </a:solidFill>
            <a:latin typeface="Calibri" panose="020F0502020204030204"/>
            <a:ea typeface="+mn-ea"/>
            <a:cs typeface="+mn-cs"/>
          </a:endParaRPr>
        </a:p>
      </dsp:txBody>
      <dsp:txXfrm>
        <a:off x="4580619" y="0"/>
        <a:ext cx="2130139" cy="496388"/>
      </dsp:txXfrm>
    </dsp:sp>
    <dsp:sp modelId="{051B74D6-9050-4009-B19D-20DE6E18F48A}">
      <dsp:nvSpPr>
        <dsp:cNvPr id="0" name=""/>
        <dsp:cNvSpPr/>
      </dsp:nvSpPr>
      <dsp:spPr>
        <a:xfrm>
          <a:off x="4718738" y="754742"/>
          <a:ext cx="1704111" cy="587840"/>
        </a:xfrm>
        <a:prstGeom prst="roundRect">
          <a:avLst>
            <a:gd name="adj" fmla="val 10000"/>
          </a:avLst>
        </a:prstGeom>
        <a:solidFill>
          <a:srgbClr val="FFC000">
            <a:hueOff val="10395692"/>
            <a:satOff val="-47968"/>
            <a:lumOff val="1765"/>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IN" sz="1900" kern="1200" dirty="0" smtClean="0">
              <a:solidFill>
                <a:sysClr val="window" lastClr="FFFFFF"/>
              </a:solidFill>
              <a:latin typeface="Calibri" panose="020F0502020204030204"/>
              <a:ea typeface="+mn-ea"/>
              <a:cs typeface="+mn-cs"/>
            </a:rPr>
            <a:t>Transformation</a:t>
          </a:r>
          <a:endParaRPr lang="en-IN" sz="1900" kern="1200" dirty="0">
            <a:solidFill>
              <a:sysClr val="window" lastClr="FFFFFF"/>
            </a:solidFill>
            <a:latin typeface="Calibri" panose="020F0502020204030204"/>
            <a:ea typeface="+mn-ea"/>
            <a:cs typeface="+mn-cs"/>
          </a:endParaRPr>
        </a:p>
      </dsp:txBody>
      <dsp:txXfrm>
        <a:off x="4735955" y="771959"/>
        <a:ext cx="1669677" cy="5534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2CA517-ACB5-4306-9CDC-3CF13653C25E}">
      <dsp:nvSpPr>
        <dsp:cNvPr id="0" name=""/>
        <dsp:cNvSpPr/>
      </dsp:nvSpPr>
      <dsp:spPr>
        <a:xfrm>
          <a:off x="0" y="255288"/>
          <a:ext cx="8128000" cy="680400"/>
        </a:xfrm>
        <a:prstGeom prst="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333248" rIns="630823"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Analyze the prediction results ( Param, Score)</a:t>
          </a:r>
          <a:endParaRPr lang="en-US" sz="1600" kern="1200" dirty="0"/>
        </a:p>
      </dsp:txBody>
      <dsp:txXfrm>
        <a:off x="0" y="255288"/>
        <a:ext cx="8128000" cy="680400"/>
      </dsp:txXfrm>
    </dsp:sp>
    <dsp:sp modelId="{3DA820CC-3812-4EF1-8169-704C93E1D084}">
      <dsp:nvSpPr>
        <dsp:cNvPr id="0" name=""/>
        <dsp:cNvSpPr/>
      </dsp:nvSpPr>
      <dsp:spPr>
        <a:xfrm>
          <a:off x="406400" y="19128"/>
          <a:ext cx="5689600" cy="47232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711200">
            <a:lnSpc>
              <a:spcPct val="90000"/>
            </a:lnSpc>
            <a:spcBef>
              <a:spcPct val="0"/>
            </a:spcBef>
            <a:spcAft>
              <a:spcPct val="35000"/>
            </a:spcAft>
          </a:pPr>
          <a:r>
            <a:rPr lang="en-US" sz="1600" kern="1200" dirty="0" smtClean="0"/>
            <a:t>Result Analysis</a:t>
          </a:r>
          <a:endParaRPr lang="en-US" sz="1600" kern="1200" dirty="0"/>
        </a:p>
      </dsp:txBody>
      <dsp:txXfrm>
        <a:off x="429457" y="42185"/>
        <a:ext cx="5643486" cy="426206"/>
      </dsp:txXfrm>
    </dsp:sp>
    <dsp:sp modelId="{2BEAC1D6-8480-43A7-BA43-00FF06EDCD5F}">
      <dsp:nvSpPr>
        <dsp:cNvPr id="0" name=""/>
        <dsp:cNvSpPr/>
      </dsp:nvSpPr>
      <dsp:spPr>
        <a:xfrm>
          <a:off x="0" y="1258248"/>
          <a:ext cx="8128000" cy="907200"/>
        </a:xfrm>
        <a:prstGeom prst="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333248" rIns="630823"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Prepare models using machine learning algorithm (</a:t>
          </a:r>
          <a:r>
            <a:rPr lang="en-US" sz="1600" kern="1200" dirty="0" err="1" smtClean="0"/>
            <a:t>Scikit</a:t>
          </a:r>
          <a:r>
            <a:rPr lang="en-US" sz="1600" kern="1200" dirty="0" smtClean="0"/>
            <a:t>-learn and other libraries )</a:t>
          </a:r>
          <a:endParaRPr lang="en-US" sz="1600" kern="1200" dirty="0"/>
        </a:p>
      </dsp:txBody>
      <dsp:txXfrm>
        <a:off x="0" y="1258248"/>
        <a:ext cx="8128000" cy="907200"/>
      </dsp:txXfrm>
    </dsp:sp>
    <dsp:sp modelId="{422127DC-0808-4958-BAFF-EFBF2E52E215}">
      <dsp:nvSpPr>
        <dsp:cNvPr id="0" name=""/>
        <dsp:cNvSpPr/>
      </dsp:nvSpPr>
      <dsp:spPr>
        <a:xfrm>
          <a:off x="406400" y="1022088"/>
          <a:ext cx="5689600" cy="47232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711200">
            <a:lnSpc>
              <a:spcPct val="90000"/>
            </a:lnSpc>
            <a:spcBef>
              <a:spcPct val="0"/>
            </a:spcBef>
            <a:spcAft>
              <a:spcPct val="35000"/>
            </a:spcAft>
          </a:pPr>
          <a:r>
            <a:rPr lang="en-US" sz="1600" kern="1200" dirty="0" smtClean="0"/>
            <a:t>Prediction Model Generation</a:t>
          </a:r>
          <a:endParaRPr lang="en-US" sz="1600" kern="1200" dirty="0"/>
        </a:p>
      </dsp:txBody>
      <dsp:txXfrm>
        <a:off x="429457" y="1045145"/>
        <a:ext cx="5643486" cy="426206"/>
      </dsp:txXfrm>
    </dsp:sp>
    <dsp:sp modelId="{D66D93C2-7950-4137-96D9-C1E9EF07F4EF}">
      <dsp:nvSpPr>
        <dsp:cNvPr id="0" name=""/>
        <dsp:cNvSpPr/>
      </dsp:nvSpPr>
      <dsp:spPr>
        <a:xfrm>
          <a:off x="0" y="2488008"/>
          <a:ext cx="8128000" cy="907200"/>
        </a:xfrm>
        <a:prstGeom prst="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333248" rIns="630823"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Generate Insightful features to be used for modelling ( DSM Algorithm: EFEAT,DFEAT,RFEAT)</a:t>
          </a:r>
          <a:endParaRPr lang="en-US" sz="1600" kern="1200" dirty="0"/>
        </a:p>
      </dsp:txBody>
      <dsp:txXfrm>
        <a:off x="0" y="2488008"/>
        <a:ext cx="8128000" cy="907200"/>
      </dsp:txXfrm>
    </dsp:sp>
    <dsp:sp modelId="{B0AAF1E0-8BA7-4B3B-8742-602562AF30DF}">
      <dsp:nvSpPr>
        <dsp:cNvPr id="0" name=""/>
        <dsp:cNvSpPr/>
      </dsp:nvSpPr>
      <dsp:spPr>
        <a:xfrm>
          <a:off x="406400" y="2251848"/>
          <a:ext cx="5689600" cy="47232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711200">
            <a:lnSpc>
              <a:spcPct val="90000"/>
            </a:lnSpc>
            <a:spcBef>
              <a:spcPct val="0"/>
            </a:spcBef>
            <a:spcAft>
              <a:spcPct val="35000"/>
            </a:spcAft>
          </a:pPr>
          <a:r>
            <a:rPr lang="en-US" sz="1600" kern="1200" dirty="0" smtClean="0"/>
            <a:t>Feature Engineering</a:t>
          </a:r>
          <a:endParaRPr lang="en-US" sz="1600" kern="1200" dirty="0"/>
        </a:p>
      </dsp:txBody>
      <dsp:txXfrm>
        <a:off x="429457" y="2274905"/>
        <a:ext cx="5643486" cy="426206"/>
      </dsp:txXfrm>
    </dsp:sp>
    <dsp:sp modelId="{6831A07E-AF7F-4FFA-BD6D-B2D110233CF2}">
      <dsp:nvSpPr>
        <dsp:cNvPr id="0" name=""/>
        <dsp:cNvSpPr/>
      </dsp:nvSpPr>
      <dsp:spPr>
        <a:xfrm>
          <a:off x="0" y="3717768"/>
          <a:ext cx="8128000" cy="932400"/>
        </a:xfrm>
        <a:prstGeom prst="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333248" rIns="630823"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Store the data (MySQL)</a:t>
          </a:r>
        </a:p>
        <a:p>
          <a:pPr marL="171450" lvl="1" indent="-171450" algn="l" defTabSz="711200">
            <a:lnSpc>
              <a:spcPct val="90000"/>
            </a:lnSpc>
            <a:spcBef>
              <a:spcPct val="0"/>
            </a:spcBef>
            <a:spcAft>
              <a:spcPct val="15000"/>
            </a:spcAft>
            <a:buChar char="••"/>
          </a:pPr>
          <a:r>
            <a:rPr lang="en-US" sz="1600" kern="1200" dirty="0" smtClean="0"/>
            <a:t>Cleaning raw data and execute ETL Process (Python Utilities)</a:t>
          </a:r>
        </a:p>
      </dsp:txBody>
      <dsp:txXfrm>
        <a:off x="0" y="3717768"/>
        <a:ext cx="8128000" cy="932400"/>
      </dsp:txXfrm>
    </dsp:sp>
    <dsp:sp modelId="{EEBC6E53-E584-46D4-B7A1-DDC0C73A18FF}">
      <dsp:nvSpPr>
        <dsp:cNvPr id="0" name=""/>
        <dsp:cNvSpPr/>
      </dsp:nvSpPr>
      <dsp:spPr>
        <a:xfrm>
          <a:off x="406400" y="3481608"/>
          <a:ext cx="5689600" cy="47232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711200">
            <a:lnSpc>
              <a:spcPct val="90000"/>
            </a:lnSpc>
            <a:spcBef>
              <a:spcPct val="0"/>
            </a:spcBef>
            <a:spcAft>
              <a:spcPct val="35000"/>
            </a:spcAft>
          </a:pPr>
          <a:r>
            <a:rPr lang="en-US" sz="1600" kern="1200" dirty="0" smtClean="0"/>
            <a:t>Data Storage and Cleaning</a:t>
          </a:r>
        </a:p>
      </dsp:txBody>
      <dsp:txXfrm>
        <a:off x="429457" y="3504665"/>
        <a:ext cx="5643486" cy="4262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5FA34D-32A0-4B4D-90FF-F029D3DAAC1A}">
      <dsp:nvSpPr>
        <dsp:cNvPr id="0" name=""/>
        <dsp:cNvSpPr/>
      </dsp:nvSpPr>
      <dsp:spPr>
        <a:xfrm>
          <a:off x="3511574" y="690412"/>
          <a:ext cx="126260" cy="553140"/>
        </a:xfrm>
        <a:custGeom>
          <a:avLst/>
          <a:gdLst/>
          <a:ahLst/>
          <a:cxnLst/>
          <a:rect l="0" t="0" r="0" b="0"/>
          <a:pathLst>
            <a:path>
              <a:moveTo>
                <a:pt x="0" y="0"/>
              </a:moveTo>
              <a:lnTo>
                <a:pt x="0" y="553140"/>
              </a:lnTo>
              <a:lnTo>
                <a:pt x="126260" y="55314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80464A-9E8E-4D8C-BF42-EAA8C92B7F13}">
      <dsp:nvSpPr>
        <dsp:cNvPr id="0" name=""/>
        <dsp:cNvSpPr/>
      </dsp:nvSpPr>
      <dsp:spPr>
        <a:xfrm>
          <a:off x="1202812" y="3251695"/>
          <a:ext cx="126260" cy="553140"/>
        </a:xfrm>
        <a:custGeom>
          <a:avLst/>
          <a:gdLst/>
          <a:ahLst/>
          <a:cxnLst/>
          <a:rect l="0" t="0" r="0" b="0"/>
          <a:pathLst>
            <a:path>
              <a:moveTo>
                <a:pt x="126260" y="0"/>
              </a:moveTo>
              <a:lnTo>
                <a:pt x="126260" y="553140"/>
              </a:lnTo>
              <a:lnTo>
                <a:pt x="0" y="55314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E4D63E-DB5C-4E3A-8CD7-9F3A4FBB6E21}">
      <dsp:nvSpPr>
        <dsp:cNvPr id="0" name=""/>
        <dsp:cNvSpPr/>
      </dsp:nvSpPr>
      <dsp:spPr>
        <a:xfrm>
          <a:off x="1930313" y="2397934"/>
          <a:ext cx="126260" cy="553140"/>
        </a:xfrm>
        <a:custGeom>
          <a:avLst/>
          <a:gdLst/>
          <a:ahLst/>
          <a:cxnLst/>
          <a:rect l="0" t="0" r="0" b="0"/>
          <a:pathLst>
            <a:path>
              <a:moveTo>
                <a:pt x="126260" y="0"/>
              </a:moveTo>
              <a:lnTo>
                <a:pt x="126260" y="553140"/>
              </a:lnTo>
              <a:lnTo>
                <a:pt x="0" y="55314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FA23D6-08A7-4734-BE8B-A188556A59BD}">
      <dsp:nvSpPr>
        <dsp:cNvPr id="0" name=""/>
        <dsp:cNvSpPr/>
      </dsp:nvSpPr>
      <dsp:spPr>
        <a:xfrm>
          <a:off x="2657813" y="1544173"/>
          <a:ext cx="126260" cy="553140"/>
        </a:xfrm>
        <a:custGeom>
          <a:avLst/>
          <a:gdLst/>
          <a:ahLst/>
          <a:cxnLst/>
          <a:rect l="0" t="0" r="0" b="0"/>
          <a:pathLst>
            <a:path>
              <a:moveTo>
                <a:pt x="126260" y="0"/>
              </a:moveTo>
              <a:lnTo>
                <a:pt x="126260" y="553140"/>
              </a:lnTo>
              <a:lnTo>
                <a:pt x="0" y="55314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A16F81-9C83-4E30-8FB1-6CFBDC843A0E}">
      <dsp:nvSpPr>
        <dsp:cNvPr id="0" name=""/>
        <dsp:cNvSpPr/>
      </dsp:nvSpPr>
      <dsp:spPr>
        <a:xfrm>
          <a:off x="3385314" y="690412"/>
          <a:ext cx="126260" cy="553140"/>
        </a:xfrm>
        <a:custGeom>
          <a:avLst/>
          <a:gdLst/>
          <a:ahLst/>
          <a:cxnLst/>
          <a:rect l="0" t="0" r="0" b="0"/>
          <a:pathLst>
            <a:path>
              <a:moveTo>
                <a:pt x="126260" y="0"/>
              </a:moveTo>
              <a:lnTo>
                <a:pt x="126260" y="553140"/>
              </a:lnTo>
              <a:lnTo>
                <a:pt x="0" y="55314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ECC4E7-3E2D-41C1-B5D8-D8D75C6E9C29}">
      <dsp:nvSpPr>
        <dsp:cNvPr id="0" name=""/>
        <dsp:cNvSpPr/>
      </dsp:nvSpPr>
      <dsp:spPr>
        <a:xfrm>
          <a:off x="2543710" y="89171"/>
          <a:ext cx="1935728" cy="60124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IN" sz="1100" kern="1200" dirty="0" smtClean="0"/>
            <a:t>Employee (</a:t>
          </a:r>
          <a:r>
            <a:rPr lang="en-IN" sz="1100" kern="1200" dirty="0" err="1" smtClean="0"/>
            <a:t>p.k</a:t>
          </a:r>
          <a:r>
            <a:rPr lang="en-IN" sz="1100" kern="1200" dirty="0" smtClean="0"/>
            <a:t>)</a:t>
          </a:r>
          <a:endParaRPr lang="en-IN" sz="1100" kern="1200" dirty="0"/>
        </a:p>
      </dsp:txBody>
      <dsp:txXfrm>
        <a:off x="2543710" y="89171"/>
        <a:ext cx="1935728" cy="601240"/>
      </dsp:txXfrm>
    </dsp:sp>
    <dsp:sp modelId="{23BD8AED-F453-4B22-B6BB-AB1350FD8579}">
      <dsp:nvSpPr>
        <dsp:cNvPr id="0" name=""/>
        <dsp:cNvSpPr/>
      </dsp:nvSpPr>
      <dsp:spPr>
        <a:xfrm>
          <a:off x="2182834" y="942932"/>
          <a:ext cx="1202480" cy="60124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IN" sz="1100" kern="1200" dirty="0" err="1" smtClean="0"/>
            <a:t>Works_on</a:t>
          </a:r>
          <a:r>
            <a:rPr lang="en-IN" sz="1100" kern="1200" dirty="0" smtClean="0"/>
            <a:t>(</a:t>
          </a:r>
          <a:r>
            <a:rPr lang="en-IN" sz="1100" kern="1200" dirty="0" err="1" smtClean="0"/>
            <a:t>c.k</a:t>
          </a:r>
          <a:r>
            <a:rPr lang="en-IN" sz="1100" kern="1200" dirty="0" smtClean="0"/>
            <a:t>)</a:t>
          </a:r>
          <a:endParaRPr lang="en-IN" sz="1100" kern="1200" dirty="0"/>
        </a:p>
      </dsp:txBody>
      <dsp:txXfrm>
        <a:off x="2182834" y="942932"/>
        <a:ext cx="1202480" cy="601240"/>
      </dsp:txXfrm>
    </dsp:sp>
    <dsp:sp modelId="{57ED9AF1-477C-410D-AC10-8A29603376D9}">
      <dsp:nvSpPr>
        <dsp:cNvPr id="0" name=""/>
        <dsp:cNvSpPr/>
      </dsp:nvSpPr>
      <dsp:spPr>
        <a:xfrm>
          <a:off x="1455333" y="1796693"/>
          <a:ext cx="1202480" cy="60124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IN" sz="1100" kern="1200" dirty="0" smtClean="0"/>
            <a:t>Project(</a:t>
          </a:r>
          <a:r>
            <a:rPr lang="en-IN" sz="1100" kern="1200" dirty="0" err="1" smtClean="0"/>
            <a:t>p.k</a:t>
          </a:r>
          <a:r>
            <a:rPr lang="en-IN" sz="1100" kern="1200" dirty="0" smtClean="0"/>
            <a:t>)</a:t>
          </a:r>
          <a:endParaRPr lang="en-IN" sz="1100" kern="1200" dirty="0"/>
        </a:p>
      </dsp:txBody>
      <dsp:txXfrm>
        <a:off x="1455333" y="1796693"/>
        <a:ext cx="1202480" cy="601240"/>
      </dsp:txXfrm>
    </dsp:sp>
    <dsp:sp modelId="{4F54ACF6-11C9-4226-B4FD-61C0640AA500}">
      <dsp:nvSpPr>
        <dsp:cNvPr id="0" name=""/>
        <dsp:cNvSpPr/>
      </dsp:nvSpPr>
      <dsp:spPr>
        <a:xfrm>
          <a:off x="727832" y="2650454"/>
          <a:ext cx="1202480" cy="60124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IN" sz="1100" kern="1200" dirty="0" smtClean="0"/>
            <a:t>Department(</a:t>
          </a:r>
          <a:r>
            <a:rPr lang="en-IN" sz="1100" kern="1200" dirty="0" err="1" smtClean="0"/>
            <a:t>p.k</a:t>
          </a:r>
          <a:r>
            <a:rPr lang="en-IN" sz="1100" kern="1200" dirty="0" smtClean="0"/>
            <a:t>)</a:t>
          </a:r>
          <a:endParaRPr lang="en-IN" sz="1100" kern="1200" dirty="0"/>
        </a:p>
      </dsp:txBody>
      <dsp:txXfrm>
        <a:off x="727832" y="2650454"/>
        <a:ext cx="1202480" cy="601240"/>
      </dsp:txXfrm>
    </dsp:sp>
    <dsp:sp modelId="{E67B54E8-D735-403D-9504-0E8D5C0C90F9}">
      <dsp:nvSpPr>
        <dsp:cNvPr id="0" name=""/>
        <dsp:cNvSpPr/>
      </dsp:nvSpPr>
      <dsp:spPr>
        <a:xfrm>
          <a:off x="332" y="3504215"/>
          <a:ext cx="1202480" cy="60124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IN" sz="1100" kern="1200" dirty="0" err="1" smtClean="0"/>
            <a:t>Dept_locations</a:t>
          </a:r>
          <a:r>
            <a:rPr lang="en-IN" sz="1100" kern="1200" dirty="0" smtClean="0"/>
            <a:t>(</a:t>
          </a:r>
          <a:r>
            <a:rPr lang="en-IN" sz="1100" kern="1200" dirty="0" err="1" smtClean="0"/>
            <a:t>c.k</a:t>
          </a:r>
          <a:r>
            <a:rPr lang="en-IN" sz="1100" kern="1200" dirty="0" smtClean="0"/>
            <a:t>)</a:t>
          </a:r>
          <a:endParaRPr lang="en-IN" sz="1100" kern="1200" dirty="0"/>
        </a:p>
      </dsp:txBody>
      <dsp:txXfrm>
        <a:off x="332" y="3504215"/>
        <a:ext cx="1202480" cy="601240"/>
      </dsp:txXfrm>
    </dsp:sp>
    <dsp:sp modelId="{F901981C-A4DD-4DBB-A2C8-0B8D5F61504A}">
      <dsp:nvSpPr>
        <dsp:cNvPr id="0" name=""/>
        <dsp:cNvSpPr/>
      </dsp:nvSpPr>
      <dsp:spPr>
        <a:xfrm>
          <a:off x="3637835" y="942932"/>
          <a:ext cx="1202480" cy="60124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IN" sz="1100" kern="1200" dirty="0" smtClean="0"/>
            <a:t>Dependent(</a:t>
          </a:r>
          <a:r>
            <a:rPr lang="en-IN" sz="1100" kern="1200" dirty="0" err="1" smtClean="0"/>
            <a:t>c.k</a:t>
          </a:r>
          <a:r>
            <a:rPr lang="en-IN" sz="1100" kern="1200" dirty="0" smtClean="0"/>
            <a:t>)</a:t>
          </a:r>
          <a:endParaRPr lang="en-IN" sz="1100" kern="1200" dirty="0"/>
        </a:p>
      </dsp:txBody>
      <dsp:txXfrm>
        <a:off x="3637835" y="942932"/>
        <a:ext cx="1202480" cy="6012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4F946A-9FC8-464F-80A3-EE97BD157EDD}">
      <dsp:nvSpPr>
        <dsp:cNvPr id="0" name=""/>
        <dsp:cNvSpPr/>
      </dsp:nvSpPr>
      <dsp:spPr>
        <a:xfrm>
          <a:off x="2743200" y="681813"/>
          <a:ext cx="1715180" cy="266166"/>
        </a:xfrm>
        <a:custGeom>
          <a:avLst/>
          <a:gdLst/>
          <a:ahLst/>
          <a:cxnLst/>
          <a:rect l="0" t="0" r="0" b="0"/>
          <a:pathLst>
            <a:path>
              <a:moveTo>
                <a:pt x="0" y="0"/>
              </a:moveTo>
              <a:lnTo>
                <a:pt x="0" y="133083"/>
              </a:lnTo>
              <a:lnTo>
                <a:pt x="1715180" y="133083"/>
              </a:lnTo>
              <a:lnTo>
                <a:pt x="1715180" y="266166"/>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B150BE-1667-4EEB-B4BB-161A66BB238C}">
      <dsp:nvSpPr>
        <dsp:cNvPr id="0" name=""/>
        <dsp:cNvSpPr/>
      </dsp:nvSpPr>
      <dsp:spPr>
        <a:xfrm>
          <a:off x="2417773" y="1581708"/>
          <a:ext cx="190118" cy="583030"/>
        </a:xfrm>
        <a:custGeom>
          <a:avLst/>
          <a:gdLst/>
          <a:ahLst/>
          <a:cxnLst/>
          <a:rect l="0" t="0" r="0" b="0"/>
          <a:pathLst>
            <a:path>
              <a:moveTo>
                <a:pt x="0" y="0"/>
              </a:moveTo>
              <a:lnTo>
                <a:pt x="0" y="583030"/>
              </a:lnTo>
              <a:lnTo>
                <a:pt x="190118" y="58303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A1D5A4-6BAF-4D3E-9C3F-9497E8EF94A2}">
      <dsp:nvSpPr>
        <dsp:cNvPr id="0" name=""/>
        <dsp:cNvSpPr/>
      </dsp:nvSpPr>
      <dsp:spPr>
        <a:xfrm>
          <a:off x="2743200" y="681813"/>
          <a:ext cx="181556" cy="266166"/>
        </a:xfrm>
        <a:custGeom>
          <a:avLst/>
          <a:gdLst/>
          <a:ahLst/>
          <a:cxnLst/>
          <a:rect l="0" t="0" r="0" b="0"/>
          <a:pathLst>
            <a:path>
              <a:moveTo>
                <a:pt x="0" y="0"/>
              </a:moveTo>
              <a:lnTo>
                <a:pt x="0" y="133083"/>
              </a:lnTo>
              <a:lnTo>
                <a:pt x="181556" y="133083"/>
              </a:lnTo>
              <a:lnTo>
                <a:pt x="181556" y="266166"/>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D25BC5-ECDC-4C8C-B70E-A80FFBECA92A}">
      <dsp:nvSpPr>
        <dsp:cNvPr id="0" name=""/>
        <dsp:cNvSpPr/>
      </dsp:nvSpPr>
      <dsp:spPr>
        <a:xfrm>
          <a:off x="1209576" y="681813"/>
          <a:ext cx="1533623" cy="266166"/>
        </a:xfrm>
        <a:custGeom>
          <a:avLst/>
          <a:gdLst/>
          <a:ahLst/>
          <a:cxnLst/>
          <a:rect l="0" t="0" r="0" b="0"/>
          <a:pathLst>
            <a:path>
              <a:moveTo>
                <a:pt x="1533623" y="0"/>
              </a:moveTo>
              <a:lnTo>
                <a:pt x="1533623" y="133083"/>
              </a:lnTo>
              <a:lnTo>
                <a:pt x="0" y="133083"/>
              </a:lnTo>
              <a:lnTo>
                <a:pt x="0" y="266166"/>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4387A0-7874-495D-97F8-A180F1633276}">
      <dsp:nvSpPr>
        <dsp:cNvPr id="0" name=""/>
        <dsp:cNvSpPr/>
      </dsp:nvSpPr>
      <dsp:spPr>
        <a:xfrm>
          <a:off x="1816517" y="124"/>
          <a:ext cx="1853365" cy="681689"/>
        </a:xfrm>
        <a:prstGeom prst="rect">
          <a:avLst/>
        </a:prstGeom>
        <a:gradFill rotWithShape="0">
          <a:gsLst>
            <a:gs pos="0">
              <a:schemeClr val="accent6">
                <a:alpha val="80000"/>
                <a:hueOff val="0"/>
                <a:satOff val="0"/>
                <a:lumOff val="0"/>
                <a:alphaOff val="0"/>
                <a:tint val="50000"/>
                <a:satMod val="300000"/>
              </a:schemeClr>
            </a:gs>
            <a:gs pos="35000">
              <a:schemeClr val="accent6">
                <a:alpha val="80000"/>
                <a:hueOff val="0"/>
                <a:satOff val="0"/>
                <a:lumOff val="0"/>
                <a:alphaOff val="0"/>
                <a:tint val="37000"/>
                <a:satMod val="300000"/>
              </a:schemeClr>
            </a:gs>
            <a:gs pos="100000">
              <a:schemeClr val="accent6">
                <a:alpha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kern="1200" dirty="0" err="1" smtClean="0">
              <a:latin typeface="+mj-lt"/>
              <a:cs typeface="Times New Roman" panose="02020603050405020304" pitchFamily="18" charset="0"/>
            </a:rPr>
            <a:t>Enrollment</a:t>
          </a:r>
          <a:r>
            <a:rPr lang="en-IN" sz="1200" kern="1200" dirty="0" smtClean="0">
              <a:latin typeface="+mj-lt"/>
              <a:cs typeface="Times New Roman" panose="02020603050405020304" pitchFamily="18" charset="0"/>
            </a:rPr>
            <a:t> (</a:t>
          </a:r>
          <a:r>
            <a:rPr lang="en-IN" sz="1200" kern="1200" dirty="0" err="1" smtClean="0">
              <a:latin typeface="+mj-lt"/>
              <a:cs typeface="Times New Roman" panose="02020603050405020304" pitchFamily="18" charset="0"/>
            </a:rPr>
            <a:t>p.k:Enrollment_id</a:t>
          </a:r>
          <a:r>
            <a:rPr lang="en-IN" sz="1200" kern="1200" dirty="0" smtClean="0">
              <a:latin typeface="+mj-lt"/>
              <a:cs typeface="Times New Roman" panose="02020603050405020304" pitchFamily="18" charset="0"/>
            </a:rPr>
            <a:t>)</a:t>
          </a:r>
          <a:endParaRPr lang="en-IN" sz="1200" kern="1200" dirty="0">
            <a:latin typeface="+mj-lt"/>
            <a:cs typeface="Times New Roman" panose="02020603050405020304" pitchFamily="18" charset="0"/>
          </a:endParaRPr>
        </a:p>
      </dsp:txBody>
      <dsp:txXfrm>
        <a:off x="1816517" y="124"/>
        <a:ext cx="1853365" cy="681689"/>
      </dsp:txXfrm>
    </dsp:sp>
    <dsp:sp modelId="{B6BC916B-E8A2-4B10-BD6E-B9330DD76C7D}">
      <dsp:nvSpPr>
        <dsp:cNvPr id="0" name=""/>
        <dsp:cNvSpPr/>
      </dsp:nvSpPr>
      <dsp:spPr>
        <a:xfrm>
          <a:off x="394290" y="947979"/>
          <a:ext cx="1630571" cy="633728"/>
        </a:xfrm>
        <a:prstGeom prst="rect">
          <a:avLst/>
        </a:prstGeom>
        <a:gradFill rotWithShape="0">
          <a:gsLst>
            <a:gs pos="0">
              <a:schemeClr val="accent6">
                <a:alpha val="70000"/>
                <a:hueOff val="0"/>
                <a:satOff val="0"/>
                <a:lumOff val="0"/>
                <a:alphaOff val="0"/>
                <a:tint val="50000"/>
                <a:satMod val="300000"/>
              </a:schemeClr>
            </a:gs>
            <a:gs pos="35000">
              <a:schemeClr val="accent6">
                <a:alpha val="70000"/>
                <a:hueOff val="0"/>
                <a:satOff val="0"/>
                <a:lumOff val="0"/>
                <a:alphaOff val="0"/>
                <a:tint val="37000"/>
                <a:satMod val="300000"/>
              </a:schemeClr>
            </a:gs>
            <a:gs pos="100000">
              <a:schemeClr val="accent6">
                <a:alpha val="7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kern="1200" dirty="0" smtClean="0">
              <a:latin typeface="+mj-lt"/>
              <a:cs typeface="Times New Roman" panose="02020603050405020304" pitchFamily="18" charset="0"/>
            </a:rPr>
            <a:t>Log(</a:t>
          </a:r>
          <a:r>
            <a:rPr lang="en-IN" sz="1200" kern="1200" dirty="0" err="1" smtClean="0">
              <a:latin typeface="+mj-lt"/>
              <a:cs typeface="Times New Roman" panose="02020603050405020304" pitchFamily="18" charset="0"/>
            </a:rPr>
            <a:t>p.k:Enrollment_id</a:t>
          </a:r>
          <a:r>
            <a:rPr lang="en-IN" sz="1200" kern="1200" dirty="0" smtClean="0">
              <a:latin typeface="+mj-lt"/>
              <a:cs typeface="Times New Roman" panose="02020603050405020304" pitchFamily="18" charset="0"/>
            </a:rPr>
            <a:t>)  (Source &amp; Event)</a:t>
          </a:r>
          <a:endParaRPr lang="en-IN" sz="1200" kern="1200" dirty="0">
            <a:latin typeface="+mj-lt"/>
            <a:cs typeface="Times New Roman" panose="02020603050405020304" pitchFamily="18" charset="0"/>
          </a:endParaRPr>
        </a:p>
      </dsp:txBody>
      <dsp:txXfrm>
        <a:off x="394290" y="947979"/>
        <a:ext cx="1630571" cy="633728"/>
      </dsp:txXfrm>
    </dsp:sp>
    <dsp:sp modelId="{EEE31716-E8F7-4A2C-B512-5FDEE199CD7E}">
      <dsp:nvSpPr>
        <dsp:cNvPr id="0" name=""/>
        <dsp:cNvSpPr/>
      </dsp:nvSpPr>
      <dsp:spPr>
        <a:xfrm>
          <a:off x="2291028" y="947979"/>
          <a:ext cx="1267457" cy="633728"/>
        </a:xfrm>
        <a:prstGeom prst="rect">
          <a:avLst/>
        </a:prstGeom>
        <a:gradFill rotWithShape="0">
          <a:gsLst>
            <a:gs pos="0">
              <a:schemeClr val="accent6">
                <a:alpha val="70000"/>
                <a:hueOff val="0"/>
                <a:satOff val="0"/>
                <a:lumOff val="0"/>
                <a:alphaOff val="0"/>
                <a:tint val="50000"/>
                <a:satMod val="300000"/>
              </a:schemeClr>
            </a:gs>
            <a:gs pos="35000">
              <a:schemeClr val="accent6">
                <a:alpha val="70000"/>
                <a:hueOff val="0"/>
                <a:satOff val="0"/>
                <a:lumOff val="0"/>
                <a:alphaOff val="0"/>
                <a:tint val="37000"/>
                <a:satMod val="300000"/>
              </a:schemeClr>
            </a:gs>
            <a:gs pos="100000">
              <a:schemeClr val="accent6">
                <a:alpha val="7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kern="1200" dirty="0" smtClean="0">
              <a:latin typeface="+mj-lt"/>
              <a:cs typeface="Times New Roman" panose="02020603050405020304" pitchFamily="18" charset="0"/>
            </a:rPr>
            <a:t>Courses(</a:t>
          </a:r>
          <a:r>
            <a:rPr lang="en-IN" sz="1200" kern="1200" dirty="0" err="1" smtClean="0">
              <a:latin typeface="+mj-lt"/>
              <a:cs typeface="Times New Roman" panose="02020603050405020304" pitchFamily="18" charset="0"/>
            </a:rPr>
            <a:t>p.k</a:t>
          </a:r>
          <a:r>
            <a:rPr lang="en-IN" sz="1200" kern="1200" dirty="0" smtClean="0">
              <a:latin typeface="+mj-lt"/>
              <a:cs typeface="Times New Roman" panose="02020603050405020304" pitchFamily="18" charset="0"/>
            </a:rPr>
            <a:t>: </a:t>
          </a:r>
          <a:r>
            <a:rPr lang="en-IN" sz="1200" kern="1200" dirty="0" err="1" smtClean="0">
              <a:latin typeface="+mj-lt"/>
              <a:cs typeface="Times New Roman" panose="02020603050405020304" pitchFamily="18" charset="0"/>
            </a:rPr>
            <a:t>course_id</a:t>
          </a:r>
          <a:r>
            <a:rPr lang="en-IN" sz="1200" kern="1200" dirty="0" smtClean="0">
              <a:latin typeface="+mj-lt"/>
              <a:cs typeface="Times New Roman" panose="02020603050405020304" pitchFamily="18" charset="0"/>
            </a:rPr>
            <a:t>)</a:t>
          </a:r>
          <a:endParaRPr lang="en-IN" sz="1200" kern="1200" dirty="0">
            <a:latin typeface="+mj-lt"/>
            <a:cs typeface="Times New Roman" panose="02020603050405020304" pitchFamily="18" charset="0"/>
          </a:endParaRPr>
        </a:p>
      </dsp:txBody>
      <dsp:txXfrm>
        <a:off x="2291028" y="947979"/>
        <a:ext cx="1267457" cy="633728"/>
      </dsp:txXfrm>
    </dsp:sp>
    <dsp:sp modelId="{74A119C5-4818-44C6-AAB4-856E1D42415D}">
      <dsp:nvSpPr>
        <dsp:cNvPr id="0" name=""/>
        <dsp:cNvSpPr/>
      </dsp:nvSpPr>
      <dsp:spPr>
        <a:xfrm>
          <a:off x="2607892" y="1847874"/>
          <a:ext cx="1267457" cy="633728"/>
        </a:xfrm>
        <a:prstGeom prst="rect">
          <a:avLst/>
        </a:prstGeom>
        <a:gradFill rotWithShape="0">
          <a:gsLst>
            <a:gs pos="0">
              <a:schemeClr val="accent6">
                <a:alpha val="50000"/>
                <a:hueOff val="0"/>
                <a:satOff val="0"/>
                <a:lumOff val="0"/>
                <a:alphaOff val="0"/>
                <a:tint val="50000"/>
                <a:satMod val="300000"/>
              </a:schemeClr>
            </a:gs>
            <a:gs pos="35000">
              <a:schemeClr val="accent6">
                <a:alpha val="50000"/>
                <a:hueOff val="0"/>
                <a:satOff val="0"/>
                <a:lumOff val="0"/>
                <a:alphaOff val="0"/>
                <a:tint val="37000"/>
                <a:satMod val="300000"/>
              </a:schemeClr>
            </a:gs>
            <a:gs pos="100000">
              <a:schemeClr val="accent6">
                <a:alpha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kern="1200" dirty="0" smtClean="0">
              <a:latin typeface="+mj-lt"/>
              <a:cs typeface="Times New Roman" panose="02020603050405020304" pitchFamily="18" charset="0"/>
            </a:rPr>
            <a:t>Object(</a:t>
          </a:r>
          <a:r>
            <a:rPr lang="en-IN" sz="1200" kern="1200" dirty="0" err="1" smtClean="0">
              <a:latin typeface="+mj-lt"/>
              <a:cs typeface="Times New Roman" panose="02020603050405020304" pitchFamily="18" charset="0"/>
            </a:rPr>
            <a:t>p.k:course_id</a:t>
          </a:r>
          <a:r>
            <a:rPr lang="en-IN" sz="1200" kern="1200" dirty="0" smtClean="0">
              <a:latin typeface="+mj-lt"/>
              <a:cs typeface="Times New Roman" panose="02020603050405020304" pitchFamily="18" charset="0"/>
            </a:rPr>
            <a:t>) (Category)</a:t>
          </a:r>
          <a:endParaRPr lang="en-IN" sz="1200" kern="1200" dirty="0">
            <a:latin typeface="+mj-lt"/>
            <a:cs typeface="Times New Roman" panose="02020603050405020304" pitchFamily="18" charset="0"/>
          </a:endParaRPr>
        </a:p>
      </dsp:txBody>
      <dsp:txXfrm>
        <a:off x="2607892" y="1847874"/>
        <a:ext cx="1267457" cy="633728"/>
      </dsp:txXfrm>
    </dsp:sp>
    <dsp:sp modelId="{8743ECF3-4314-4C53-8EB2-6254858649D5}">
      <dsp:nvSpPr>
        <dsp:cNvPr id="0" name=""/>
        <dsp:cNvSpPr/>
      </dsp:nvSpPr>
      <dsp:spPr>
        <a:xfrm>
          <a:off x="3824651" y="947979"/>
          <a:ext cx="1267457" cy="633728"/>
        </a:xfrm>
        <a:prstGeom prst="rect">
          <a:avLst/>
        </a:prstGeom>
        <a:gradFill rotWithShape="0">
          <a:gsLst>
            <a:gs pos="0">
              <a:schemeClr val="accent6">
                <a:alpha val="70000"/>
                <a:hueOff val="0"/>
                <a:satOff val="0"/>
                <a:lumOff val="0"/>
                <a:alphaOff val="0"/>
                <a:tint val="50000"/>
                <a:satMod val="300000"/>
              </a:schemeClr>
            </a:gs>
            <a:gs pos="35000">
              <a:schemeClr val="accent6">
                <a:alpha val="70000"/>
                <a:hueOff val="0"/>
                <a:satOff val="0"/>
                <a:lumOff val="0"/>
                <a:alphaOff val="0"/>
                <a:tint val="37000"/>
                <a:satMod val="300000"/>
              </a:schemeClr>
            </a:gs>
            <a:gs pos="100000">
              <a:schemeClr val="accent6">
                <a:alpha val="7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kern="1200" dirty="0" smtClean="0">
              <a:latin typeface="+mj-lt"/>
              <a:cs typeface="Times New Roman" panose="02020603050405020304" pitchFamily="18" charset="0"/>
            </a:rPr>
            <a:t>Users (</a:t>
          </a:r>
          <a:r>
            <a:rPr lang="en-IN" sz="1200" kern="1200" dirty="0" err="1" smtClean="0">
              <a:latin typeface="+mj-lt"/>
              <a:cs typeface="Times New Roman" panose="02020603050405020304" pitchFamily="18" charset="0"/>
            </a:rPr>
            <a:t>p.k:users_id</a:t>
          </a:r>
          <a:r>
            <a:rPr lang="en-IN" sz="1200" kern="1200" dirty="0" smtClean="0">
              <a:latin typeface="+mj-lt"/>
              <a:cs typeface="Times New Roman" panose="02020603050405020304" pitchFamily="18" charset="0"/>
            </a:rPr>
            <a:t>)</a:t>
          </a:r>
          <a:endParaRPr lang="en-IN" sz="1200" kern="1200" dirty="0">
            <a:latin typeface="+mj-lt"/>
            <a:cs typeface="Times New Roman" panose="02020603050405020304" pitchFamily="18" charset="0"/>
          </a:endParaRPr>
        </a:p>
      </dsp:txBody>
      <dsp:txXfrm>
        <a:off x="3824651" y="947979"/>
        <a:ext cx="1267457" cy="63372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807956-6130-427D-9BE2-5B781BE03D50}">
      <dsp:nvSpPr>
        <dsp:cNvPr id="0" name=""/>
        <dsp:cNvSpPr/>
      </dsp:nvSpPr>
      <dsp:spPr>
        <a:xfrm>
          <a:off x="0" y="375472"/>
          <a:ext cx="1452464" cy="4536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58F600-89D5-4B63-8437-11D552622F15}">
      <dsp:nvSpPr>
        <dsp:cNvPr id="0" name=""/>
        <dsp:cNvSpPr/>
      </dsp:nvSpPr>
      <dsp:spPr>
        <a:xfrm>
          <a:off x="72623" y="109792"/>
          <a:ext cx="1016724" cy="53136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30" tIns="0" rIns="38430" bIns="0" numCol="1" spcCol="1270" anchor="ctr" anchorCtr="0">
          <a:noAutofit/>
        </a:bodyPr>
        <a:lstStyle/>
        <a:p>
          <a:pPr lvl="0" algn="l" defTabSz="800100">
            <a:lnSpc>
              <a:spcPct val="90000"/>
            </a:lnSpc>
            <a:spcBef>
              <a:spcPct val="0"/>
            </a:spcBef>
            <a:spcAft>
              <a:spcPct val="35000"/>
            </a:spcAft>
          </a:pPr>
          <a:r>
            <a:rPr lang="en-IN" sz="1800" kern="1200" dirty="0" smtClean="0"/>
            <a:t>Level 0</a:t>
          </a:r>
          <a:endParaRPr lang="en-IN" sz="1800" kern="1200" dirty="0"/>
        </a:p>
      </dsp:txBody>
      <dsp:txXfrm>
        <a:off x="98562" y="135731"/>
        <a:ext cx="964846" cy="479482"/>
      </dsp:txXfrm>
    </dsp:sp>
    <dsp:sp modelId="{F7BF1CD8-BC8C-4869-B44A-6537EB807247}">
      <dsp:nvSpPr>
        <dsp:cNvPr id="0" name=""/>
        <dsp:cNvSpPr/>
      </dsp:nvSpPr>
      <dsp:spPr>
        <a:xfrm>
          <a:off x="0" y="1191952"/>
          <a:ext cx="1452464" cy="4536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AA2223-7517-43EB-A33F-B194C734505E}">
      <dsp:nvSpPr>
        <dsp:cNvPr id="0" name=""/>
        <dsp:cNvSpPr/>
      </dsp:nvSpPr>
      <dsp:spPr>
        <a:xfrm>
          <a:off x="72623" y="926272"/>
          <a:ext cx="1016724" cy="53136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30" tIns="0" rIns="38430" bIns="0" numCol="1" spcCol="1270" anchor="ctr" anchorCtr="0">
          <a:noAutofit/>
        </a:bodyPr>
        <a:lstStyle/>
        <a:p>
          <a:pPr lvl="0" algn="l" defTabSz="800100">
            <a:lnSpc>
              <a:spcPct val="90000"/>
            </a:lnSpc>
            <a:spcBef>
              <a:spcPct val="0"/>
            </a:spcBef>
            <a:spcAft>
              <a:spcPct val="35000"/>
            </a:spcAft>
          </a:pPr>
          <a:r>
            <a:rPr lang="en-IN" sz="1800" kern="1200" dirty="0" smtClean="0"/>
            <a:t>Level 1</a:t>
          </a:r>
          <a:endParaRPr lang="en-IN" sz="1800" kern="1200" dirty="0"/>
        </a:p>
      </dsp:txBody>
      <dsp:txXfrm>
        <a:off x="98562" y="952211"/>
        <a:ext cx="964846" cy="479482"/>
      </dsp:txXfrm>
    </dsp:sp>
    <dsp:sp modelId="{C815F8C4-1768-42AB-86CE-41B314D5E2E3}">
      <dsp:nvSpPr>
        <dsp:cNvPr id="0" name=""/>
        <dsp:cNvSpPr/>
      </dsp:nvSpPr>
      <dsp:spPr>
        <a:xfrm>
          <a:off x="0" y="2008432"/>
          <a:ext cx="1452464" cy="4536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58CF45-18FE-4BAD-AE92-EA96FEABA605}">
      <dsp:nvSpPr>
        <dsp:cNvPr id="0" name=""/>
        <dsp:cNvSpPr/>
      </dsp:nvSpPr>
      <dsp:spPr>
        <a:xfrm>
          <a:off x="72623" y="1742752"/>
          <a:ext cx="1016724" cy="53136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30" tIns="0" rIns="38430" bIns="0" numCol="1" spcCol="1270" anchor="ctr" anchorCtr="0">
          <a:noAutofit/>
        </a:bodyPr>
        <a:lstStyle/>
        <a:p>
          <a:pPr lvl="0" algn="l" defTabSz="800100">
            <a:lnSpc>
              <a:spcPct val="90000"/>
            </a:lnSpc>
            <a:spcBef>
              <a:spcPct val="0"/>
            </a:spcBef>
            <a:spcAft>
              <a:spcPct val="35000"/>
            </a:spcAft>
          </a:pPr>
          <a:r>
            <a:rPr lang="en-IN" sz="1800" kern="1200" dirty="0" smtClean="0"/>
            <a:t>Level 2</a:t>
          </a:r>
          <a:endParaRPr lang="en-IN" sz="1800" kern="1200" dirty="0"/>
        </a:p>
      </dsp:txBody>
      <dsp:txXfrm>
        <a:off x="98562" y="1768691"/>
        <a:ext cx="964846" cy="479482"/>
      </dsp:txXfrm>
    </dsp:sp>
    <dsp:sp modelId="{B58BB6B3-6011-4879-83B0-FCE8E9C5BFF0}">
      <dsp:nvSpPr>
        <dsp:cNvPr id="0" name=""/>
        <dsp:cNvSpPr/>
      </dsp:nvSpPr>
      <dsp:spPr>
        <a:xfrm>
          <a:off x="0" y="2824912"/>
          <a:ext cx="1452464" cy="4536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2C4216-2C1B-44DF-A602-3B5E30E3B1C1}">
      <dsp:nvSpPr>
        <dsp:cNvPr id="0" name=""/>
        <dsp:cNvSpPr/>
      </dsp:nvSpPr>
      <dsp:spPr>
        <a:xfrm>
          <a:off x="72623" y="2559232"/>
          <a:ext cx="1016724" cy="53136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30" tIns="0" rIns="38430" bIns="0" numCol="1" spcCol="1270" anchor="ctr" anchorCtr="0">
          <a:noAutofit/>
        </a:bodyPr>
        <a:lstStyle/>
        <a:p>
          <a:pPr lvl="0" algn="l" defTabSz="800100">
            <a:lnSpc>
              <a:spcPct val="90000"/>
            </a:lnSpc>
            <a:spcBef>
              <a:spcPct val="0"/>
            </a:spcBef>
            <a:spcAft>
              <a:spcPct val="35000"/>
            </a:spcAft>
          </a:pPr>
          <a:r>
            <a:rPr lang="en-IN" sz="1800" kern="1200" dirty="0" smtClean="0"/>
            <a:t>Level 3</a:t>
          </a:r>
          <a:endParaRPr lang="en-IN" sz="1800" kern="1200" dirty="0"/>
        </a:p>
      </dsp:txBody>
      <dsp:txXfrm>
        <a:off x="98562" y="2585171"/>
        <a:ext cx="964846" cy="479482"/>
      </dsp:txXfrm>
    </dsp:sp>
    <dsp:sp modelId="{1FCBA02A-6A3C-4C0C-BB7F-FED814BD4A77}">
      <dsp:nvSpPr>
        <dsp:cNvPr id="0" name=""/>
        <dsp:cNvSpPr/>
      </dsp:nvSpPr>
      <dsp:spPr>
        <a:xfrm>
          <a:off x="0" y="3641392"/>
          <a:ext cx="1452464" cy="4536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F5DC3A-C405-4673-B631-55A9A1815A84}">
      <dsp:nvSpPr>
        <dsp:cNvPr id="0" name=""/>
        <dsp:cNvSpPr/>
      </dsp:nvSpPr>
      <dsp:spPr>
        <a:xfrm>
          <a:off x="72623" y="3375712"/>
          <a:ext cx="1016724" cy="53136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30" tIns="0" rIns="38430" bIns="0" numCol="1" spcCol="1270" anchor="ctr" anchorCtr="0">
          <a:noAutofit/>
        </a:bodyPr>
        <a:lstStyle/>
        <a:p>
          <a:pPr lvl="0" algn="l" defTabSz="800100">
            <a:lnSpc>
              <a:spcPct val="90000"/>
            </a:lnSpc>
            <a:spcBef>
              <a:spcPct val="0"/>
            </a:spcBef>
            <a:spcAft>
              <a:spcPct val="35000"/>
            </a:spcAft>
          </a:pPr>
          <a:r>
            <a:rPr lang="en-IN" sz="1800" kern="1200" dirty="0" smtClean="0"/>
            <a:t>Level 4</a:t>
          </a:r>
          <a:endParaRPr lang="en-IN" sz="1800" kern="1200" dirty="0"/>
        </a:p>
      </dsp:txBody>
      <dsp:txXfrm>
        <a:off x="98562" y="3401651"/>
        <a:ext cx="964846"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92E4C8-E046-4D78-828B-F644FBCA01CC}" type="datetimeFigureOut">
              <a:rPr lang="en-US" smtClean="0"/>
              <a:t>6/21/2017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2D246A-D757-4056-927A-C2E706C73C44}" type="slidenum">
              <a:rPr lang="en-US" smtClean="0"/>
              <a:t>‹#›</a:t>
            </a:fld>
            <a:endParaRPr lang="en-US" dirty="0"/>
          </a:p>
        </p:txBody>
      </p:sp>
    </p:spTree>
    <p:extLst>
      <p:ext uri="{BB962C8B-B14F-4D97-AF65-F5344CB8AC3E}">
        <p14:creationId xmlns:p14="http://schemas.microsoft.com/office/powerpoint/2010/main" val="2758843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 y="431800"/>
            <a:ext cx="6623050" cy="3725863"/>
          </a:xfrm>
        </p:spPr>
      </p:sp>
      <p:sp>
        <p:nvSpPr>
          <p:cNvPr id="3" name="ノート プレースホルダー 2"/>
          <p:cNvSpPr>
            <a:spLocks noGrp="1"/>
          </p:cNvSpPr>
          <p:nvPr>
            <p:ph type="body" idx="1"/>
          </p:nvPr>
        </p:nvSpPr>
        <p:spPr/>
        <p:txBody>
          <a:bodyPr/>
          <a:lstStyle/>
          <a:p>
            <a:r>
              <a:rPr lang="en-US" sz="1200" kern="1200" dirty="0" smtClean="0">
                <a:solidFill>
                  <a:schemeClr val="tx1"/>
                </a:solidFill>
                <a:effectLst/>
                <a:latin typeface="+mn-lt"/>
                <a:ea typeface="+mn-ea"/>
                <a:cs typeface="+mn-cs"/>
              </a:rPr>
              <a:t>In recent times, data science is the emerging field because of availability of data.</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pipeline to solve the data science is </a:t>
            </a:r>
            <a:r>
              <a:rPr lang="en-US" sz="1200" kern="1200" dirty="0" err="1" smtClean="0">
                <a:solidFill>
                  <a:schemeClr val="tx1"/>
                </a:solidFill>
                <a:effectLst/>
                <a:latin typeface="+mn-lt"/>
                <a:ea typeface="+mn-ea"/>
                <a:cs typeface="+mn-cs"/>
              </a:rPr>
              <a:t>adhoc</a:t>
            </a:r>
            <a:r>
              <a:rPr lang="en-US"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of the most important part is to process the raw data and convert into valuable features.</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project is an initiative to automate that part in the data science pipeline.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feature engineering for relational and human behavioral</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data remains iterative, human-intuition driven, and challenging,</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hence, time consuming. </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any replacement for a human must be able</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engineer them acceptably well.</a:t>
            </a:r>
            <a:endParaRPr lang="en-IN"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2038808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recent times, data science is the emerging field because of availability of data.</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pipeline to solve the data science is adhoc. </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of the most important part is to process the raw data and convert into valuable features.</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project is an initiative to automate that part in the data science pipeline.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feature engineering for relational and human behavioral</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data remains iterative, human-intuition driven, and challenging,</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hence, time consuming. </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any replacement for a human must be able</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engineer them acceptably well.</a:t>
            </a:r>
            <a:endParaRPr lang="en-IN" dirty="0"/>
          </a:p>
        </p:txBody>
      </p:sp>
      <p:sp>
        <p:nvSpPr>
          <p:cNvPr id="4" name="Slide Number Placeholder 3"/>
          <p:cNvSpPr>
            <a:spLocks noGrp="1"/>
          </p:cNvSpPr>
          <p:nvPr>
            <p:ph type="sldNum" sz="quarter" idx="10"/>
          </p:nvPr>
        </p:nvSpPr>
        <p:spPr/>
        <p:txBody>
          <a:bodyPr/>
          <a:lstStyle/>
          <a:p>
            <a:fld id="{F72D246A-D757-4056-927A-C2E706C73C44}" type="slidenum">
              <a:rPr lang="en-US" smtClean="0"/>
              <a:t>3</a:t>
            </a:fld>
            <a:endParaRPr lang="en-US" dirty="0"/>
          </a:p>
        </p:txBody>
      </p:sp>
    </p:spTree>
    <p:extLst>
      <p:ext uri="{BB962C8B-B14F-4D97-AF65-F5344CB8AC3E}">
        <p14:creationId xmlns:p14="http://schemas.microsoft.com/office/powerpoint/2010/main" val="40965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 y="431800"/>
            <a:ext cx="6623050"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solidFill>
                  <a:srgbClr val="000000"/>
                </a:solidFill>
                <a:latin typeface="メイリオ"/>
              </a:rPr>
              <a:pPr/>
              <a:t>21</a:t>
            </a:fld>
            <a:endParaRPr lang="ja-JP" altLang="en-US" dirty="0">
              <a:solidFill>
                <a:srgbClr val="000000"/>
              </a:solidFill>
              <a:latin typeface="メイリオ"/>
            </a:endParaRPr>
          </a:p>
        </p:txBody>
      </p:sp>
    </p:spTree>
    <p:extLst>
      <p:ext uri="{BB962C8B-B14F-4D97-AF65-F5344CB8AC3E}">
        <p14:creationId xmlns:p14="http://schemas.microsoft.com/office/powerpoint/2010/main" val="275577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Master" Target="../slideMasters/slideMaster8.xml"/><Relationship Id="rId6" Type="http://schemas.openxmlformats.org/officeDocument/2006/relationships/image" Target="../media/image14.png"/><Relationship Id="rId11" Type="http://schemas.microsoft.com/office/2007/relationships/hdphoto" Target="../media/hdphoto1.wdp"/><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Master" Target="../slideMasters/slideMaster3.xml"/><Relationship Id="rId6" Type="http://schemas.openxmlformats.org/officeDocument/2006/relationships/image" Target="../media/image14.png"/><Relationship Id="rId11" Type="http://schemas.microsoft.com/office/2007/relationships/hdphoto" Target="../media/hdphoto1.wdp"/><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Master" Target="../slideMasters/slideMaster4.xml"/><Relationship Id="rId6" Type="http://schemas.openxmlformats.org/officeDocument/2006/relationships/image" Target="../media/image14.png"/><Relationship Id="rId11" Type="http://schemas.microsoft.com/office/2007/relationships/hdphoto" Target="../media/hdphoto1.wdp"/><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Master" Target="../slideMasters/slideMaster5.xml"/><Relationship Id="rId6" Type="http://schemas.openxmlformats.org/officeDocument/2006/relationships/image" Target="../media/image14.png"/><Relationship Id="rId11" Type="http://schemas.microsoft.com/office/2007/relationships/hdphoto" Target="../media/hdphoto1.wdp"/><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Master" Target="../slideMasters/slideMaster6.xml"/><Relationship Id="rId6" Type="http://schemas.openxmlformats.org/officeDocument/2006/relationships/image" Target="../media/image14.png"/><Relationship Id="rId11" Type="http://schemas.microsoft.com/office/2007/relationships/hdphoto" Target="../media/hdphoto1.wdp"/><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Master" Target="../slideMasters/slideMaster7.xml"/><Relationship Id="rId6" Type="http://schemas.openxmlformats.org/officeDocument/2006/relationships/image" Target="../media/image14.png"/><Relationship Id="rId11" Type="http://schemas.microsoft.com/office/2007/relationships/hdphoto" Target="../media/hdphoto1.wdp"/><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60EA82-879E-4E14-A6BB-214E5AAFEA3E}" type="datetimeFigureOut">
              <a:rPr lang="en-US" smtClean="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F98865-99BA-4016-B7FD-1D894721B1F0}" type="slidenum">
              <a:rPr lang="en-US" smtClean="0"/>
              <a:t>‹#›</a:t>
            </a:fld>
            <a:endParaRPr lang="en-US" dirty="0"/>
          </a:p>
        </p:txBody>
      </p:sp>
    </p:spTree>
    <p:extLst>
      <p:ext uri="{BB962C8B-B14F-4D97-AF65-F5344CB8AC3E}">
        <p14:creationId xmlns:p14="http://schemas.microsoft.com/office/powerpoint/2010/main" val="496124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60EA82-879E-4E14-A6BB-214E5AAFEA3E}" type="datetimeFigureOut">
              <a:rPr lang="en-US" smtClean="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F98865-99BA-4016-B7FD-1D894721B1F0}" type="slidenum">
              <a:rPr lang="en-US" smtClean="0"/>
              <a:t>‹#›</a:t>
            </a:fld>
            <a:endParaRPr lang="en-US" dirty="0"/>
          </a:p>
        </p:txBody>
      </p:sp>
    </p:spTree>
    <p:extLst>
      <p:ext uri="{BB962C8B-B14F-4D97-AF65-F5344CB8AC3E}">
        <p14:creationId xmlns:p14="http://schemas.microsoft.com/office/powerpoint/2010/main" val="118633605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115200"/>
            <a:ext cx="11712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744817963"/>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bg1"/>
                </a:solidFill>
                <a:latin typeface="Verdana" panose="020B0604030504040204" pitchFamily="34" charset="0"/>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3448785567"/>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Verdana" panose="020B0604030504040204" pitchFamily="34" charset="0"/>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1073478627"/>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2741533"/>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209243786"/>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6184790"/>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2000" y="0"/>
            <a:ext cx="12216000" cy="701198"/>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464353936"/>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2000" y="0"/>
            <a:ext cx="12216000" cy="701198"/>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239350" y="836712"/>
            <a:ext cx="11713301"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169158215"/>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2000" y="0"/>
            <a:ext cx="12216000" cy="701198"/>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239350" y="1414800"/>
            <a:ext cx="11713301"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422795769"/>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2000" y="0"/>
            <a:ext cx="12216000" cy="701198"/>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239350" y="1738800"/>
            <a:ext cx="11713301"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72576631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60EA82-879E-4E14-A6BB-214E5AAFEA3E}" type="datetimeFigureOut">
              <a:rPr lang="en-US" smtClean="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F98865-99BA-4016-B7FD-1D894721B1F0}" type="slidenum">
              <a:rPr lang="en-US" smtClean="0"/>
              <a:t>‹#›</a:t>
            </a:fld>
            <a:endParaRPr lang="en-US" dirty="0"/>
          </a:p>
        </p:txBody>
      </p:sp>
    </p:spTree>
    <p:extLst>
      <p:ext uri="{BB962C8B-B14F-4D97-AF65-F5344CB8AC3E}">
        <p14:creationId xmlns:p14="http://schemas.microsoft.com/office/powerpoint/2010/main" val="278309379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2000" y="0"/>
            <a:ext cx="12216000" cy="701198"/>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239349" y="836712"/>
            <a:ext cx="5664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6287351" y="836712"/>
            <a:ext cx="5664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995898441"/>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7906394"/>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2000" cy="6858000"/>
          </a:xfrm>
          <a:prstGeom prst="rect">
            <a:avLst/>
          </a:prstGeom>
        </p:spPr>
      </p:pic>
    </p:spTree>
    <p:extLst>
      <p:ext uri="{BB962C8B-B14F-4D97-AF65-F5344CB8AC3E}">
        <p14:creationId xmlns:p14="http://schemas.microsoft.com/office/powerpoint/2010/main" val="1560749497"/>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12192000" cy="6858000"/>
          </a:xfrm>
          <a:prstGeom prst="rect">
            <a:avLst/>
          </a:prstGeom>
        </p:spPr>
      </p:pic>
      <p:sp>
        <p:nvSpPr>
          <p:cNvPr id="4" name="タイトル"/>
          <p:cNvSpPr>
            <a:spLocks noGrp="1"/>
          </p:cNvSpPr>
          <p:nvPr>
            <p:ph type="title" hasCustomPrompt="1"/>
          </p:nvPr>
        </p:nvSpPr>
        <p:spPr bwMode="gray">
          <a:xfrm>
            <a:off x="239351" y="3049388"/>
            <a:ext cx="11712000" cy="584775"/>
          </a:xfrm>
        </p:spPr>
        <p:txBody>
          <a:bodyPr anchor="b" anchorCtr="0">
            <a:spAutoFit/>
          </a:bodyPr>
          <a:lstStyle>
            <a:lvl1pPr>
              <a:defRPr sz="3200">
                <a:solidFill>
                  <a:schemeClr val="accent6"/>
                </a:solidFill>
                <a:effectLst/>
                <a:latin typeface="Verdana" panose="020B0604030504040204" pitchFamily="34" charset="0"/>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239183" y="1800000"/>
            <a:ext cx="8496000" cy="360000"/>
          </a:xfrm>
        </p:spPr>
        <p:txBody>
          <a:bodyPr>
            <a:noAutofit/>
          </a:bodyPr>
          <a:lstStyle>
            <a:lvl1pPr marL="0" indent="0">
              <a:buNone/>
              <a:defRPr sz="1800" baseline="0">
                <a:latin typeface="Verdana" panose="020B0604030504040204" pitchFamily="34" charset="0"/>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239352" y="4032000"/>
            <a:ext cx="8736969" cy="707886"/>
          </a:xfrm>
        </p:spPr>
        <p:txBody>
          <a:bodyPr wrap="square">
            <a:spAutoFit/>
          </a:bodyPr>
          <a:lstStyle>
            <a:lvl1pPr marL="0" indent="0">
              <a:buNone/>
              <a:defRPr sz="2000" baseline="0">
                <a:solidFill>
                  <a:schemeClr val="bg1"/>
                </a:solidFill>
                <a:latin typeface="Verdana" panose="020B0604030504040204" pitchFamily="34" charset="0"/>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8910454"/>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12192000" cy="6858000"/>
          </a:xfrm>
          <a:prstGeom prst="rect">
            <a:avLst/>
          </a:prstGeom>
        </p:spPr>
      </p:pic>
      <p:sp>
        <p:nvSpPr>
          <p:cNvPr id="13" name="タイトル"/>
          <p:cNvSpPr>
            <a:spLocks noGrp="1"/>
          </p:cNvSpPr>
          <p:nvPr>
            <p:ph type="title" hasCustomPrompt="1"/>
          </p:nvPr>
        </p:nvSpPr>
        <p:spPr bwMode="invGray">
          <a:xfrm>
            <a:off x="239351" y="2905844"/>
            <a:ext cx="11680576"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239351" y="3926256"/>
            <a:ext cx="9025300"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13575487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blank" preserve="1">
  <p:cSld name="Brand Statement">
    <p:spTree>
      <p:nvGrpSpPr>
        <p:cNvPr id="1" name=""/>
        <p:cNvGrpSpPr/>
        <p:nvPr/>
      </p:nvGrpSpPr>
      <p:grpSpPr>
        <a:xfrm>
          <a:off x="0" y="0"/>
          <a:ext cx="0" cy="0"/>
          <a:chOff x="0" y="0"/>
          <a:chExt cx="0" cy="0"/>
        </a:xfrm>
      </p:grpSpPr>
      <p:pic>
        <p:nvPicPr>
          <p:cNvPr id="11"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12192000" cy="6858000"/>
          </a:xfrm>
          <a:prstGeom prst="rect">
            <a:avLst/>
          </a:prstGeom>
        </p:spPr>
      </p:pic>
      <p:pic>
        <p:nvPicPr>
          <p:cNvPr id="1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1"/>
            <a:ext cx="12192000" cy="6857999"/>
          </a:xfrm>
          <a:prstGeom prst="rect">
            <a:avLst/>
          </a:prstGeom>
        </p:spPr>
      </p:pic>
      <p:pic>
        <p:nvPicPr>
          <p:cNvPr id="1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1"/>
            <a:ext cx="12192000" cy="6857999"/>
          </a:xfrm>
          <a:prstGeom prst="rect">
            <a:avLst/>
          </a:prstGeom>
        </p:spPr>
      </p:pic>
      <p:pic>
        <p:nvPicPr>
          <p:cNvPr id="1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1"/>
            <a:ext cx="12192000" cy="6857999"/>
          </a:xfrm>
          <a:prstGeom prst="rect">
            <a:avLst/>
          </a:prstGeom>
        </p:spPr>
      </p:pic>
      <p:pic>
        <p:nvPicPr>
          <p:cNvPr id="1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1"/>
            <a:ext cx="12192000" cy="6857999"/>
          </a:xfrm>
          <a:prstGeom prst="rect">
            <a:avLst/>
          </a:prstGeom>
        </p:spPr>
      </p:pic>
      <p:pic>
        <p:nvPicPr>
          <p:cNvPr id="1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1"/>
            <a:ext cx="12192000" cy="6857999"/>
          </a:xfrm>
          <a:prstGeom prst="rect">
            <a:avLst/>
          </a:prstGeom>
        </p:spPr>
      </p:pic>
      <p:grpSp>
        <p:nvGrpSpPr>
          <p:cNvPr id="18" name="グループ化 17"/>
          <p:cNvGrpSpPr/>
          <p:nvPr userDrawn="1"/>
        </p:nvGrpSpPr>
        <p:grpSpPr bwMode="gray">
          <a:xfrm>
            <a:off x="0" y="0"/>
            <a:ext cx="12192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75806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par>
                                <p:cTn id="8" presetID="22" presetClass="entr" presetSubtype="4" fill="hold" nodeType="withEffect">
                                  <p:stCondLst>
                                    <p:cond delay="190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1000"/>
                                        <p:tgtEl>
                                          <p:spTgt spid="14"/>
                                        </p:tgtEl>
                                      </p:cBhvr>
                                    </p:animEffect>
                                  </p:childTnLst>
                                </p:cTn>
                              </p:par>
                              <p:par>
                                <p:cTn id="11" presetID="22" presetClass="entr" presetSubtype="2" fill="hold" nodeType="withEffect">
                                  <p:stCondLst>
                                    <p:cond delay="260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1000"/>
                                        <p:tgtEl>
                                          <p:spTgt spid="15"/>
                                        </p:tgtEl>
                                      </p:cBhvr>
                                    </p:animEffect>
                                  </p:childTnLst>
                                </p:cTn>
                              </p:par>
                              <p:par>
                                <p:cTn id="14" presetID="22" presetClass="entr" presetSubtype="8" fill="hold" nodeType="withEffect">
                                  <p:stCondLst>
                                    <p:cond delay="350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1000"/>
                                        <p:tgtEl>
                                          <p:spTgt spid="1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childTnLst>
                                </p:cTn>
                              </p:par>
                              <p:par>
                                <p:cTn id="21" presetID="10" presetClass="exit" presetSubtype="0" fill="hold" nodeType="withEffect">
                                  <p:stCondLst>
                                    <p:cond delay="1000"/>
                                  </p:stCondLst>
                                  <p:childTnLst>
                                    <p:animEffect transition="out" filter="fade">
                                      <p:cBhvr>
                                        <p:cTn id="22" dur="800"/>
                                        <p:tgtEl>
                                          <p:spTgt spid="12"/>
                                        </p:tgtEl>
                                      </p:cBhvr>
                                    </p:animEffect>
                                    <p:set>
                                      <p:cBhvr>
                                        <p:cTn id="23" dur="1" fill="hold">
                                          <p:stCondLst>
                                            <p:cond delay="799"/>
                                          </p:stCondLst>
                                        </p:cTn>
                                        <p:tgtEl>
                                          <p:spTgt spid="1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16"/>
                                        </p:tgtEl>
                                      </p:cBhvr>
                                    </p:animEffect>
                                    <p:set>
                                      <p:cBhvr>
                                        <p:cTn id="29" dur="1" fill="hold">
                                          <p:stCondLst>
                                            <p:cond delay="499"/>
                                          </p:stCondLst>
                                        </p:cTn>
                                        <p:tgtEl>
                                          <p:spTgt spid="1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13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12192000" cy="6858000"/>
          </a:xfrm>
          <a:prstGeom prst="rect">
            <a:avLst/>
          </a:prstGeom>
        </p:spPr>
      </p:pic>
      <p:sp>
        <p:nvSpPr>
          <p:cNvPr id="2" name="タイトル"/>
          <p:cNvSpPr>
            <a:spLocks noGrp="1"/>
          </p:cNvSpPr>
          <p:nvPr>
            <p:ph type="title" hasCustomPrompt="1"/>
          </p:nvPr>
        </p:nvSpPr>
        <p:spPr bwMode="gray">
          <a:xfrm>
            <a:off x="2159563" y="374949"/>
            <a:ext cx="9792000" cy="461665"/>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2159563"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867849290"/>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12192000" cy="6858000"/>
          </a:xfrm>
          <a:prstGeom prst="rect">
            <a:avLst/>
          </a:prstGeom>
        </p:spPr>
      </p:pic>
      <p:sp>
        <p:nvSpPr>
          <p:cNvPr id="2" name="タイトル"/>
          <p:cNvSpPr>
            <a:spLocks noGrp="1"/>
          </p:cNvSpPr>
          <p:nvPr>
            <p:ph type="title" hasCustomPrompt="1"/>
          </p:nvPr>
        </p:nvSpPr>
        <p:spPr bwMode="invGray">
          <a:xfrm>
            <a:off x="239184" y="2989092"/>
            <a:ext cx="11712000" cy="523220"/>
          </a:xfrm>
        </p:spPr>
        <p:txBody>
          <a:bodyPr wrap="square" anchor="b">
            <a:spAutoFit/>
          </a:bodyPr>
          <a:lstStyle>
            <a:lvl1pPr>
              <a:defRPr sz="2800" b="0">
                <a:solidFill>
                  <a:schemeClr val="bg1"/>
                </a:solidFill>
              </a:defRPr>
            </a:lvl1pPr>
          </a:lstStyle>
          <a:p>
            <a:r>
              <a:rPr kumimoji="1" lang="en-US" altLang="ja-JP" dirty="0" smtClean="0"/>
              <a:t>Enter the title.</a:t>
            </a:r>
            <a:endParaRPr kumimoji="1" lang="ja-JP" altLang="en-US" dirty="0"/>
          </a:p>
        </p:txBody>
      </p:sp>
      <p:sp>
        <p:nvSpPr>
          <p:cNvPr id="5" name="テキスト プレースホルダー"/>
          <p:cNvSpPr>
            <a:spLocks noGrp="1"/>
          </p:cNvSpPr>
          <p:nvPr>
            <p:ph type="body" sz="quarter" idx="10" hasCustomPrompt="1"/>
          </p:nvPr>
        </p:nvSpPr>
        <p:spPr bwMode="gray">
          <a:xfrm>
            <a:off x="239184" y="385200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en-US" altLang="ja-JP" dirty="0" smtClean="0"/>
              <a:t>Enter the subtitle.</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187338853"/>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115200"/>
            <a:ext cx="11712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329158239"/>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bg1"/>
                </a:solidFill>
                <a:latin typeface="Verdana" panose="020B0604030504040204" pitchFamily="34" charset="0"/>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353893991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12192000" cy="6858000"/>
          </a:xfrm>
          <a:prstGeom prst="rect">
            <a:avLst/>
          </a:prstGeom>
        </p:spPr>
      </p:pic>
      <p:sp>
        <p:nvSpPr>
          <p:cNvPr id="4" name="タイトル"/>
          <p:cNvSpPr>
            <a:spLocks noGrp="1"/>
          </p:cNvSpPr>
          <p:nvPr>
            <p:ph type="title" hasCustomPrompt="1"/>
          </p:nvPr>
        </p:nvSpPr>
        <p:spPr bwMode="gray">
          <a:xfrm>
            <a:off x="239351" y="3098632"/>
            <a:ext cx="11712000" cy="535531"/>
          </a:xfrm>
        </p:spPr>
        <p:txBody>
          <a:bodyPr anchor="b" anchorCtr="0">
            <a:spAutoFit/>
          </a:bodyPr>
          <a:lstStyle>
            <a:lvl1pPr>
              <a:defRPr sz="3200">
                <a:solidFill>
                  <a:schemeClr val="accent6"/>
                </a:solidFill>
                <a:effectLst/>
                <a:latin typeface="Verdana" panose="020B0604030504040204" pitchFamily="34" charset="0"/>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239183" y="1800000"/>
            <a:ext cx="8496000" cy="360000"/>
          </a:xfrm>
        </p:spPr>
        <p:txBody>
          <a:bodyPr>
            <a:noAutofit/>
          </a:bodyPr>
          <a:lstStyle>
            <a:lvl1pPr marL="0" indent="0">
              <a:buNone/>
              <a:defRPr sz="1800" baseline="0">
                <a:latin typeface="Verdana" panose="020B0604030504040204" pitchFamily="34" charset="0"/>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239352" y="4032000"/>
            <a:ext cx="8736969" cy="646331"/>
          </a:xfrm>
        </p:spPr>
        <p:txBody>
          <a:bodyPr wrap="square">
            <a:spAutoFit/>
          </a:bodyPr>
          <a:lstStyle>
            <a:lvl1pPr marL="0" indent="0">
              <a:buNone/>
              <a:defRPr sz="2000" baseline="0">
                <a:solidFill>
                  <a:schemeClr val="bg1"/>
                </a:solidFill>
                <a:latin typeface="Verdana" panose="020B0604030504040204" pitchFamily="34" charset="0"/>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335445709"/>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Verdana" panose="020B0604030504040204" pitchFamily="34" charset="0"/>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2636707915"/>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1762789622"/>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3638318886"/>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4957007"/>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2000" y="0"/>
            <a:ext cx="12216000" cy="701198"/>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4219086051"/>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2000" y="0"/>
            <a:ext cx="12216000" cy="701198"/>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239350" y="836712"/>
            <a:ext cx="11713301"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527507272"/>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2000" y="0"/>
            <a:ext cx="12216000" cy="701198"/>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239350" y="1414800"/>
            <a:ext cx="11713301"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609718960"/>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2000" y="0"/>
            <a:ext cx="12216000" cy="701198"/>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239350" y="1738800"/>
            <a:ext cx="11713301"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1198982981"/>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2000" y="0"/>
            <a:ext cx="12216000" cy="701198"/>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239349" y="836712"/>
            <a:ext cx="5664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6287351" y="836712"/>
            <a:ext cx="5664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534581476"/>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82999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12192000" cy="6858000"/>
          </a:xfrm>
          <a:prstGeom prst="rect">
            <a:avLst/>
          </a:prstGeom>
        </p:spPr>
      </p:pic>
      <p:sp>
        <p:nvSpPr>
          <p:cNvPr id="2" name="タイトル"/>
          <p:cNvSpPr>
            <a:spLocks noGrp="1"/>
          </p:cNvSpPr>
          <p:nvPr>
            <p:ph type="title" hasCustomPrompt="1"/>
          </p:nvPr>
        </p:nvSpPr>
        <p:spPr bwMode="gray">
          <a:xfrm>
            <a:off x="2159563" y="134883"/>
            <a:ext cx="9792000" cy="701731"/>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2159563"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320436362"/>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2000" cy="6858000"/>
          </a:xfrm>
          <a:prstGeom prst="rect">
            <a:avLst/>
          </a:prstGeom>
        </p:spPr>
      </p:pic>
    </p:spTree>
    <p:extLst>
      <p:ext uri="{BB962C8B-B14F-4D97-AF65-F5344CB8AC3E}">
        <p14:creationId xmlns:p14="http://schemas.microsoft.com/office/powerpoint/2010/main" val="2755379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bg1"/>
                </a:solidFill>
                <a:latin typeface="Verdana" panose="020B0604030504040204" pitchFamily="34" charset="0"/>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6845411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Stream 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334434" y="2276475"/>
            <a:ext cx="11523133" cy="1873250"/>
          </a:xfrm>
        </p:spPr>
        <p:txBody>
          <a:bodyPr lIns="91440" rIns="91440"/>
          <a:lstStyle>
            <a:lvl1pPr algn="ctr">
              <a:defRPr sz="3600"/>
            </a:lvl1pPr>
          </a:lstStyle>
          <a:p>
            <a:pPr lvl="0"/>
            <a:r>
              <a:rPr kumimoji="1" lang="en-US" altLang="ja-JP" smtClean="0"/>
              <a:t>Click to edit Master title style</a:t>
            </a:r>
            <a:endParaRPr lang="ja-JP" altLang="en-US" noProof="0" dirty="0" smtClean="0"/>
          </a:p>
        </p:txBody>
      </p:sp>
      <p:sp>
        <p:nvSpPr>
          <p:cNvPr id="12291" name="Rectangle 3"/>
          <p:cNvSpPr>
            <a:spLocks noGrp="1" noChangeArrowheads="1"/>
          </p:cNvSpPr>
          <p:nvPr>
            <p:ph type="subTitle" idx="1"/>
          </p:nvPr>
        </p:nvSpPr>
        <p:spPr>
          <a:xfrm>
            <a:off x="334434" y="4292600"/>
            <a:ext cx="11523133"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buFont typeface="Arial" charset="0"/>
              <a:buNone/>
              <a:defRPr sz="2000"/>
            </a:lvl1pPr>
          </a:lstStyle>
          <a:p>
            <a:r>
              <a:rPr kumimoji="1" lang="en-US" altLang="ja-JP" smtClean="0"/>
              <a:t>Click to edit Master subtitle style</a:t>
            </a:r>
            <a:endParaRPr kumimoji="1" lang="ja-JP" altLang="en-US" dirty="0"/>
          </a:p>
        </p:txBody>
      </p:sp>
    </p:spTree>
    <p:extLst>
      <p:ext uri="{BB962C8B-B14F-4D97-AF65-F5344CB8AC3E}">
        <p14:creationId xmlns:p14="http://schemas.microsoft.com/office/powerpoint/2010/main" val="31403889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Click to edit Master title style</a:t>
            </a:r>
            <a:endParaRPr lang="ja-JP" altLang="en-US" dirty="0"/>
          </a:p>
        </p:txBody>
      </p:sp>
      <p:sp>
        <p:nvSpPr>
          <p:cNvPr id="3" name="コンテンツ プレースホルダー 2"/>
          <p:cNvSpPr>
            <a:spLocks noGrp="1"/>
          </p:cNvSpPr>
          <p:nvPr>
            <p:ph idx="1"/>
          </p:nvPr>
        </p:nvSpPr>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dirty="0"/>
          </a:p>
        </p:txBody>
      </p:sp>
    </p:spTree>
    <p:extLst>
      <p:ext uri="{BB962C8B-B14F-4D97-AF65-F5344CB8AC3E}">
        <p14:creationId xmlns:p14="http://schemas.microsoft.com/office/powerpoint/2010/main" val="359836553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Click to edit Master title style</a:t>
            </a:r>
            <a:endParaRPr lang="ja-JP" altLang="en-US" dirty="0"/>
          </a:p>
        </p:txBody>
      </p:sp>
    </p:spTree>
    <p:extLst>
      <p:ext uri="{BB962C8B-B14F-4D97-AF65-F5344CB8AC3E}">
        <p14:creationId xmlns:p14="http://schemas.microsoft.com/office/powerpoint/2010/main" val="191492785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Wave 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62" name="Rectangle 18"/>
          <p:cNvSpPr>
            <a:spLocks noGrp="1" noChangeArrowheads="1"/>
          </p:cNvSpPr>
          <p:nvPr>
            <p:ph type="ctrTitle"/>
          </p:nvPr>
        </p:nvSpPr>
        <p:spPr>
          <a:xfrm>
            <a:off x="334434" y="1736812"/>
            <a:ext cx="11523133" cy="1873796"/>
          </a:xfrm>
        </p:spPr>
        <p:txBody>
          <a:bodyPr lIns="91440" rIns="91440"/>
          <a:lstStyle>
            <a:lvl1pPr algn="ctr">
              <a:defRPr sz="3600"/>
            </a:lvl1pPr>
          </a:lstStyle>
          <a:p>
            <a:pPr lvl="0"/>
            <a:r>
              <a:rPr kumimoji="1" lang="en-US" altLang="ja-JP" smtClean="0"/>
              <a:t>Click to edit Master title style</a:t>
            </a:r>
            <a:endParaRPr lang="ja-JP" altLang="en-US" noProof="0" dirty="0" smtClean="0"/>
          </a:p>
        </p:txBody>
      </p:sp>
      <p:sp>
        <p:nvSpPr>
          <p:cNvPr id="6163" name="Rectangle 19"/>
          <p:cNvSpPr>
            <a:spLocks noGrp="1" noChangeArrowheads="1"/>
          </p:cNvSpPr>
          <p:nvPr>
            <p:ph type="subTitle" idx="1"/>
          </p:nvPr>
        </p:nvSpPr>
        <p:spPr>
          <a:xfrm>
            <a:off x="334434" y="3753483"/>
            <a:ext cx="11523133"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buFont typeface="Arial" charset="0"/>
              <a:buNone/>
              <a:defRPr sz="2000"/>
            </a:lvl1pPr>
          </a:lstStyle>
          <a:p>
            <a:r>
              <a:rPr kumimoji="1" lang="en-US" altLang="ja-JP" smtClean="0"/>
              <a:t>Click to edit Master subtitle style</a:t>
            </a:r>
            <a:endParaRPr kumimoji="1" lang="ja-JP" altLang="en-US" dirty="0"/>
          </a:p>
        </p:txBody>
      </p:sp>
    </p:spTree>
    <p:extLst>
      <p:ext uri="{BB962C8B-B14F-4D97-AF65-F5344CB8AC3E}">
        <p14:creationId xmlns:p14="http://schemas.microsoft.com/office/powerpoint/2010/main" val="25663863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Click to edit Master title style</a:t>
            </a:r>
            <a:endParaRPr lang="ja-JP" altLang="en-US" dirty="0"/>
          </a:p>
        </p:txBody>
      </p:sp>
      <p:sp>
        <p:nvSpPr>
          <p:cNvPr id="3" name="コンテンツ プレースホルダー 2"/>
          <p:cNvSpPr>
            <a:spLocks noGrp="1"/>
          </p:cNvSpPr>
          <p:nvPr>
            <p:ph sz="half" idx="1"/>
          </p:nvPr>
        </p:nvSpPr>
        <p:spPr>
          <a:xfrm>
            <a:off x="203200" y="981076"/>
            <a:ext cx="5791200" cy="525621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dirty="0"/>
          </a:p>
        </p:txBody>
      </p:sp>
      <p:sp>
        <p:nvSpPr>
          <p:cNvPr id="4" name="コンテンツ プレースホルダー 3"/>
          <p:cNvSpPr>
            <a:spLocks noGrp="1"/>
          </p:cNvSpPr>
          <p:nvPr>
            <p:ph sz="half" idx="2"/>
          </p:nvPr>
        </p:nvSpPr>
        <p:spPr>
          <a:xfrm>
            <a:off x="6197600" y="981076"/>
            <a:ext cx="5791200" cy="525621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dirty="0"/>
          </a:p>
        </p:txBody>
      </p:sp>
    </p:spTree>
    <p:extLst>
      <p:ext uri="{BB962C8B-B14F-4D97-AF65-F5344CB8AC3E}">
        <p14:creationId xmlns:p14="http://schemas.microsoft.com/office/powerpoint/2010/main" val="42175151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60EA82-879E-4E14-A6BB-214E5AAFEA3E}" type="datetimeFigureOut">
              <a:rPr lang="en-US" smtClean="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F98865-99BA-4016-B7FD-1D894721B1F0}" type="slidenum">
              <a:rPr lang="en-US" smtClean="0"/>
              <a:t>‹#›</a:t>
            </a:fld>
            <a:endParaRPr lang="en-US" dirty="0"/>
          </a:p>
        </p:txBody>
      </p:sp>
    </p:spTree>
    <p:extLst>
      <p:ext uri="{BB962C8B-B14F-4D97-AF65-F5344CB8AC3E}">
        <p14:creationId xmlns:p14="http://schemas.microsoft.com/office/powerpoint/2010/main" val="26704962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0" cap="all"/>
            </a:lvl1pPr>
          </a:lstStyle>
          <a:p>
            <a:r>
              <a:rPr kumimoji="1" lang="en-US" altLang="ja-JP" smtClean="0"/>
              <a:t>Click to edit Master title style</a:t>
            </a:r>
            <a:endParaRPr lang="ja-JP" altLang="en-US" dirty="0"/>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kumimoji="1" lang="en-US" altLang="ja-JP" smtClean="0"/>
              <a:t>Click to edit Master text styles</a:t>
            </a:r>
          </a:p>
        </p:txBody>
      </p:sp>
    </p:spTree>
    <p:extLst>
      <p:ext uri="{BB962C8B-B14F-4D97-AF65-F5344CB8AC3E}">
        <p14:creationId xmlns:p14="http://schemas.microsoft.com/office/powerpoint/2010/main" val="425698252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64165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115200"/>
            <a:ext cx="11712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73493846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3" name="Background_Titl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12192000" cy="6858000"/>
          </a:xfrm>
          <a:prstGeom prst="rect">
            <a:avLst/>
          </a:prstGeom>
        </p:spPr>
      </p:pic>
      <p:sp>
        <p:nvSpPr>
          <p:cNvPr id="4" name="タイトル"/>
          <p:cNvSpPr>
            <a:spLocks noGrp="1"/>
          </p:cNvSpPr>
          <p:nvPr>
            <p:ph type="title" hasCustomPrompt="1"/>
          </p:nvPr>
        </p:nvSpPr>
        <p:spPr bwMode="gray">
          <a:xfrm>
            <a:off x="239351" y="3049388"/>
            <a:ext cx="11712000" cy="584775"/>
          </a:xfrm>
        </p:spPr>
        <p:txBody>
          <a:bodyPr anchor="b" anchorCtr="0">
            <a:spAutoFit/>
          </a:bodyPr>
          <a:lstStyle>
            <a:lvl1pPr>
              <a:defRPr sz="3200">
                <a:solidFill>
                  <a:schemeClr val="accent6"/>
                </a:solidFill>
                <a:effectLst/>
                <a:latin typeface="Verdana" panose="020B0604030504040204" pitchFamily="34" charset="0"/>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239183" y="1800000"/>
            <a:ext cx="8496000" cy="360000"/>
          </a:xfrm>
        </p:spPr>
        <p:txBody>
          <a:bodyPr>
            <a:noAutofit/>
          </a:bodyPr>
          <a:lstStyle>
            <a:lvl1pPr marL="0" indent="0">
              <a:buNone/>
              <a:defRPr sz="1800" baseline="0">
                <a:latin typeface="Verdana" panose="020B0604030504040204" pitchFamily="34" charset="0"/>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239352" y="4032000"/>
            <a:ext cx="8736969" cy="707886"/>
          </a:xfrm>
        </p:spPr>
        <p:txBody>
          <a:bodyPr wrap="square">
            <a:spAutoFit/>
          </a:bodyPr>
          <a:lstStyle>
            <a:lvl1pPr marL="0" indent="0">
              <a:buNone/>
              <a:defRPr sz="2000" baseline="0">
                <a:solidFill>
                  <a:schemeClr val="bg1"/>
                </a:solidFill>
                <a:latin typeface="Verdana" panose="020B0604030504040204" pitchFamily="34" charset="0"/>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724689829"/>
      </p:ext>
    </p:extLst>
  </p:cSld>
  <p:clrMapOvr>
    <a:masterClrMapping/>
  </p:clrMapOvr>
  <p:timing>
    <p:tnLst>
      <p:par>
        <p:cTn id="1" dur="indefinite" restart="never" nodeType="tmRoot"/>
      </p:par>
    </p:tnLst>
  </p:timing>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12192000" cy="6858000"/>
          </a:xfrm>
          <a:prstGeom prst="rect">
            <a:avLst/>
          </a:prstGeom>
        </p:spPr>
      </p:pic>
      <p:sp>
        <p:nvSpPr>
          <p:cNvPr id="13" name="タイトル"/>
          <p:cNvSpPr>
            <a:spLocks noGrp="1"/>
          </p:cNvSpPr>
          <p:nvPr>
            <p:ph type="title" hasCustomPrompt="1"/>
          </p:nvPr>
        </p:nvSpPr>
        <p:spPr bwMode="invGray">
          <a:xfrm>
            <a:off x="239351" y="2905844"/>
            <a:ext cx="11680576"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239351" y="3926256"/>
            <a:ext cx="9025300"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36774611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rand Statement">
    <p:spTree>
      <p:nvGrpSpPr>
        <p:cNvPr id="1" name=""/>
        <p:cNvGrpSpPr/>
        <p:nvPr/>
      </p:nvGrpSpPr>
      <p:grpSpPr>
        <a:xfrm>
          <a:off x="0" y="0"/>
          <a:ext cx="0" cy="0"/>
          <a:chOff x="0" y="0"/>
          <a:chExt cx="0" cy="0"/>
        </a:xfrm>
      </p:grpSpPr>
      <p:pic>
        <p:nvPicPr>
          <p:cNvPr id="11" name="orchest_blue_base"/>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0" y="0"/>
            <a:ext cx="12192000" cy="6858000"/>
          </a:xfrm>
          <a:prstGeom prst="rect">
            <a:avLst/>
          </a:prstGeom>
        </p:spPr>
      </p:pic>
      <p:pic>
        <p:nvPicPr>
          <p:cNvPr id="12" name="逆光"/>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gray">
          <a:xfrm>
            <a:off x="0" y="1"/>
            <a:ext cx="12192000" cy="6857999"/>
          </a:xfrm>
          <a:prstGeom prst="rect">
            <a:avLst/>
          </a:prstGeom>
        </p:spPr>
      </p:pic>
      <p:pic>
        <p:nvPicPr>
          <p:cNvPr id="13" name="縦ライン"/>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0" y="1"/>
            <a:ext cx="12192000" cy="6857999"/>
          </a:xfrm>
          <a:prstGeom prst="rect">
            <a:avLst/>
          </a:prstGeom>
        </p:spPr>
      </p:pic>
      <p:pic>
        <p:nvPicPr>
          <p:cNvPr id="14" name="右上へ"/>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0" y="1"/>
            <a:ext cx="12192000" cy="6857999"/>
          </a:xfrm>
          <a:prstGeom prst="rect">
            <a:avLst/>
          </a:prstGeom>
        </p:spPr>
      </p:pic>
      <p:pic>
        <p:nvPicPr>
          <p:cNvPr id="15" name="左下へ"/>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0" y="1"/>
            <a:ext cx="12192000" cy="6857999"/>
          </a:xfrm>
          <a:prstGeom prst="rect">
            <a:avLst/>
          </a:prstGeom>
        </p:spPr>
      </p:pic>
      <p:pic>
        <p:nvPicPr>
          <p:cNvPr id="16" name="最後右へ"/>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gray">
          <a:xfrm>
            <a:off x="0" y="1"/>
            <a:ext cx="12192000" cy="6857999"/>
          </a:xfrm>
          <a:prstGeom prst="rect">
            <a:avLst/>
          </a:prstGeom>
        </p:spPr>
      </p:pic>
      <p:grpSp>
        <p:nvGrpSpPr>
          <p:cNvPr id="18" name="グループ化 17"/>
          <p:cNvGrpSpPr/>
          <p:nvPr/>
        </p:nvGrpSpPr>
        <p:grpSpPr bwMode="gray">
          <a:xfrm>
            <a:off x="0" y="0"/>
            <a:ext cx="12192000" cy="6858000"/>
            <a:chOff x="0" y="0"/>
            <a:chExt cx="9144000" cy="6858000"/>
          </a:xfrm>
        </p:grpSpPr>
        <p:pic>
          <p:nvPicPr>
            <p:cNvPr id="19" name="white"/>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96338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par>
                                <p:cTn id="8" presetID="22" presetClass="entr" presetSubtype="4" fill="hold" nodeType="withEffect">
                                  <p:stCondLst>
                                    <p:cond delay="190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1000"/>
                                        <p:tgtEl>
                                          <p:spTgt spid="14"/>
                                        </p:tgtEl>
                                      </p:cBhvr>
                                    </p:animEffect>
                                  </p:childTnLst>
                                </p:cTn>
                              </p:par>
                              <p:par>
                                <p:cTn id="11" presetID="22" presetClass="entr" presetSubtype="2" fill="hold" nodeType="withEffect">
                                  <p:stCondLst>
                                    <p:cond delay="260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1000"/>
                                        <p:tgtEl>
                                          <p:spTgt spid="15"/>
                                        </p:tgtEl>
                                      </p:cBhvr>
                                    </p:animEffect>
                                  </p:childTnLst>
                                </p:cTn>
                              </p:par>
                              <p:par>
                                <p:cTn id="14" presetID="22" presetClass="entr" presetSubtype="8" fill="hold" nodeType="withEffect">
                                  <p:stCondLst>
                                    <p:cond delay="350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1000"/>
                                        <p:tgtEl>
                                          <p:spTgt spid="1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childTnLst>
                                </p:cTn>
                              </p:par>
                              <p:par>
                                <p:cTn id="21" presetID="10" presetClass="exit" presetSubtype="0" fill="hold" nodeType="withEffect">
                                  <p:stCondLst>
                                    <p:cond delay="1000"/>
                                  </p:stCondLst>
                                  <p:childTnLst>
                                    <p:animEffect transition="out" filter="fade">
                                      <p:cBhvr>
                                        <p:cTn id="22" dur="800"/>
                                        <p:tgtEl>
                                          <p:spTgt spid="12"/>
                                        </p:tgtEl>
                                      </p:cBhvr>
                                    </p:animEffect>
                                    <p:set>
                                      <p:cBhvr>
                                        <p:cTn id="23" dur="1" fill="hold">
                                          <p:stCondLst>
                                            <p:cond delay="799"/>
                                          </p:stCondLst>
                                        </p:cTn>
                                        <p:tgtEl>
                                          <p:spTgt spid="1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16"/>
                                        </p:tgtEl>
                                      </p:cBhvr>
                                    </p:animEffect>
                                    <p:set>
                                      <p:cBhvr>
                                        <p:cTn id="29" dur="1" fill="hold">
                                          <p:stCondLst>
                                            <p:cond delay="499"/>
                                          </p:stCondLst>
                                        </p:cTn>
                                        <p:tgtEl>
                                          <p:spTgt spid="1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13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12192000" cy="6858000"/>
          </a:xfrm>
          <a:prstGeom prst="rect">
            <a:avLst/>
          </a:prstGeom>
        </p:spPr>
      </p:pic>
      <p:sp>
        <p:nvSpPr>
          <p:cNvPr id="2" name="タイトル"/>
          <p:cNvSpPr>
            <a:spLocks noGrp="1"/>
          </p:cNvSpPr>
          <p:nvPr>
            <p:ph type="title" hasCustomPrompt="1"/>
          </p:nvPr>
        </p:nvSpPr>
        <p:spPr bwMode="gray">
          <a:xfrm>
            <a:off x="2159563" y="374949"/>
            <a:ext cx="9792000" cy="461665"/>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2159563"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822950170"/>
      </p:ext>
    </p:extLst>
  </p:cSld>
  <p:clrMapOvr>
    <a:masterClrMapping/>
  </p:clrMapOvr>
  <p:timing>
    <p:tnLst>
      <p:par>
        <p:cTn id="1" dur="indefinite" restart="never" nodeType="tmRoot"/>
      </p:par>
    </p:tnLst>
  </p:timing>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3" name="Background_SectionHeade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12192000" cy="6858000"/>
          </a:xfrm>
          <a:prstGeom prst="rect">
            <a:avLst/>
          </a:prstGeom>
        </p:spPr>
      </p:pic>
      <p:sp>
        <p:nvSpPr>
          <p:cNvPr id="2" name="タイトル"/>
          <p:cNvSpPr>
            <a:spLocks noGrp="1"/>
          </p:cNvSpPr>
          <p:nvPr>
            <p:ph type="title" hasCustomPrompt="1"/>
          </p:nvPr>
        </p:nvSpPr>
        <p:spPr bwMode="invGray">
          <a:xfrm>
            <a:off x="239184" y="2989092"/>
            <a:ext cx="11712000" cy="523220"/>
          </a:xfrm>
        </p:spPr>
        <p:txBody>
          <a:bodyPr wrap="square" anchor="b">
            <a:spAutoFit/>
          </a:bodyPr>
          <a:lstStyle>
            <a:lvl1pPr>
              <a:defRPr sz="2800" b="0">
                <a:solidFill>
                  <a:schemeClr val="bg1"/>
                </a:solidFill>
              </a:defRPr>
            </a:lvl1pPr>
          </a:lstStyle>
          <a:p>
            <a:r>
              <a:rPr kumimoji="1" lang="en-US" altLang="ja-JP" dirty="0" smtClean="0"/>
              <a:t>Enter the title.</a:t>
            </a:r>
            <a:endParaRPr kumimoji="1" lang="ja-JP" altLang="en-US" dirty="0"/>
          </a:p>
        </p:txBody>
      </p:sp>
      <p:sp>
        <p:nvSpPr>
          <p:cNvPr id="5" name="テキスト プレースホルダー"/>
          <p:cNvSpPr>
            <a:spLocks noGrp="1"/>
          </p:cNvSpPr>
          <p:nvPr>
            <p:ph type="body" sz="quarter" idx="10" hasCustomPrompt="1"/>
          </p:nvPr>
        </p:nvSpPr>
        <p:spPr bwMode="gray">
          <a:xfrm>
            <a:off x="239184" y="385200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en-US" altLang="ja-JP" dirty="0" smtClean="0"/>
              <a:t>Enter the subtitle.</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35054133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115200"/>
            <a:ext cx="11712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pic>
        <p:nvPicPr>
          <p:cNvPr id="4"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847908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bg1"/>
                </a:solidFill>
                <a:latin typeface="Verdana" panose="020B0604030504040204" pitchFamily="34" charset="0"/>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2952049271"/>
      </p:ext>
    </p:extLst>
  </p:cSld>
  <p:clrMapOvr>
    <a:masterClrMapping/>
  </p:clrMapOvr>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60EA82-879E-4E14-A6BB-214E5AAFEA3E}" type="datetimeFigureOut">
              <a:rPr lang="en-US" smtClean="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F98865-99BA-4016-B7FD-1D894721B1F0}" type="slidenum">
              <a:rPr lang="en-US" smtClean="0"/>
              <a:t>‹#›</a:t>
            </a:fld>
            <a:endParaRPr lang="en-US" dirty="0"/>
          </a:p>
        </p:txBody>
      </p:sp>
    </p:spTree>
    <p:extLst>
      <p:ext uri="{BB962C8B-B14F-4D97-AF65-F5344CB8AC3E}">
        <p14:creationId xmlns:p14="http://schemas.microsoft.com/office/powerpoint/2010/main" val="30215067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Verdana" panose="020B0604030504040204" pitchFamily="34" charset="0"/>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1492814988"/>
      </p:ext>
    </p:extLst>
  </p:cSld>
  <p:clrMapOvr>
    <a:masterClrMapping/>
  </p:clrMapOvr>
  <p:timing>
    <p:tnLst>
      <p:par>
        <p:cTn id="1" dur="indefinite" restart="never" nodeType="tmRoot"/>
      </p:par>
    </p:tnLst>
  </p:timing>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454486049"/>
      </p:ext>
    </p:extLst>
  </p:cSld>
  <p:clrMapOvr>
    <a:masterClrMapping/>
  </p:clrMapOvr>
  <p:timing>
    <p:tnLst>
      <p:par>
        <p:cTn id="1" dur="indefinite" restart="never" nodeType="tmRoot"/>
      </p:par>
    </p:tnLst>
  </p:timing>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3898515697"/>
      </p:ext>
    </p:extLst>
  </p:cSld>
  <p:clrMapOvr>
    <a:masterClrMapping/>
  </p:clrMapOvr>
  <p:timing>
    <p:tnLst>
      <p:par>
        <p:cTn id="1" dur="indefinite" restart="never" nodeType="tmRoot"/>
      </p:par>
    </p:tnLst>
  </p:timing>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871569740"/>
      </p:ext>
    </p:extLst>
  </p:cSld>
  <p:clrMapOvr>
    <a:masterClrMapping/>
  </p:clrMapOvr>
  <p:timing>
    <p:tnLst>
      <p:par>
        <p:cTn id="1" dur="indefinite" restart="never" nodeType="tmRoot"/>
      </p:par>
    </p:tnLst>
  </p:timing>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12000" y="0"/>
            <a:ext cx="12216000" cy="701198"/>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2607330719"/>
      </p:ext>
    </p:extLst>
  </p:cSld>
  <p:clrMapOvr>
    <a:masterClrMapping/>
  </p:clrMapOvr>
  <p:timing>
    <p:tnLst>
      <p:par>
        <p:cTn id="1" dur="indefinite" restart="never" nodeType="tmRoot"/>
      </p:par>
    </p:tnLst>
  </p:timing>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12000" y="0"/>
            <a:ext cx="12216000" cy="701198"/>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239350" y="836712"/>
            <a:ext cx="11713301"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534789226"/>
      </p:ext>
    </p:extLst>
  </p:cSld>
  <p:clrMapOvr>
    <a:masterClrMapping/>
  </p:clrMapOvr>
  <p:timing>
    <p:tnLst>
      <p:par>
        <p:cTn id="1" dur="indefinite" restart="never" nodeType="tmRoot"/>
      </p:par>
    </p:tnLst>
  </p:timing>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12000" y="0"/>
            <a:ext cx="12216000" cy="701198"/>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239350" y="1414800"/>
            <a:ext cx="11713301"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53217135"/>
      </p:ext>
    </p:extLst>
  </p:cSld>
  <p:clrMapOvr>
    <a:masterClrMapping/>
  </p:clrMapOvr>
  <p:timing>
    <p:tnLst>
      <p:par>
        <p:cTn id="1" dur="indefinite" restart="never" nodeType="tmRoot"/>
      </p:par>
    </p:tnLst>
  </p:timing>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12000" y="0"/>
            <a:ext cx="12216000" cy="701198"/>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239350" y="1738800"/>
            <a:ext cx="11713301"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187293214"/>
      </p:ext>
    </p:extLst>
  </p:cSld>
  <p:clrMapOvr>
    <a:masterClrMapping/>
  </p:clrMapOvr>
  <p:timing>
    <p:tnLst>
      <p:par>
        <p:cTn id="1" dur="indefinite" restart="never" nodeType="tmRoot"/>
      </p:par>
    </p:tnLst>
  </p:timing>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12000" y="0"/>
            <a:ext cx="12216000" cy="701198"/>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239349" y="836712"/>
            <a:ext cx="5664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6287351" y="836712"/>
            <a:ext cx="5664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932278534"/>
      </p:ext>
    </p:extLst>
  </p:cSld>
  <p:clrMapOvr>
    <a:masterClrMapping/>
  </p:clrMapOvr>
  <p:timing>
    <p:tnLst>
      <p:par>
        <p:cTn id="1" dur="indefinite" restart="never" nodeType="tmRoot"/>
      </p:par>
    </p:tnLst>
  </p:timing>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1112262"/>
      </p:ext>
    </p:extLst>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60EA82-879E-4E14-A6BB-214E5AAFEA3E}" type="datetimeFigureOut">
              <a:rPr lang="en-US" smtClean="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F98865-99BA-4016-B7FD-1D894721B1F0}" type="slidenum">
              <a:rPr lang="en-US" smtClean="0"/>
              <a:t>‹#›</a:t>
            </a:fld>
            <a:endParaRPr lang="en-US" dirty="0"/>
          </a:p>
        </p:txBody>
      </p:sp>
    </p:spTree>
    <p:extLst>
      <p:ext uri="{BB962C8B-B14F-4D97-AF65-F5344CB8AC3E}">
        <p14:creationId xmlns:p14="http://schemas.microsoft.com/office/powerpoint/2010/main" val="40620529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2000" cy="6858000"/>
          </a:xfrm>
          <a:prstGeom prst="rect">
            <a:avLst/>
          </a:prstGeom>
        </p:spPr>
      </p:pic>
    </p:spTree>
    <p:extLst>
      <p:ext uri="{BB962C8B-B14F-4D97-AF65-F5344CB8AC3E}">
        <p14:creationId xmlns:p14="http://schemas.microsoft.com/office/powerpoint/2010/main" val="3882922216"/>
      </p:ext>
    </p:extLst>
  </p:cSld>
  <p:clrMapOvr>
    <a:masterClrMapping/>
  </p:clrMapOvr>
  <p:timing>
    <p:tnLst>
      <p:par>
        <p:cTn id="1" dur="indefinite" restart="never" nodeType="tmRoot"/>
      </p:par>
    </p:tnLst>
  </p:timing>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12192000" cy="6858000"/>
          </a:xfrm>
          <a:prstGeom prst="rect">
            <a:avLst/>
          </a:prstGeom>
        </p:spPr>
      </p:pic>
      <p:sp>
        <p:nvSpPr>
          <p:cNvPr id="4" name="タイトル"/>
          <p:cNvSpPr>
            <a:spLocks noGrp="1"/>
          </p:cNvSpPr>
          <p:nvPr>
            <p:ph type="title" hasCustomPrompt="1"/>
          </p:nvPr>
        </p:nvSpPr>
        <p:spPr bwMode="gray">
          <a:xfrm>
            <a:off x="239351" y="3049388"/>
            <a:ext cx="11712000" cy="584775"/>
          </a:xfrm>
        </p:spPr>
        <p:txBody>
          <a:bodyPr anchor="b" anchorCtr="0">
            <a:spAutoFit/>
          </a:bodyPr>
          <a:lstStyle>
            <a:lvl1pPr>
              <a:defRPr sz="3200">
                <a:solidFill>
                  <a:schemeClr val="accent6"/>
                </a:solidFill>
                <a:effectLst/>
                <a:latin typeface="Verdana" panose="020B0604030504040204" pitchFamily="34" charset="0"/>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239183" y="1800000"/>
            <a:ext cx="8496000" cy="360000"/>
          </a:xfrm>
        </p:spPr>
        <p:txBody>
          <a:bodyPr>
            <a:noAutofit/>
          </a:bodyPr>
          <a:lstStyle>
            <a:lvl1pPr marL="0" indent="0">
              <a:buNone/>
              <a:defRPr sz="1800" baseline="0">
                <a:latin typeface="Verdana" panose="020B0604030504040204" pitchFamily="34" charset="0"/>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239352" y="4032000"/>
            <a:ext cx="8736969" cy="707886"/>
          </a:xfrm>
        </p:spPr>
        <p:txBody>
          <a:bodyPr wrap="square">
            <a:spAutoFit/>
          </a:bodyPr>
          <a:lstStyle>
            <a:lvl1pPr marL="0" indent="0">
              <a:buNone/>
              <a:defRPr sz="2000" baseline="0">
                <a:solidFill>
                  <a:schemeClr val="bg1"/>
                </a:solidFill>
                <a:latin typeface="Verdana" panose="020B0604030504040204" pitchFamily="34" charset="0"/>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427924946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12192000" cy="6858000"/>
          </a:xfrm>
          <a:prstGeom prst="rect">
            <a:avLst/>
          </a:prstGeom>
        </p:spPr>
      </p:pic>
      <p:sp>
        <p:nvSpPr>
          <p:cNvPr id="13" name="タイトル"/>
          <p:cNvSpPr>
            <a:spLocks noGrp="1"/>
          </p:cNvSpPr>
          <p:nvPr>
            <p:ph type="title" hasCustomPrompt="1"/>
          </p:nvPr>
        </p:nvSpPr>
        <p:spPr bwMode="invGray">
          <a:xfrm>
            <a:off x="239351" y="2905844"/>
            <a:ext cx="11680576"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239351" y="3926256"/>
            <a:ext cx="9025300"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16095450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blank" preserve="1">
  <p:cSld name="Brand Statement">
    <p:spTree>
      <p:nvGrpSpPr>
        <p:cNvPr id="1" name=""/>
        <p:cNvGrpSpPr/>
        <p:nvPr/>
      </p:nvGrpSpPr>
      <p:grpSpPr>
        <a:xfrm>
          <a:off x="0" y="0"/>
          <a:ext cx="0" cy="0"/>
          <a:chOff x="0" y="0"/>
          <a:chExt cx="0" cy="0"/>
        </a:xfrm>
      </p:grpSpPr>
      <p:pic>
        <p:nvPicPr>
          <p:cNvPr id="11"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12192000" cy="6858000"/>
          </a:xfrm>
          <a:prstGeom prst="rect">
            <a:avLst/>
          </a:prstGeom>
        </p:spPr>
      </p:pic>
      <p:pic>
        <p:nvPicPr>
          <p:cNvPr id="1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1"/>
            <a:ext cx="12192000" cy="6857999"/>
          </a:xfrm>
          <a:prstGeom prst="rect">
            <a:avLst/>
          </a:prstGeom>
        </p:spPr>
      </p:pic>
      <p:pic>
        <p:nvPicPr>
          <p:cNvPr id="1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1"/>
            <a:ext cx="12192000" cy="6857999"/>
          </a:xfrm>
          <a:prstGeom prst="rect">
            <a:avLst/>
          </a:prstGeom>
        </p:spPr>
      </p:pic>
      <p:pic>
        <p:nvPicPr>
          <p:cNvPr id="1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1"/>
            <a:ext cx="12192000" cy="6857999"/>
          </a:xfrm>
          <a:prstGeom prst="rect">
            <a:avLst/>
          </a:prstGeom>
        </p:spPr>
      </p:pic>
      <p:pic>
        <p:nvPicPr>
          <p:cNvPr id="1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1"/>
            <a:ext cx="12192000" cy="6857999"/>
          </a:xfrm>
          <a:prstGeom prst="rect">
            <a:avLst/>
          </a:prstGeom>
        </p:spPr>
      </p:pic>
      <p:pic>
        <p:nvPicPr>
          <p:cNvPr id="1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1"/>
            <a:ext cx="12192000" cy="6857999"/>
          </a:xfrm>
          <a:prstGeom prst="rect">
            <a:avLst/>
          </a:prstGeom>
        </p:spPr>
      </p:pic>
      <p:grpSp>
        <p:nvGrpSpPr>
          <p:cNvPr id="18" name="グループ化 17"/>
          <p:cNvGrpSpPr/>
          <p:nvPr userDrawn="1"/>
        </p:nvGrpSpPr>
        <p:grpSpPr bwMode="gray">
          <a:xfrm>
            <a:off x="0" y="0"/>
            <a:ext cx="12192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08583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par>
                                <p:cTn id="8" presetID="22" presetClass="entr" presetSubtype="4" fill="hold" nodeType="withEffect">
                                  <p:stCondLst>
                                    <p:cond delay="190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1000"/>
                                        <p:tgtEl>
                                          <p:spTgt spid="14"/>
                                        </p:tgtEl>
                                      </p:cBhvr>
                                    </p:animEffect>
                                  </p:childTnLst>
                                </p:cTn>
                              </p:par>
                              <p:par>
                                <p:cTn id="11" presetID="22" presetClass="entr" presetSubtype="2" fill="hold" nodeType="withEffect">
                                  <p:stCondLst>
                                    <p:cond delay="260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1000"/>
                                        <p:tgtEl>
                                          <p:spTgt spid="15"/>
                                        </p:tgtEl>
                                      </p:cBhvr>
                                    </p:animEffect>
                                  </p:childTnLst>
                                </p:cTn>
                              </p:par>
                              <p:par>
                                <p:cTn id="14" presetID="22" presetClass="entr" presetSubtype="8" fill="hold" nodeType="withEffect">
                                  <p:stCondLst>
                                    <p:cond delay="350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1000"/>
                                        <p:tgtEl>
                                          <p:spTgt spid="1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childTnLst>
                                </p:cTn>
                              </p:par>
                              <p:par>
                                <p:cTn id="21" presetID="10" presetClass="exit" presetSubtype="0" fill="hold" nodeType="withEffect">
                                  <p:stCondLst>
                                    <p:cond delay="1000"/>
                                  </p:stCondLst>
                                  <p:childTnLst>
                                    <p:animEffect transition="out" filter="fade">
                                      <p:cBhvr>
                                        <p:cTn id="22" dur="800"/>
                                        <p:tgtEl>
                                          <p:spTgt spid="12"/>
                                        </p:tgtEl>
                                      </p:cBhvr>
                                    </p:animEffect>
                                    <p:set>
                                      <p:cBhvr>
                                        <p:cTn id="23" dur="1" fill="hold">
                                          <p:stCondLst>
                                            <p:cond delay="799"/>
                                          </p:stCondLst>
                                        </p:cTn>
                                        <p:tgtEl>
                                          <p:spTgt spid="1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16"/>
                                        </p:tgtEl>
                                      </p:cBhvr>
                                    </p:animEffect>
                                    <p:set>
                                      <p:cBhvr>
                                        <p:cTn id="29" dur="1" fill="hold">
                                          <p:stCondLst>
                                            <p:cond delay="499"/>
                                          </p:stCondLst>
                                        </p:cTn>
                                        <p:tgtEl>
                                          <p:spTgt spid="1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13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12192000" cy="6858000"/>
          </a:xfrm>
          <a:prstGeom prst="rect">
            <a:avLst/>
          </a:prstGeom>
        </p:spPr>
      </p:pic>
      <p:sp>
        <p:nvSpPr>
          <p:cNvPr id="2" name="タイトル"/>
          <p:cNvSpPr>
            <a:spLocks noGrp="1"/>
          </p:cNvSpPr>
          <p:nvPr>
            <p:ph type="title" hasCustomPrompt="1"/>
          </p:nvPr>
        </p:nvSpPr>
        <p:spPr bwMode="gray">
          <a:xfrm>
            <a:off x="2159563" y="374949"/>
            <a:ext cx="9792000" cy="461665"/>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2159563"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54979551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12192000" cy="6858000"/>
          </a:xfrm>
          <a:prstGeom prst="rect">
            <a:avLst/>
          </a:prstGeom>
        </p:spPr>
      </p:pic>
      <p:sp>
        <p:nvSpPr>
          <p:cNvPr id="2" name="タイトル"/>
          <p:cNvSpPr>
            <a:spLocks noGrp="1"/>
          </p:cNvSpPr>
          <p:nvPr>
            <p:ph type="title" hasCustomPrompt="1"/>
          </p:nvPr>
        </p:nvSpPr>
        <p:spPr bwMode="invGray">
          <a:xfrm>
            <a:off x="239184" y="2989092"/>
            <a:ext cx="11712000" cy="523220"/>
          </a:xfrm>
        </p:spPr>
        <p:txBody>
          <a:bodyPr wrap="square" anchor="b">
            <a:spAutoFit/>
          </a:bodyPr>
          <a:lstStyle>
            <a:lvl1pPr>
              <a:defRPr sz="2800" b="0">
                <a:solidFill>
                  <a:schemeClr val="bg1"/>
                </a:solidFill>
              </a:defRPr>
            </a:lvl1pPr>
          </a:lstStyle>
          <a:p>
            <a:r>
              <a:rPr kumimoji="1" lang="en-US" altLang="ja-JP" dirty="0" smtClean="0"/>
              <a:t>Enter the title.</a:t>
            </a:r>
            <a:endParaRPr kumimoji="1" lang="ja-JP" altLang="en-US" dirty="0"/>
          </a:p>
        </p:txBody>
      </p:sp>
      <p:sp>
        <p:nvSpPr>
          <p:cNvPr id="5" name="テキスト プレースホルダー"/>
          <p:cNvSpPr>
            <a:spLocks noGrp="1"/>
          </p:cNvSpPr>
          <p:nvPr>
            <p:ph type="body" sz="quarter" idx="10" hasCustomPrompt="1"/>
          </p:nvPr>
        </p:nvSpPr>
        <p:spPr bwMode="gray">
          <a:xfrm>
            <a:off x="239184" y="385200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en-US" altLang="ja-JP" dirty="0" smtClean="0"/>
              <a:t>Enter the subtitle.</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920028589"/>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115200"/>
            <a:ext cx="11712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3139289020"/>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bg1"/>
                </a:solidFill>
                <a:latin typeface="Verdana" panose="020B0604030504040204" pitchFamily="34" charset="0"/>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158301613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Verdana" panose="020B0604030504040204" pitchFamily="34" charset="0"/>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1762021567"/>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590407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60EA82-879E-4E14-A6BB-214E5AAFEA3E}" type="datetimeFigureOut">
              <a:rPr lang="en-US" smtClean="0"/>
              <a:t>6/21/2017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BF98865-99BA-4016-B7FD-1D894721B1F0}" type="slidenum">
              <a:rPr lang="en-US" smtClean="0"/>
              <a:t>‹#›</a:t>
            </a:fld>
            <a:endParaRPr lang="en-US" dirty="0"/>
          </a:p>
        </p:txBody>
      </p:sp>
    </p:spTree>
    <p:extLst>
      <p:ext uri="{BB962C8B-B14F-4D97-AF65-F5344CB8AC3E}">
        <p14:creationId xmlns:p14="http://schemas.microsoft.com/office/powerpoint/2010/main" val="129203287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304079095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7307343"/>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2000" y="0"/>
            <a:ext cx="12216000" cy="701198"/>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480654698"/>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2000" y="0"/>
            <a:ext cx="12216000" cy="701198"/>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239350" y="836712"/>
            <a:ext cx="11713301"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45089019"/>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2000" y="0"/>
            <a:ext cx="12216000" cy="701198"/>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239350" y="1414800"/>
            <a:ext cx="11713301"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841904962"/>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2000" y="0"/>
            <a:ext cx="12216000" cy="701198"/>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239350" y="1738800"/>
            <a:ext cx="11713301"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86179522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2000" y="0"/>
            <a:ext cx="12216000" cy="701198"/>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239349" y="836712"/>
            <a:ext cx="5664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6287351" y="836712"/>
            <a:ext cx="5664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1455281769"/>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282805"/>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2000" cy="6858000"/>
          </a:xfrm>
          <a:prstGeom prst="rect">
            <a:avLst/>
          </a:prstGeom>
        </p:spPr>
      </p:pic>
    </p:spTree>
    <p:extLst>
      <p:ext uri="{BB962C8B-B14F-4D97-AF65-F5344CB8AC3E}">
        <p14:creationId xmlns:p14="http://schemas.microsoft.com/office/powerpoint/2010/main" val="318660202"/>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12192000" cy="6858000"/>
          </a:xfrm>
          <a:prstGeom prst="rect">
            <a:avLst/>
          </a:prstGeom>
        </p:spPr>
      </p:pic>
      <p:sp>
        <p:nvSpPr>
          <p:cNvPr id="4" name="タイトル"/>
          <p:cNvSpPr>
            <a:spLocks noGrp="1"/>
          </p:cNvSpPr>
          <p:nvPr>
            <p:ph type="title" hasCustomPrompt="1"/>
          </p:nvPr>
        </p:nvSpPr>
        <p:spPr bwMode="gray">
          <a:xfrm>
            <a:off x="239351" y="3049388"/>
            <a:ext cx="11712000" cy="584775"/>
          </a:xfrm>
        </p:spPr>
        <p:txBody>
          <a:bodyPr anchor="b" anchorCtr="0">
            <a:spAutoFit/>
          </a:bodyPr>
          <a:lstStyle>
            <a:lvl1pPr>
              <a:defRPr sz="3200">
                <a:solidFill>
                  <a:schemeClr val="accent6"/>
                </a:solidFill>
                <a:effectLst/>
                <a:latin typeface="Verdana" panose="020B0604030504040204" pitchFamily="34" charset="0"/>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239183" y="1800000"/>
            <a:ext cx="8496000" cy="360000"/>
          </a:xfrm>
        </p:spPr>
        <p:txBody>
          <a:bodyPr>
            <a:noAutofit/>
          </a:bodyPr>
          <a:lstStyle>
            <a:lvl1pPr marL="0" indent="0">
              <a:buNone/>
              <a:defRPr sz="1800" baseline="0">
                <a:latin typeface="Verdana" panose="020B0604030504040204" pitchFamily="34" charset="0"/>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239352" y="4032000"/>
            <a:ext cx="8736969" cy="707886"/>
          </a:xfrm>
        </p:spPr>
        <p:txBody>
          <a:bodyPr wrap="square">
            <a:spAutoFit/>
          </a:bodyPr>
          <a:lstStyle>
            <a:lvl1pPr marL="0" indent="0">
              <a:buNone/>
              <a:defRPr sz="2000" baseline="0">
                <a:solidFill>
                  <a:schemeClr val="bg1"/>
                </a:solidFill>
                <a:latin typeface="Verdana" panose="020B0604030504040204" pitchFamily="34" charset="0"/>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20389556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60EA82-879E-4E14-A6BB-214E5AAFEA3E}" type="datetimeFigureOut">
              <a:rPr lang="en-US" smtClean="0"/>
              <a:t>6/21/2017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F98865-99BA-4016-B7FD-1D894721B1F0}" type="slidenum">
              <a:rPr lang="en-US" smtClean="0"/>
              <a:t>‹#›</a:t>
            </a:fld>
            <a:endParaRPr lang="en-US" dirty="0"/>
          </a:p>
        </p:txBody>
      </p:sp>
    </p:spTree>
    <p:extLst>
      <p:ext uri="{BB962C8B-B14F-4D97-AF65-F5344CB8AC3E}">
        <p14:creationId xmlns:p14="http://schemas.microsoft.com/office/powerpoint/2010/main" val="245214793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12192000" cy="6858000"/>
          </a:xfrm>
          <a:prstGeom prst="rect">
            <a:avLst/>
          </a:prstGeom>
        </p:spPr>
      </p:pic>
      <p:sp>
        <p:nvSpPr>
          <p:cNvPr id="13" name="タイトル"/>
          <p:cNvSpPr>
            <a:spLocks noGrp="1"/>
          </p:cNvSpPr>
          <p:nvPr>
            <p:ph type="title" hasCustomPrompt="1"/>
          </p:nvPr>
        </p:nvSpPr>
        <p:spPr bwMode="invGray">
          <a:xfrm>
            <a:off x="239351" y="2905844"/>
            <a:ext cx="11680576"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239351" y="3926256"/>
            <a:ext cx="9025300"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11303880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blank" preserve="1">
  <p:cSld name="Brand Statement">
    <p:spTree>
      <p:nvGrpSpPr>
        <p:cNvPr id="1" name=""/>
        <p:cNvGrpSpPr/>
        <p:nvPr/>
      </p:nvGrpSpPr>
      <p:grpSpPr>
        <a:xfrm>
          <a:off x="0" y="0"/>
          <a:ext cx="0" cy="0"/>
          <a:chOff x="0" y="0"/>
          <a:chExt cx="0" cy="0"/>
        </a:xfrm>
      </p:grpSpPr>
      <p:pic>
        <p:nvPicPr>
          <p:cNvPr id="11"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12192000" cy="6858000"/>
          </a:xfrm>
          <a:prstGeom prst="rect">
            <a:avLst/>
          </a:prstGeom>
        </p:spPr>
      </p:pic>
      <p:pic>
        <p:nvPicPr>
          <p:cNvPr id="1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1"/>
            <a:ext cx="12192000" cy="6857999"/>
          </a:xfrm>
          <a:prstGeom prst="rect">
            <a:avLst/>
          </a:prstGeom>
        </p:spPr>
      </p:pic>
      <p:pic>
        <p:nvPicPr>
          <p:cNvPr id="1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1"/>
            <a:ext cx="12192000" cy="6857999"/>
          </a:xfrm>
          <a:prstGeom prst="rect">
            <a:avLst/>
          </a:prstGeom>
        </p:spPr>
      </p:pic>
      <p:pic>
        <p:nvPicPr>
          <p:cNvPr id="1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1"/>
            <a:ext cx="12192000" cy="6857999"/>
          </a:xfrm>
          <a:prstGeom prst="rect">
            <a:avLst/>
          </a:prstGeom>
        </p:spPr>
      </p:pic>
      <p:pic>
        <p:nvPicPr>
          <p:cNvPr id="1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1"/>
            <a:ext cx="12192000" cy="6857999"/>
          </a:xfrm>
          <a:prstGeom prst="rect">
            <a:avLst/>
          </a:prstGeom>
        </p:spPr>
      </p:pic>
      <p:pic>
        <p:nvPicPr>
          <p:cNvPr id="1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1"/>
            <a:ext cx="12192000" cy="6857999"/>
          </a:xfrm>
          <a:prstGeom prst="rect">
            <a:avLst/>
          </a:prstGeom>
        </p:spPr>
      </p:pic>
      <p:grpSp>
        <p:nvGrpSpPr>
          <p:cNvPr id="18" name="グループ化 17"/>
          <p:cNvGrpSpPr/>
          <p:nvPr userDrawn="1"/>
        </p:nvGrpSpPr>
        <p:grpSpPr bwMode="gray">
          <a:xfrm>
            <a:off x="0" y="0"/>
            <a:ext cx="12192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29146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par>
                                <p:cTn id="8" presetID="22" presetClass="entr" presetSubtype="4" fill="hold" nodeType="withEffect">
                                  <p:stCondLst>
                                    <p:cond delay="190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1000"/>
                                        <p:tgtEl>
                                          <p:spTgt spid="14"/>
                                        </p:tgtEl>
                                      </p:cBhvr>
                                    </p:animEffect>
                                  </p:childTnLst>
                                </p:cTn>
                              </p:par>
                              <p:par>
                                <p:cTn id="11" presetID="22" presetClass="entr" presetSubtype="2" fill="hold" nodeType="withEffect">
                                  <p:stCondLst>
                                    <p:cond delay="260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1000"/>
                                        <p:tgtEl>
                                          <p:spTgt spid="15"/>
                                        </p:tgtEl>
                                      </p:cBhvr>
                                    </p:animEffect>
                                  </p:childTnLst>
                                </p:cTn>
                              </p:par>
                              <p:par>
                                <p:cTn id="14" presetID="22" presetClass="entr" presetSubtype="8" fill="hold" nodeType="withEffect">
                                  <p:stCondLst>
                                    <p:cond delay="350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1000"/>
                                        <p:tgtEl>
                                          <p:spTgt spid="1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childTnLst>
                                </p:cTn>
                              </p:par>
                              <p:par>
                                <p:cTn id="21" presetID="10" presetClass="exit" presetSubtype="0" fill="hold" nodeType="withEffect">
                                  <p:stCondLst>
                                    <p:cond delay="1000"/>
                                  </p:stCondLst>
                                  <p:childTnLst>
                                    <p:animEffect transition="out" filter="fade">
                                      <p:cBhvr>
                                        <p:cTn id="22" dur="800"/>
                                        <p:tgtEl>
                                          <p:spTgt spid="12"/>
                                        </p:tgtEl>
                                      </p:cBhvr>
                                    </p:animEffect>
                                    <p:set>
                                      <p:cBhvr>
                                        <p:cTn id="23" dur="1" fill="hold">
                                          <p:stCondLst>
                                            <p:cond delay="799"/>
                                          </p:stCondLst>
                                        </p:cTn>
                                        <p:tgtEl>
                                          <p:spTgt spid="1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16"/>
                                        </p:tgtEl>
                                      </p:cBhvr>
                                    </p:animEffect>
                                    <p:set>
                                      <p:cBhvr>
                                        <p:cTn id="29" dur="1" fill="hold">
                                          <p:stCondLst>
                                            <p:cond delay="499"/>
                                          </p:stCondLst>
                                        </p:cTn>
                                        <p:tgtEl>
                                          <p:spTgt spid="1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13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12192000" cy="6858000"/>
          </a:xfrm>
          <a:prstGeom prst="rect">
            <a:avLst/>
          </a:prstGeom>
        </p:spPr>
      </p:pic>
      <p:sp>
        <p:nvSpPr>
          <p:cNvPr id="2" name="タイトル"/>
          <p:cNvSpPr>
            <a:spLocks noGrp="1"/>
          </p:cNvSpPr>
          <p:nvPr>
            <p:ph type="title" hasCustomPrompt="1"/>
          </p:nvPr>
        </p:nvSpPr>
        <p:spPr bwMode="gray">
          <a:xfrm>
            <a:off x="2159563" y="374949"/>
            <a:ext cx="9792000" cy="461665"/>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2159563"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835548418"/>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12192000" cy="6858000"/>
          </a:xfrm>
          <a:prstGeom prst="rect">
            <a:avLst/>
          </a:prstGeom>
        </p:spPr>
      </p:pic>
      <p:sp>
        <p:nvSpPr>
          <p:cNvPr id="2" name="タイトル"/>
          <p:cNvSpPr>
            <a:spLocks noGrp="1"/>
          </p:cNvSpPr>
          <p:nvPr>
            <p:ph type="title" hasCustomPrompt="1"/>
          </p:nvPr>
        </p:nvSpPr>
        <p:spPr bwMode="invGray">
          <a:xfrm>
            <a:off x="239184" y="2989092"/>
            <a:ext cx="11712000" cy="523220"/>
          </a:xfrm>
        </p:spPr>
        <p:txBody>
          <a:bodyPr wrap="square" anchor="b">
            <a:spAutoFit/>
          </a:bodyPr>
          <a:lstStyle>
            <a:lvl1pPr>
              <a:defRPr sz="2800" b="0">
                <a:solidFill>
                  <a:schemeClr val="bg1"/>
                </a:solidFill>
              </a:defRPr>
            </a:lvl1pPr>
          </a:lstStyle>
          <a:p>
            <a:r>
              <a:rPr kumimoji="1" lang="en-US" altLang="ja-JP" dirty="0" smtClean="0"/>
              <a:t>Enter the title.</a:t>
            </a:r>
            <a:endParaRPr kumimoji="1" lang="ja-JP" altLang="en-US" dirty="0"/>
          </a:p>
        </p:txBody>
      </p:sp>
      <p:sp>
        <p:nvSpPr>
          <p:cNvPr id="5" name="テキスト プレースホルダー"/>
          <p:cNvSpPr>
            <a:spLocks noGrp="1"/>
          </p:cNvSpPr>
          <p:nvPr>
            <p:ph type="body" sz="quarter" idx="10" hasCustomPrompt="1"/>
          </p:nvPr>
        </p:nvSpPr>
        <p:spPr bwMode="gray">
          <a:xfrm>
            <a:off x="239184" y="385200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en-US" altLang="ja-JP" dirty="0" smtClean="0"/>
              <a:t>Enter the subtitle.</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203635881"/>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115200"/>
            <a:ext cx="11712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869987895"/>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bg1"/>
                </a:solidFill>
                <a:latin typeface="Verdana" panose="020B0604030504040204" pitchFamily="34" charset="0"/>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102646790"/>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Verdana" panose="020B0604030504040204" pitchFamily="34" charset="0"/>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3329656311"/>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35773082"/>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2908242228"/>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83802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60EA82-879E-4E14-A6BB-214E5AAFEA3E}" type="datetimeFigureOut">
              <a:rPr lang="en-US" smtClean="0"/>
              <a:t>6/21/2017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BF98865-99BA-4016-B7FD-1D894721B1F0}" type="slidenum">
              <a:rPr lang="en-US" smtClean="0"/>
              <a:t>‹#›</a:t>
            </a:fld>
            <a:endParaRPr lang="en-US" dirty="0"/>
          </a:p>
        </p:txBody>
      </p:sp>
    </p:spTree>
    <p:extLst>
      <p:ext uri="{BB962C8B-B14F-4D97-AF65-F5344CB8AC3E}">
        <p14:creationId xmlns:p14="http://schemas.microsoft.com/office/powerpoint/2010/main" val="25379627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2000" y="0"/>
            <a:ext cx="12216000" cy="701198"/>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958491011"/>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2000" y="0"/>
            <a:ext cx="12216000" cy="701198"/>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239350" y="836712"/>
            <a:ext cx="11713301"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296582834"/>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2000" y="0"/>
            <a:ext cx="12216000" cy="701198"/>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239350" y="1414800"/>
            <a:ext cx="11713301"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32149564"/>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2000" y="0"/>
            <a:ext cx="12216000" cy="701198"/>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239350" y="1738800"/>
            <a:ext cx="11713301"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014280055"/>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2000" y="0"/>
            <a:ext cx="12216000" cy="701198"/>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239349" y="836712"/>
            <a:ext cx="5664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6287351" y="836712"/>
            <a:ext cx="5664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1374236038"/>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696020"/>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2000" cy="6858000"/>
          </a:xfrm>
          <a:prstGeom prst="rect">
            <a:avLst/>
          </a:prstGeom>
        </p:spPr>
      </p:pic>
    </p:spTree>
    <p:extLst>
      <p:ext uri="{BB962C8B-B14F-4D97-AF65-F5344CB8AC3E}">
        <p14:creationId xmlns:p14="http://schemas.microsoft.com/office/powerpoint/2010/main" val="2645264526"/>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12192000" cy="6858000"/>
          </a:xfrm>
          <a:prstGeom prst="rect">
            <a:avLst/>
          </a:prstGeom>
        </p:spPr>
      </p:pic>
      <p:sp>
        <p:nvSpPr>
          <p:cNvPr id="4" name="タイトル"/>
          <p:cNvSpPr>
            <a:spLocks noGrp="1"/>
          </p:cNvSpPr>
          <p:nvPr>
            <p:ph type="title" hasCustomPrompt="1"/>
          </p:nvPr>
        </p:nvSpPr>
        <p:spPr bwMode="gray">
          <a:xfrm>
            <a:off x="239351" y="3049388"/>
            <a:ext cx="11712000" cy="584775"/>
          </a:xfrm>
        </p:spPr>
        <p:txBody>
          <a:bodyPr anchor="b" anchorCtr="0">
            <a:spAutoFit/>
          </a:bodyPr>
          <a:lstStyle>
            <a:lvl1pPr>
              <a:defRPr sz="3200">
                <a:solidFill>
                  <a:schemeClr val="accent6"/>
                </a:solidFill>
                <a:effectLst/>
                <a:latin typeface="Verdana" panose="020B0604030504040204" pitchFamily="34" charset="0"/>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239183" y="1800000"/>
            <a:ext cx="8496000" cy="360000"/>
          </a:xfrm>
        </p:spPr>
        <p:txBody>
          <a:bodyPr>
            <a:noAutofit/>
          </a:bodyPr>
          <a:lstStyle>
            <a:lvl1pPr marL="0" indent="0">
              <a:buNone/>
              <a:defRPr sz="1800" baseline="0">
                <a:latin typeface="Verdana" panose="020B0604030504040204" pitchFamily="34" charset="0"/>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239352" y="4032000"/>
            <a:ext cx="8736969" cy="707886"/>
          </a:xfrm>
        </p:spPr>
        <p:txBody>
          <a:bodyPr wrap="square">
            <a:spAutoFit/>
          </a:bodyPr>
          <a:lstStyle>
            <a:lvl1pPr marL="0" indent="0">
              <a:buNone/>
              <a:defRPr sz="2000" baseline="0">
                <a:solidFill>
                  <a:schemeClr val="bg1"/>
                </a:solidFill>
                <a:latin typeface="Verdana" panose="020B0604030504040204" pitchFamily="34" charset="0"/>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1877791692"/>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12192000" cy="6858000"/>
          </a:xfrm>
          <a:prstGeom prst="rect">
            <a:avLst/>
          </a:prstGeom>
        </p:spPr>
      </p:pic>
      <p:sp>
        <p:nvSpPr>
          <p:cNvPr id="13" name="タイトル"/>
          <p:cNvSpPr>
            <a:spLocks noGrp="1"/>
          </p:cNvSpPr>
          <p:nvPr>
            <p:ph type="title" hasCustomPrompt="1"/>
          </p:nvPr>
        </p:nvSpPr>
        <p:spPr bwMode="invGray">
          <a:xfrm>
            <a:off x="239351" y="2905844"/>
            <a:ext cx="11680576"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239351" y="3926256"/>
            <a:ext cx="9025300"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333519099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blank" preserve="1">
  <p:cSld name="Brand Statement">
    <p:spTree>
      <p:nvGrpSpPr>
        <p:cNvPr id="1" name=""/>
        <p:cNvGrpSpPr/>
        <p:nvPr/>
      </p:nvGrpSpPr>
      <p:grpSpPr>
        <a:xfrm>
          <a:off x="0" y="0"/>
          <a:ext cx="0" cy="0"/>
          <a:chOff x="0" y="0"/>
          <a:chExt cx="0" cy="0"/>
        </a:xfrm>
      </p:grpSpPr>
      <p:pic>
        <p:nvPicPr>
          <p:cNvPr id="11"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12192000" cy="6858000"/>
          </a:xfrm>
          <a:prstGeom prst="rect">
            <a:avLst/>
          </a:prstGeom>
        </p:spPr>
      </p:pic>
      <p:pic>
        <p:nvPicPr>
          <p:cNvPr id="1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1"/>
            <a:ext cx="12192000" cy="6857999"/>
          </a:xfrm>
          <a:prstGeom prst="rect">
            <a:avLst/>
          </a:prstGeom>
        </p:spPr>
      </p:pic>
      <p:pic>
        <p:nvPicPr>
          <p:cNvPr id="1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1"/>
            <a:ext cx="12192000" cy="6857999"/>
          </a:xfrm>
          <a:prstGeom prst="rect">
            <a:avLst/>
          </a:prstGeom>
        </p:spPr>
      </p:pic>
      <p:pic>
        <p:nvPicPr>
          <p:cNvPr id="1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1"/>
            <a:ext cx="12192000" cy="6857999"/>
          </a:xfrm>
          <a:prstGeom prst="rect">
            <a:avLst/>
          </a:prstGeom>
        </p:spPr>
      </p:pic>
      <p:pic>
        <p:nvPicPr>
          <p:cNvPr id="1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1"/>
            <a:ext cx="12192000" cy="6857999"/>
          </a:xfrm>
          <a:prstGeom prst="rect">
            <a:avLst/>
          </a:prstGeom>
        </p:spPr>
      </p:pic>
      <p:pic>
        <p:nvPicPr>
          <p:cNvPr id="1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1"/>
            <a:ext cx="12192000" cy="6857999"/>
          </a:xfrm>
          <a:prstGeom prst="rect">
            <a:avLst/>
          </a:prstGeom>
        </p:spPr>
      </p:pic>
      <p:grpSp>
        <p:nvGrpSpPr>
          <p:cNvPr id="18" name="グループ化 17"/>
          <p:cNvGrpSpPr/>
          <p:nvPr userDrawn="1"/>
        </p:nvGrpSpPr>
        <p:grpSpPr bwMode="gray">
          <a:xfrm>
            <a:off x="0" y="0"/>
            <a:ext cx="12192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37314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par>
                                <p:cTn id="8" presetID="22" presetClass="entr" presetSubtype="4" fill="hold" nodeType="withEffect">
                                  <p:stCondLst>
                                    <p:cond delay="190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1000"/>
                                        <p:tgtEl>
                                          <p:spTgt spid="14"/>
                                        </p:tgtEl>
                                      </p:cBhvr>
                                    </p:animEffect>
                                  </p:childTnLst>
                                </p:cTn>
                              </p:par>
                              <p:par>
                                <p:cTn id="11" presetID="22" presetClass="entr" presetSubtype="2" fill="hold" nodeType="withEffect">
                                  <p:stCondLst>
                                    <p:cond delay="260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1000"/>
                                        <p:tgtEl>
                                          <p:spTgt spid="15"/>
                                        </p:tgtEl>
                                      </p:cBhvr>
                                    </p:animEffect>
                                  </p:childTnLst>
                                </p:cTn>
                              </p:par>
                              <p:par>
                                <p:cTn id="14" presetID="22" presetClass="entr" presetSubtype="8" fill="hold" nodeType="withEffect">
                                  <p:stCondLst>
                                    <p:cond delay="350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1000"/>
                                        <p:tgtEl>
                                          <p:spTgt spid="1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childTnLst>
                                </p:cTn>
                              </p:par>
                              <p:par>
                                <p:cTn id="21" presetID="10" presetClass="exit" presetSubtype="0" fill="hold" nodeType="withEffect">
                                  <p:stCondLst>
                                    <p:cond delay="1000"/>
                                  </p:stCondLst>
                                  <p:childTnLst>
                                    <p:animEffect transition="out" filter="fade">
                                      <p:cBhvr>
                                        <p:cTn id="22" dur="800"/>
                                        <p:tgtEl>
                                          <p:spTgt spid="12"/>
                                        </p:tgtEl>
                                      </p:cBhvr>
                                    </p:animEffect>
                                    <p:set>
                                      <p:cBhvr>
                                        <p:cTn id="23" dur="1" fill="hold">
                                          <p:stCondLst>
                                            <p:cond delay="799"/>
                                          </p:stCondLst>
                                        </p:cTn>
                                        <p:tgtEl>
                                          <p:spTgt spid="1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16"/>
                                        </p:tgtEl>
                                      </p:cBhvr>
                                    </p:animEffect>
                                    <p:set>
                                      <p:cBhvr>
                                        <p:cTn id="29" dur="1" fill="hold">
                                          <p:stCondLst>
                                            <p:cond delay="499"/>
                                          </p:stCondLst>
                                        </p:cTn>
                                        <p:tgtEl>
                                          <p:spTgt spid="1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13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60EA82-879E-4E14-A6BB-214E5AAFEA3E}" type="datetimeFigureOut">
              <a:rPr lang="en-US" smtClean="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F98865-99BA-4016-B7FD-1D894721B1F0}" type="slidenum">
              <a:rPr lang="en-US" smtClean="0"/>
              <a:t>‹#›</a:t>
            </a:fld>
            <a:endParaRPr lang="en-US" dirty="0"/>
          </a:p>
        </p:txBody>
      </p:sp>
    </p:spTree>
    <p:extLst>
      <p:ext uri="{BB962C8B-B14F-4D97-AF65-F5344CB8AC3E}">
        <p14:creationId xmlns:p14="http://schemas.microsoft.com/office/powerpoint/2010/main" val="122049740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12192000" cy="6858000"/>
          </a:xfrm>
          <a:prstGeom prst="rect">
            <a:avLst/>
          </a:prstGeom>
        </p:spPr>
      </p:pic>
      <p:sp>
        <p:nvSpPr>
          <p:cNvPr id="2" name="タイトル"/>
          <p:cNvSpPr>
            <a:spLocks noGrp="1"/>
          </p:cNvSpPr>
          <p:nvPr>
            <p:ph type="title" hasCustomPrompt="1"/>
          </p:nvPr>
        </p:nvSpPr>
        <p:spPr bwMode="gray">
          <a:xfrm>
            <a:off x="2159563" y="374949"/>
            <a:ext cx="9792000" cy="461665"/>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2159563"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003845248"/>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12192000" cy="6858000"/>
          </a:xfrm>
          <a:prstGeom prst="rect">
            <a:avLst/>
          </a:prstGeom>
        </p:spPr>
      </p:pic>
      <p:sp>
        <p:nvSpPr>
          <p:cNvPr id="2" name="タイトル"/>
          <p:cNvSpPr>
            <a:spLocks noGrp="1"/>
          </p:cNvSpPr>
          <p:nvPr>
            <p:ph type="title" hasCustomPrompt="1"/>
          </p:nvPr>
        </p:nvSpPr>
        <p:spPr bwMode="invGray">
          <a:xfrm>
            <a:off x="239184" y="2989092"/>
            <a:ext cx="11712000" cy="523220"/>
          </a:xfrm>
        </p:spPr>
        <p:txBody>
          <a:bodyPr wrap="square" anchor="b">
            <a:spAutoFit/>
          </a:bodyPr>
          <a:lstStyle>
            <a:lvl1pPr>
              <a:defRPr sz="2800" b="0">
                <a:solidFill>
                  <a:schemeClr val="bg1"/>
                </a:solidFill>
              </a:defRPr>
            </a:lvl1pPr>
          </a:lstStyle>
          <a:p>
            <a:r>
              <a:rPr kumimoji="1" lang="en-US" altLang="ja-JP" dirty="0" smtClean="0"/>
              <a:t>Enter the title.</a:t>
            </a:r>
            <a:endParaRPr kumimoji="1" lang="ja-JP" altLang="en-US" dirty="0"/>
          </a:p>
        </p:txBody>
      </p:sp>
      <p:sp>
        <p:nvSpPr>
          <p:cNvPr id="5" name="テキスト プレースホルダー"/>
          <p:cNvSpPr>
            <a:spLocks noGrp="1"/>
          </p:cNvSpPr>
          <p:nvPr>
            <p:ph type="body" sz="quarter" idx="10" hasCustomPrompt="1"/>
          </p:nvPr>
        </p:nvSpPr>
        <p:spPr bwMode="gray">
          <a:xfrm>
            <a:off x="239184" y="385200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en-US" altLang="ja-JP" dirty="0" smtClean="0"/>
              <a:t>Enter the subtitle.</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1675263025"/>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115200"/>
            <a:ext cx="11712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2623988717"/>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bg1"/>
                </a:solidFill>
                <a:latin typeface="Verdana" panose="020B0604030504040204" pitchFamily="34" charset="0"/>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2344643249"/>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Verdana" panose="020B0604030504040204" pitchFamily="34" charset="0"/>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2998894111"/>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820178543"/>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2108441223"/>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8999244"/>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2000" y="0"/>
            <a:ext cx="12216000" cy="701198"/>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1839792408"/>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2000" y="0"/>
            <a:ext cx="12216000" cy="701198"/>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239350" y="836712"/>
            <a:ext cx="11713301"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7843526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60EA82-879E-4E14-A6BB-214E5AAFEA3E}" type="datetimeFigureOut">
              <a:rPr lang="en-US" smtClean="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F98865-99BA-4016-B7FD-1D894721B1F0}" type="slidenum">
              <a:rPr lang="en-US" smtClean="0"/>
              <a:t>‹#›</a:t>
            </a:fld>
            <a:endParaRPr lang="en-US" dirty="0"/>
          </a:p>
        </p:txBody>
      </p:sp>
    </p:spTree>
    <p:extLst>
      <p:ext uri="{BB962C8B-B14F-4D97-AF65-F5344CB8AC3E}">
        <p14:creationId xmlns:p14="http://schemas.microsoft.com/office/powerpoint/2010/main" val="387923518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2000" y="0"/>
            <a:ext cx="12216000" cy="701198"/>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239350" y="1414800"/>
            <a:ext cx="11713301"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645059638"/>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2000" y="0"/>
            <a:ext cx="12216000" cy="701198"/>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239350" y="1738800"/>
            <a:ext cx="11713301"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646664424"/>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2000" y="0"/>
            <a:ext cx="12216000" cy="701198"/>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239349" y="836712"/>
            <a:ext cx="5664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6287351" y="836712"/>
            <a:ext cx="5664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794463995"/>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2688276"/>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2000" cy="6858000"/>
          </a:xfrm>
          <a:prstGeom prst="rect">
            <a:avLst/>
          </a:prstGeom>
        </p:spPr>
      </p:pic>
    </p:spTree>
    <p:extLst>
      <p:ext uri="{BB962C8B-B14F-4D97-AF65-F5344CB8AC3E}">
        <p14:creationId xmlns:p14="http://schemas.microsoft.com/office/powerpoint/2010/main" val="882678010"/>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12192000" cy="6858000"/>
          </a:xfrm>
          <a:prstGeom prst="rect">
            <a:avLst/>
          </a:prstGeom>
        </p:spPr>
      </p:pic>
      <p:sp>
        <p:nvSpPr>
          <p:cNvPr id="4" name="タイトル"/>
          <p:cNvSpPr>
            <a:spLocks noGrp="1"/>
          </p:cNvSpPr>
          <p:nvPr>
            <p:ph type="title" hasCustomPrompt="1"/>
          </p:nvPr>
        </p:nvSpPr>
        <p:spPr bwMode="gray">
          <a:xfrm>
            <a:off x="239351" y="3049388"/>
            <a:ext cx="11712000" cy="584775"/>
          </a:xfrm>
        </p:spPr>
        <p:txBody>
          <a:bodyPr anchor="b" anchorCtr="0">
            <a:spAutoFit/>
          </a:bodyPr>
          <a:lstStyle>
            <a:lvl1pPr>
              <a:defRPr sz="3200">
                <a:solidFill>
                  <a:schemeClr val="accent6"/>
                </a:solidFill>
                <a:effectLst/>
                <a:latin typeface="Verdana" panose="020B0604030504040204" pitchFamily="34" charset="0"/>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239183" y="1800000"/>
            <a:ext cx="8496000" cy="360000"/>
          </a:xfrm>
        </p:spPr>
        <p:txBody>
          <a:bodyPr>
            <a:noAutofit/>
          </a:bodyPr>
          <a:lstStyle>
            <a:lvl1pPr marL="0" indent="0">
              <a:buNone/>
              <a:defRPr sz="1800" baseline="0">
                <a:latin typeface="Verdana" panose="020B0604030504040204" pitchFamily="34" charset="0"/>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239352" y="4032000"/>
            <a:ext cx="8736969" cy="707886"/>
          </a:xfrm>
        </p:spPr>
        <p:txBody>
          <a:bodyPr wrap="square">
            <a:spAutoFit/>
          </a:bodyPr>
          <a:lstStyle>
            <a:lvl1pPr marL="0" indent="0">
              <a:buNone/>
              <a:defRPr sz="2000" baseline="0">
                <a:solidFill>
                  <a:schemeClr val="bg1"/>
                </a:solidFill>
                <a:latin typeface="Verdana" panose="020B0604030504040204" pitchFamily="34" charset="0"/>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2744051931"/>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12192000" cy="6858000"/>
          </a:xfrm>
          <a:prstGeom prst="rect">
            <a:avLst/>
          </a:prstGeom>
        </p:spPr>
      </p:pic>
      <p:sp>
        <p:nvSpPr>
          <p:cNvPr id="13" name="タイトル"/>
          <p:cNvSpPr>
            <a:spLocks noGrp="1"/>
          </p:cNvSpPr>
          <p:nvPr>
            <p:ph type="title" hasCustomPrompt="1"/>
          </p:nvPr>
        </p:nvSpPr>
        <p:spPr bwMode="invGray">
          <a:xfrm>
            <a:off x="239351" y="2905844"/>
            <a:ext cx="11680576"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239351" y="3926256"/>
            <a:ext cx="9025300"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24505821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blank" preserve="1">
  <p:cSld name="Brand Statement">
    <p:spTree>
      <p:nvGrpSpPr>
        <p:cNvPr id="1" name=""/>
        <p:cNvGrpSpPr/>
        <p:nvPr/>
      </p:nvGrpSpPr>
      <p:grpSpPr>
        <a:xfrm>
          <a:off x="0" y="0"/>
          <a:ext cx="0" cy="0"/>
          <a:chOff x="0" y="0"/>
          <a:chExt cx="0" cy="0"/>
        </a:xfrm>
      </p:grpSpPr>
      <p:pic>
        <p:nvPicPr>
          <p:cNvPr id="11"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12192000" cy="6858000"/>
          </a:xfrm>
          <a:prstGeom prst="rect">
            <a:avLst/>
          </a:prstGeom>
        </p:spPr>
      </p:pic>
      <p:pic>
        <p:nvPicPr>
          <p:cNvPr id="1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1"/>
            <a:ext cx="12192000" cy="6857999"/>
          </a:xfrm>
          <a:prstGeom prst="rect">
            <a:avLst/>
          </a:prstGeom>
        </p:spPr>
      </p:pic>
      <p:pic>
        <p:nvPicPr>
          <p:cNvPr id="1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1"/>
            <a:ext cx="12192000" cy="6857999"/>
          </a:xfrm>
          <a:prstGeom prst="rect">
            <a:avLst/>
          </a:prstGeom>
        </p:spPr>
      </p:pic>
      <p:pic>
        <p:nvPicPr>
          <p:cNvPr id="1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1"/>
            <a:ext cx="12192000" cy="6857999"/>
          </a:xfrm>
          <a:prstGeom prst="rect">
            <a:avLst/>
          </a:prstGeom>
        </p:spPr>
      </p:pic>
      <p:pic>
        <p:nvPicPr>
          <p:cNvPr id="1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1"/>
            <a:ext cx="12192000" cy="6857999"/>
          </a:xfrm>
          <a:prstGeom prst="rect">
            <a:avLst/>
          </a:prstGeom>
        </p:spPr>
      </p:pic>
      <p:pic>
        <p:nvPicPr>
          <p:cNvPr id="1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1"/>
            <a:ext cx="12192000" cy="6857999"/>
          </a:xfrm>
          <a:prstGeom prst="rect">
            <a:avLst/>
          </a:prstGeom>
        </p:spPr>
      </p:pic>
      <p:grpSp>
        <p:nvGrpSpPr>
          <p:cNvPr id="18" name="グループ化 17"/>
          <p:cNvGrpSpPr/>
          <p:nvPr userDrawn="1"/>
        </p:nvGrpSpPr>
        <p:grpSpPr bwMode="gray">
          <a:xfrm>
            <a:off x="0" y="0"/>
            <a:ext cx="12192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48276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par>
                                <p:cTn id="8" presetID="22" presetClass="entr" presetSubtype="4" fill="hold" nodeType="withEffect">
                                  <p:stCondLst>
                                    <p:cond delay="190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1000"/>
                                        <p:tgtEl>
                                          <p:spTgt spid="14"/>
                                        </p:tgtEl>
                                      </p:cBhvr>
                                    </p:animEffect>
                                  </p:childTnLst>
                                </p:cTn>
                              </p:par>
                              <p:par>
                                <p:cTn id="11" presetID="22" presetClass="entr" presetSubtype="2" fill="hold" nodeType="withEffect">
                                  <p:stCondLst>
                                    <p:cond delay="260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1000"/>
                                        <p:tgtEl>
                                          <p:spTgt spid="15"/>
                                        </p:tgtEl>
                                      </p:cBhvr>
                                    </p:animEffect>
                                  </p:childTnLst>
                                </p:cTn>
                              </p:par>
                              <p:par>
                                <p:cTn id="14" presetID="22" presetClass="entr" presetSubtype="8" fill="hold" nodeType="withEffect">
                                  <p:stCondLst>
                                    <p:cond delay="350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1000"/>
                                        <p:tgtEl>
                                          <p:spTgt spid="1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childTnLst>
                                </p:cTn>
                              </p:par>
                              <p:par>
                                <p:cTn id="21" presetID="10" presetClass="exit" presetSubtype="0" fill="hold" nodeType="withEffect">
                                  <p:stCondLst>
                                    <p:cond delay="1000"/>
                                  </p:stCondLst>
                                  <p:childTnLst>
                                    <p:animEffect transition="out" filter="fade">
                                      <p:cBhvr>
                                        <p:cTn id="22" dur="800"/>
                                        <p:tgtEl>
                                          <p:spTgt spid="12"/>
                                        </p:tgtEl>
                                      </p:cBhvr>
                                    </p:animEffect>
                                    <p:set>
                                      <p:cBhvr>
                                        <p:cTn id="23" dur="1" fill="hold">
                                          <p:stCondLst>
                                            <p:cond delay="799"/>
                                          </p:stCondLst>
                                        </p:cTn>
                                        <p:tgtEl>
                                          <p:spTgt spid="1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16"/>
                                        </p:tgtEl>
                                      </p:cBhvr>
                                    </p:animEffect>
                                    <p:set>
                                      <p:cBhvr>
                                        <p:cTn id="29" dur="1" fill="hold">
                                          <p:stCondLst>
                                            <p:cond delay="499"/>
                                          </p:stCondLst>
                                        </p:cTn>
                                        <p:tgtEl>
                                          <p:spTgt spid="1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13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12192000" cy="6858000"/>
          </a:xfrm>
          <a:prstGeom prst="rect">
            <a:avLst/>
          </a:prstGeom>
        </p:spPr>
      </p:pic>
      <p:sp>
        <p:nvSpPr>
          <p:cNvPr id="2" name="タイトル"/>
          <p:cNvSpPr>
            <a:spLocks noGrp="1"/>
          </p:cNvSpPr>
          <p:nvPr>
            <p:ph type="title" hasCustomPrompt="1"/>
          </p:nvPr>
        </p:nvSpPr>
        <p:spPr bwMode="gray">
          <a:xfrm>
            <a:off x="2159563" y="374949"/>
            <a:ext cx="9792000" cy="461665"/>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2159563"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1096640296"/>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12192000" cy="6858000"/>
          </a:xfrm>
          <a:prstGeom prst="rect">
            <a:avLst/>
          </a:prstGeom>
        </p:spPr>
      </p:pic>
      <p:sp>
        <p:nvSpPr>
          <p:cNvPr id="2" name="タイトル"/>
          <p:cNvSpPr>
            <a:spLocks noGrp="1"/>
          </p:cNvSpPr>
          <p:nvPr>
            <p:ph type="title" hasCustomPrompt="1"/>
          </p:nvPr>
        </p:nvSpPr>
        <p:spPr bwMode="invGray">
          <a:xfrm>
            <a:off x="239184" y="2989092"/>
            <a:ext cx="11712000" cy="523220"/>
          </a:xfrm>
        </p:spPr>
        <p:txBody>
          <a:bodyPr wrap="square" anchor="b">
            <a:spAutoFit/>
          </a:bodyPr>
          <a:lstStyle>
            <a:lvl1pPr>
              <a:defRPr sz="2800" b="0">
                <a:solidFill>
                  <a:schemeClr val="bg1"/>
                </a:solidFill>
              </a:defRPr>
            </a:lvl1pPr>
          </a:lstStyle>
          <a:p>
            <a:r>
              <a:rPr kumimoji="1" lang="en-US" altLang="ja-JP" dirty="0" smtClean="0"/>
              <a:t>Enter the title.</a:t>
            </a:r>
            <a:endParaRPr kumimoji="1" lang="ja-JP" altLang="en-US" dirty="0"/>
          </a:p>
        </p:txBody>
      </p:sp>
      <p:sp>
        <p:nvSpPr>
          <p:cNvPr id="5" name="テキスト プレースホルダー"/>
          <p:cNvSpPr>
            <a:spLocks noGrp="1"/>
          </p:cNvSpPr>
          <p:nvPr>
            <p:ph type="body" sz="quarter" idx="10" hasCustomPrompt="1"/>
          </p:nvPr>
        </p:nvSpPr>
        <p:spPr bwMode="gray">
          <a:xfrm>
            <a:off x="239184" y="385200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en-US" altLang="ja-JP" dirty="0" smtClean="0"/>
              <a:t>Enter the subtitle.</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538814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5.jpeg"/><Relationship Id="rId5" Type="http://schemas.openxmlformats.org/officeDocument/2006/relationships/slideLayout" Target="../slideLayouts/slideLayout19.xml"/><Relationship Id="rId10" Type="http://schemas.openxmlformats.org/officeDocument/2006/relationships/image" Target="../media/image4.jpeg"/><Relationship Id="rId4" Type="http://schemas.openxmlformats.org/officeDocument/2006/relationships/slideLayout" Target="../slideLayouts/slideLayout18.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8.jp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image" Target="../media/image8.jpg"/><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theme" Target="../theme/theme4.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image" Target="../media/image8.jpg"/><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19" Type="http://schemas.openxmlformats.org/officeDocument/2006/relationships/theme" Target="../theme/theme5.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image" Target="../media/image8.jpg"/><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10" Type="http://schemas.openxmlformats.org/officeDocument/2006/relationships/slideLayout" Target="../slideLayouts/slideLayout86.xml"/><Relationship Id="rId19" Type="http://schemas.openxmlformats.org/officeDocument/2006/relationships/theme" Target="../theme/theme6.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2.xml"/><Relationship Id="rId13" Type="http://schemas.openxmlformats.org/officeDocument/2006/relationships/slideLayout" Target="../slideLayouts/slideLayout107.xml"/><Relationship Id="rId18" Type="http://schemas.openxmlformats.org/officeDocument/2006/relationships/slideLayout" Target="../slideLayouts/slideLayout112.xml"/><Relationship Id="rId3" Type="http://schemas.openxmlformats.org/officeDocument/2006/relationships/slideLayout" Target="../slideLayouts/slideLayout97.xml"/><Relationship Id="rId7" Type="http://schemas.openxmlformats.org/officeDocument/2006/relationships/slideLayout" Target="../slideLayouts/slideLayout101.xml"/><Relationship Id="rId12" Type="http://schemas.openxmlformats.org/officeDocument/2006/relationships/slideLayout" Target="../slideLayouts/slideLayout106.xml"/><Relationship Id="rId17" Type="http://schemas.openxmlformats.org/officeDocument/2006/relationships/slideLayout" Target="../slideLayouts/slideLayout111.xml"/><Relationship Id="rId2" Type="http://schemas.openxmlformats.org/officeDocument/2006/relationships/slideLayout" Target="../slideLayouts/slideLayout96.xml"/><Relationship Id="rId16" Type="http://schemas.openxmlformats.org/officeDocument/2006/relationships/slideLayout" Target="../slideLayouts/slideLayout110.xml"/><Relationship Id="rId20" Type="http://schemas.openxmlformats.org/officeDocument/2006/relationships/image" Target="../media/image8.jpg"/><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slideLayout" Target="../slideLayouts/slideLayout105.xml"/><Relationship Id="rId5" Type="http://schemas.openxmlformats.org/officeDocument/2006/relationships/slideLayout" Target="../slideLayouts/slideLayout99.xml"/><Relationship Id="rId15" Type="http://schemas.openxmlformats.org/officeDocument/2006/relationships/slideLayout" Target="../slideLayouts/slideLayout109.xml"/><Relationship Id="rId10" Type="http://schemas.openxmlformats.org/officeDocument/2006/relationships/slideLayout" Target="../slideLayouts/slideLayout104.xml"/><Relationship Id="rId19" Type="http://schemas.openxmlformats.org/officeDocument/2006/relationships/theme" Target="../theme/theme7.xml"/><Relationship Id="rId4" Type="http://schemas.openxmlformats.org/officeDocument/2006/relationships/slideLayout" Target="../slideLayouts/slideLayout98.xml"/><Relationship Id="rId9" Type="http://schemas.openxmlformats.org/officeDocument/2006/relationships/slideLayout" Target="../slideLayouts/slideLayout103.xml"/><Relationship Id="rId14" Type="http://schemas.openxmlformats.org/officeDocument/2006/relationships/slideLayout" Target="../slideLayouts/slideLayout10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20.xml"/><Relationship Id="rId13" Type="http://schemas.openxmlformats.org/officeDocument/2006/relationships/slideLayout" Target="../slideLayouts/slideLayout125.xml"/><Relationship Id="rId18" Type="http://schemas.openxmlformats.org/officeDocument/2006/relationships/slideLayout" Target="../slideLayouts/slideLayout130.xml"/><Relationship Id="rId3" Type="http://schemas.openxmlformats.org/officeDocument/2006/relationships/slideLayout" Target="../slideLayouts/slideLayout115.xml"/><Relationship Id="rId7" Type="http://schemas.openxmlformats.org/officeDocument/2006/relationships/slideLayout" Target="../slideLayouts/slideLayout119.xml"/><Relationship Id="rId12" Type="http://schemas.openxmlformats.org/officeDocument/2006/relationships/slideLayout" Target="../slideLayouts/slideLayout124.xml"/><Relationship Id="rId17" Type="http://schemas.openxmlformats.org/officeDocument/2006/relationships/slideLayout" Target="../slideLayouts/slideLayout129.xml"/><Relationship Id="rId2" Type="http://schemas.openxmlformats.org/officeDocument/2006/relationships/slideLayout" Target="../slideLayouts/slideLayout114.xml"/><Relationship Id="rId16" Type="http://schemas.openxmlformats.org/officeDocument/2006/relationships/slideLayout" Target="../slideLayouts/slideLayout128.xml"/><Relationship Id="rId20" Type="http://schemas.openxmlformats.org/officeDocument/2006/relationships/image" Target="../media/image8.jpg"/><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5" Type="http://schemas.openxmlformats.org/officeDocument/2006/relationships/slideLayout" Target="../slideLayouts/slideLayout117.xml"/><Relationship Id="rId15" Type="http://schemas.openxmlformats.org/officeDocument/2006/relationships/slideLayout" Target="../slideLayouts/slideLayout127.xml"/><Relationship Id="rId10" Type="http://schemas.openxmlformats.org/officeDocument/2006/relationships/slideLayout" Target="../slideLayouts/slideLayout122.xml"/><Relationship Id="rId19" Type="http://schemas.openxmlformats.org/officeDocument/2006/relationships/theme" Target="../theme/theme8.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60EA82-879E-4E14-A6BB-214E5AAFEA3E}" type="datetimeFigureOut">
              <a:rPr lang="en-US" smtClean="0"/>
              <a:t>6/21/2017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F98865-99BA-4016-B7FD-1D894721B1F0}" type="slidenum">
              <a:rPr lang="en-US" smtClean="0"/>
              <a:t>‹#›</a:t>
            </a:fld>
            <a:endParaRPr lang="en-US" dirty="0"/>
          </a:p>
        </p:txBody>
      </p:sp>
    </p:spTree>
    <p:extLst>
      <p:ext uri="{BB962C8B-B14F-4D97-AF65-F5344CB8AC3E}">
        <p14:creationId xmlns:p14="http://schemas.microsoft.com/office/powerpoint/2010/main" val="1503775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9" r:id="rId12"/>
    <p:sldLayoutId id="2147483690" r:id="rId13"/>
    <p:sldLayoutId id="21474838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0"/>
          <a:srcRect/>
          <a:stretch>
            <a:fillRect/>
          </a:stretch>
        </a:blipFill>
        <a:effectLst/>
      </p:bgPr>
    </p:bg>
    <p:spTree>
      <p:nvGrpSpPr>
        <p:cNvPr id="1" name=""/>
        <p:cNvGrpSpPr/>
        <p:nvPr/>
      </p:nvGrpSpPr>
      <p:grpSpPr>
        <a:xfrm>
          <a:off x="0" y="0"/>
          <a:ext cx="0" cy="0"/>
          <a:chOff x="0" y="0"/>
          <a:chExt cx="0" cy="0"/>
        </a:xfrm>
      </p:grpSpPr>
      <p:pic>
        <p:nvPicPr>
          <p:cNvPr id="11266" name="Picture 2" descr="PPT_7th_0707_スライド_01"/>
          <p:cNvPicPr>
            <a:picLocks noChangeAspect="1" noChangeArrowheads="1"/>
          </p:cNvPicPr>
          <p:nvPr/>
        </p:nvPicPr>
        <p:blipFill>
          <a:blip r:embed="rId11">
            <a:extLst>
              <a:ext uri="{28A0092B-C50C-407E-A947-70E740481C1C}">
                <a14:useLocalDpi xmlns:a14="http://schemas.microsoft.com/office/drawing/2010/main" val="0"/>
              </a:ext>
            </a:extLst>
          </a:blip>
          <a:srcRect t="79562"/>
          <a:stretch>
            <a:fillRect/>
          </a:stretch>
        </p:blipFill>
        <p:spPr bwMode="auto">
          <a:xfrm>
            <a:off x="0" y="620713"/>
            <a:ext cx="12192000" cy="177800"/>
          </a:xfrm>
          <a:prstGeom prst="rect">
            <a:avLst/>
          </a:prstGeom>
          <a:noFill/>
          <a:extLst>
            <a:ext uri="{909E8E84-426E-40DD-AFC4-6F175D3DCCD1}">
              <a14:hiddenFill xmlns:a14="http://schemas.microsoft.com/office/drawing/2010/main">
                <a:solidFill>
                  <a:srgbClr val="FFFFFF"/>
                </a:solidFill>
              </a14:hiddenFill>
            </a:ext>
          </a:extLst>
        </p:spPr>
      </p:pic>
      <p:sp>
        <p:nvSpPr>
          <p:cNvPr id="11267" name="Rectangle 3"/>
          <p:cNvSpPr>
            <a:spLocks noGrp="1" noChangeArrowheads="1"/>
          </p:cNvSpPr>
          <p:nvPr>
            <p:ph type="title"/>
          </p:nvPr>
        </p:nvSpPr>
        <p:spPr bwMode="auto">
          <a:xfrm>
            <a:off x="203200" y="115888"/>
            <a:ext cx="117856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bodyPr>
          <a:lstStyle/>
          <a:p>
            <a:pPr lvl="0"/>
            <a:r>
              <a:rPr kumimoji="1" lang="en-US" altLang="ja-JP" smtClean="0"/>
              <a:t>Click to edit Master title style</a:t>
            </a:r>
            <a:endParaRPr lang="ja-JP" altLang="en-US" dirty="0" smtClean="0"/>
          </a:p>
        </p:txBody>
      </p:sp>
      <p:sp>
        <p:nvSpPr>
          <p:cNvPr id="11269" name="Rectangle 5"/>
          <p:cNvSpPr>
            <a:spLocks noGrp="1" noChangeArrowheads="1"/>
          </p:cNvSpPr>
          <p:nvPr>
            <p:ph type="body" idx="1"/>
          </p:nvPr>
        </p:nvSpPr>
        <p:spPr bwMode="auto">
          <a:xfrm>
            <a:off x="203200" y="981076"/>
            <a:ext cx="11785600" cy="5256213"/>
          </a:xfrm>
          <a:prstGeom prst="rect">
            <a:avLst/>
          </a:prstGeom>
          <a:noFill/>
          <a:ln>
            <a:noFill/>
          </a:ln>
          <a:effectLst/>
          <a:extLst>
            <a:ext uri="{909E8E84-426E-40DD-AFC4-6F175D3DCCD1}">
              <a14:hiddenFill xmlns:a14="http://schemas.microsoft.com/office/drawing/2010/main">
                <a:solidFill>
                  <a:srgbClr val="FFD2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dirty="0"/>
          </a:p>
        </p:txBody>
      </p:sp>
      <p:sp>
        <p:nvSpPr>
          <p:cNvPr id="7" name="テキスト ボックス 6"/>
          <p:cNvSpPr txBox="1"/>
          <p:nvPr/>
        </p:nvSpPr>
        <p:spPr>
          <a:xfrm>
            <a:off x="408001" y="6523200"/>
            <a:ext cx="1081617" cy="334800"/>
          </a:xfrm>
          <a:prstGeom prst="rect">
            <a:avLst/>
          </a:prstGeom>
          <a:noFill/>
        </p:spPr>
        <p:txBody>
          <a:bodyPr wrap="square" lIns="90000" tIns="0" rIns="0" bIns="0" rtlCol="0" anchor="ctr" anchorCtr="0">
            <a:noAutofit/>
          </a:bodyPr>
          <a:lstStyle/>
          <a:p>
            <a:pPr fontAlgn="base">
              <a:spcBef>
                <a:spcPct val="0"/>
              </a:spcBef>
              <a:spcAft>
                <a:spcPct val="0"/>
              </a:spcAft>
              <a:defRPr/>
            </a:pPr>
            <a:r>
              <a:rPr kumimoji="1" lang="en-US" altLang="ja-JP" sz="1000" b="1" dirty="0">
                <a:solidFill>
                  <a:srgbClr val="000000"/>
                </a:solidFill>
              </a:rPr>
              <a:t>Page </a:t>
            </a:r>
            <a:fld id="{8BB99341-3773-4AA0-9F9D-94F83AE5E06F}" type="slidenum">
              <a:rPr kumimoji="1" lang="en-US" altLang="ja-JP" sz="1000" b="1">
                <a:solidFill>
                  <a:srgbClr val="000000"/>
                </a:solidFill>
              </a:rPr>
              <a:pPr fontAlgn="base">
                <a:spcBef>
                  <a:spcPct val="0"/>
                </a:spcBef>
                <a:spcAft>
                  <a:spcPct val="0"/>
                </a:spcAft>
                <a:defRPr/>
              </a:pPr>
              <a:t>‹#›</a:t>
            </a:fld>
            <a:endParaRPr kumimoji="1" lang="en-US" altLang="ja-JP" sz="1000" b="1" dirty="0">
              <a:solidFill>
                <a:srgbClr val="000000"/>
              </a:solidFill>
            </a:endParaRPr>
          </a:p>
        </p:txBody>
      </p:sp>
      <p:sp>
        <p:nvSpPr>
          <p:cNvPr id="8" name="フッター プレースホルダー 4"/>
          <p:cNvSpPr txBox="1">
            <a:spLocks/>
          </p:cNvSpPr>
          <p:nvPr/>
        </p:nvSpPr>
        <p:spPr bwMode="auto">
          <a:xfrm>
            <a:off x="1678517" y="6523201"/>
            <a:ext cx="319828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800" b="0" dirty="0" smtClean="0">
                <a:solidFill>
                  <a:srgbClr val="000000"/>
                </a:solidFill>
              </a:rPr>
              <a:t>© NEC Technologies India Limited  2015</a:t>
            </a:r>
            <a:endParaRPr lang="en-US" altLang="ja-JP" sz="800" b="0" dirty="0">
              <a:solidFill>
                <a:srgbClr val="000000"/>
              </a:solidFill>
            </a:endParaRPr>
          </a:p>
        </p:txBody>
      </p:sp>
      <p:sp>
        <p:nvSpPr>
          <p:cNvPr id="9" name="フッター プレースホルダー 4"/>
          <p:cNvSpPr txBox="1">
            <a:spLocks/>
          </p:cNvSpPr>
          <p:nvPr/>
        </p:nvSpPr>
        <p:spPr bwMode="auto">
          <a:xfrm>
            <a:off x="5135398" y="6523201"/>
            <a:ext cx="192120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pPr algn="ctr"/>
            <a:endParaRPr lang="en-US" altLang="ja-JP" sz="800" b="0" dirty="0">
              <a:solidFill>
                <a:srgbClr val="000000"/>
              </a:solidFill>
            </a:endParaRPr>
          </a:p>
        </p:txBody>
      </p:sp>
      <p:sp>
        <p:nvSpPr>
          <p:cNvPr id="10" name="フッター プレースホルダー 4"/>
          <p:cNvSpPr txBox="1">
            <a:spLocks/>
          </p:cNvSpPr>
          <p:nvPr userDrawn="1"/>
        </p:nvSpPr>
        <p:spPr bwMode="auto">
          <a:xfrm>
            <a:off x="4876800" y="6508913"/>
            <a:ext cx="242920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800" b="0" dirty="0" smtClean="0">
                <a:solidFill>
                  <a:srgbClr val="000000"/>
                </a:solidFill>
              </a:rPr>
              <a:t>Confidential – for internal use only</a:t>
            </a:r>
            <a:endParaRPr lang="en-US" altLang="ja-JP" sz="800" b="0" dirty="0">
              <a:solidFill>
                <a:srgbClr val="000000"/>
              </a:solidFill>
            </a:endParaRPr>
          </a:p>
        </p:txBody>
      </p:sp>
    </p:spTree>
    <p:extLst>
      <p:ext uri="{BB962C8B-B14F-4D97-AF65-F5344CB8AC3E}">
        <p14:creationId xmlns:p14="http://schemas.microsoft.com/office/powerpoint/2010/main" val="32144573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800">
          <a:solidFill>
            <a:schemeClr val="tx1"/>
          </a:solidFill>
          <a:latin typeface="+mj-lt"/>
          <a:ea typeface="+mj-ea"/>
          <a:cs typeface="+mj-cs"/>
        </a:defRPr>
      </a:lvl1pPr>
      <a:lvl2pPr algn="l" rtl="0" eaLnBrk="1" fontAlgn="base" hangingPunct="1">
        <a:spcBef>
          <a:spcPct val="0"/>
        </a:spcBef>
        <a:spcAft>
          <a:spcPct val="0"/>
        </a:spcAft>
        <a:defRPr kumimoji="1" sz="2800">
          <a:solidFill>
            <a:schemeClr val="tx1"/>
          </a:solidFill>
          <a:latin typeface="Arial" charset="0"/>
          <a:ea typeface="HGP創英角ｺﾞｼｯｸUB" pitchFamily="50" charset="-128"/>
        </a:defRPr>
      </a:lvl2pPr>
      <a:lvl3pPr algn="l" rtl="0" eaLnBrk="1" fontAlgn="base" hangingPunct="1">
        <a:spcBef>
          <a:spcPct val="0"/>
        </a:spcBef>
        <a:spcAft>
          <a:spcPct val="0"/>
        </a:spcAft>
        <a:defRPr kumimoji="1" sz="2800">
          <a:solidFill>
            <a:schemeClr val="tx1"/>
          </a:solidFill>
          <a:latin typeface="Arial" charset="0"/>
          <a:ea typeface="HGP創英角ｺﾞｼｯｸUB" pitchFamily="50" charset="-128"/>
        </a:defRPr>
      </a:lvl3pPr>
      <a:lvl4pPr algn="l" rtl="0" eaLnBrk="1" fontAlgn="base" hangingPunct="1">
        <a:spcBef>
          <a:spcPct val="0"/>
        </a:spcBef>
        <a:spcAft>
          <a:spcPct val="0"/>
        </a:spcAft>
        <a:defRPr kumimoji="1" sz="2800">
          <a:solidFill>
            <a:schemeClr val="tx1"/>
          </a:solidFill>
          <a:latin typeface="Arial" charset="0"/>
          <a:ea typeface="HGP創英角ｺﾞｼｯｸUB" pitchFamily="50" charset="-128"/>
        </a:defRPr>
      </a:lvl4pPr>
      <a:lvl5pPr algn="l" rtl="0" eaLnBrk="1" fontAlgn="base" hangingPunct="1">
        <a:spcBef>
          <a:spcPct val="0"/>
        </a:spcBef>
        <a:spcAft>
          <a:spcPct val="0"/>
        </a:spcAft>
        <a:defRPr kumimoji="1" sz="2800">
          <a:solidFill>
            <a:schemeClr val="tx1"/>
          </a:solidFill>
          <a:latin typeface="Arial" charset="0"/>
          <a:ea typeface="HGP創英角ｺﾞｼｯｸUB" pitchFamily="50" charset="-128"/>
        </a:defRPr>
      </a:lvl5pPr>
      <a:lvl6pPr marL="457200" algn="l" rtl="0" eaLnBrk="1" fontAlgn="base" hangingPunct="1">
        <a:spcBef>
          <a:spcPct val="0"/>
        </a:spcBef>
        <a:spcAft>
          <a:spcPct val="0"/>
        </a:spcAft>
        <a:defRPr kumimoji="1" sz="2800">
          <a:solidFill>
            <a:schemeClr val="tx1"/>
          </a:solidFill>
          <a:latin typeface="Arial" charset="0"/>
          <a:ea typeface="HGP創英角ｺﾞｼｯｸUB" pitchFamily="50" charset="-128"/>
        </a:defRPr>
      </a:lvl6pPr>
      <a:lvl7pPr marL="914400" algn="l" rtl="0" eaLnBrk="1" fontAlgn="base" hangingPunct="1">
        <a:spcBef>
          <a:spcPct val="0"/>
        </a:spcBef>
        <a:spcAft>
          <a:spcPct val="0"/>
        </a:spcAft>
        <a:defRPr kumimoji="1" sz="2800">
          <a:solidFill>
            <a:schemeClr val="tx1"/>
          </a:solidFill>
          <a:latin typeface="Arial" charset="0"/>
          <a:ea typeface="HGP創英角ｺﾞｼｯｸUB" pitchFamily="50" charset="-128"/>
        </a:defRPr>
      </a:lvl7pPr>
      <a:lvl8pPr marL="1371600" algn="l" rtl="0" eaLnBrk="1" fontAlgn="base" hangingPunct="1">
        <a:spcBef>
          <a:spcPct val="0"/>
        </a:spcBef>
        <a:spcAft>
          <a:spcPct val="0"/>
        </a:spcAft>
        <a:defRPr kumimoji="1" sz="2800">
          <a:solidFill>
            <a:schemeClr val="tx1"/>
          </a:solidFill>
          <a:latin typeface="Arial" charset="0"/>
          <a:ea typeface="HGP創英角ｺﾞｼｯｸUB" pitchFamily="50" charset="-128"/>
        </a:defRPr>
      </a:lvl8pPr>
      <a:lvl9pPr marL="1828800" algn="l" rtl="0" eaLnBrk="1" fontAlgn="base" hangingPunct="1">
        <a:spcBef>
          <a:spcPct val="0"/>
        </a:spcBef>
        <a:spcAft>
          <a:spcPct val="0"/>
        </a:spcAft>
        <a:defRPr kumimoji="1" sz="2800">
          <a:solidFill>
            <a:schemeClr val="tx1"/>
          </a:solidFill>
          <a:latin typeface="Arial" charset="0"/>
          <a:ea typeface="HGP創英角ｺﾞｼｯｸUB" pitchFamily="50" charset="-128"/>
        </a:defRPr>
      </a:lvl9pPr>
    </p:titleStyle>
    <p:bodyStyle>
      <a:lvl1pPr algn="l" rtl="0" eaLnBrk="1" fontAlgn="base" hangingPunct="1">
        <a:spcBef>
          <a:spcPct val="20000"/>
        </a:spcBef>
        <a:spcAft>
          <a:spcPct val="0"/>
        </a:spcAft>
        <a:buClr>
          <a:schemeClr val="hlink"/>
        </a:buClr>
        <a:buFont typeface="Arial" charset="0"/>
        <a:buChar char="▌"/>
        <a:defRPr kumimoji="1" sz="2200">
          <a:solidFill>
            <a:schemeClr val="tx1"/>
          </a:solidFill>
          <a:latin typeface="+mn-lt"/>
          <a:ea typeface="+mn-ea"/>
          <a:cs typeface="+mn-cs"/>
        </a:defRPr>
      </a:lvl1pPr>
      <a:lvl2pPr marL="179388" algn="l" rtl="0" eaLnBrk="1" fontAlgn="base" hangingPunct="1">
        <a:spcBef>
          <a:spcPct val="20000"/>
        </a:spcBef>
        <a:spcAft>
          <a:spcPct val="0"/>
        </a:spcAft>
        <a:buClr>
          <a:schemeClr val="hlink"/>
        </a:buClr>
        <a:buFont typeface="Wingdings" pitchFamily="2" charset="2"/>
        <a:buChar char="l"/>
        <a:defRPr kumimoji="1" sz="2000">
          <a:solidFill>
            <a:schemeClr val="tx1"/>
          </a:solidFill>
          <a:latin typeface="+mn-lt"/>
          <a:ea typeface="+mn-ea"/>
        </a:defRPr>
      </a:lvl2pPr>
      <a:lvl3pPr marL="358775" indent="3175" algn="l" rtl="0" eaLnBrk="1" fontAlgn="base" hangingPunct="1">
        <a:spcBef>
          <a:spcPct val="20000"/>
        </a:spcBef>
        <a:spcAft>
          <a:spcPct val="0"/>
        </a:spcAft>
        <a:buClr>
          <a:schemeClr val="hlink"/>
        </a:buClr>
        <a:buFont typeface="Arial" charset="0"/>
        <a:buChar char="•"/>
        <a:defRPr kumimoji="1">
          <a:solidFill>
            <a:schemeClr val="tx1"/>
          </a:solidFill>
          <a:latin typeface="+mn-lt"/>
          <a:ea typeface="+mn-ea"/>
        </a:defRPr>
      </a:lvl3pPr>
      <a:lvl4pPr marL="541338" algn="l" rtl="0" eaLnBrk="1" fontAlgn="base" hangingPunct="1">
        <a:spcBef>
          <a:spcPct val="20000"/>
        </a:spcBef>
        <a:spcAft>
          <a:spcPct val="0"/>
        </a:spcAft>
        <a:buClr>
          <a:schemeClr val="hlink"/>
        </a:buClr>
        <a:buFont typeface="Tahoma" pitchFamily="34" charset="0"/>
        <a:buChar char="–"/>
        <a:defRPr kumimoji="1" sz="16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kumimoji="1"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kumimoji="1"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kumimoji="1"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kumimoji="1" sz="2000">
          <a:solidFill>
            <a:schemeClr val="tx1"/>
          </a:solidFill>
          <a:latin typeface="+mn-lt"/>
          <a:ea typeface="ＭＳ Ｐゴシック" charset="-128"/>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p:nvPicPr>
        <p:blipFill>
          <a:blip r:embed="rId20">
            <a:extLst>
              <a:ext uri="{28A0092B-C50C-407E-A947-70E740481C1C}">
                <a14:useLocalDpi xmlns:a14="http://schemas.microsoft.com/office/drawing/2010/main" val="0"/>
              </a:ext>
            </a:extLst>
          </a:blip>
          <a:stretch>
            <a:fillRect/>
          </a:stretch>
        </p:blipFill>
        <p:spPr bwMode="invGray">
          <a:xfrm>
            <a:off x="1" y="6549392"/>
            <a:ext cx="12191999" cy="308609"/>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p:nvSpPr>
        <p:spPr bwMode="black">
          <a:xfrm>
            <a:off x="225080" y="6597840"/>
            <a:ext cx="912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Verdana" panose="020B0604030504040204" pitchFamily="34" charset="0"/>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Verdana" panose="020B0604030504040204" pitchFamily="34" charset="0"/>
              <a:ea typeface="+mn-ea"/>
              <a:cs typeface="Verdana" panose="020B0604030504040204" pitchFamily="34" charset="0"/>
            </a:endParaRPr>
          </a:p>
        </p:txBody>
      </p:sp>
      <p:sp>
        <p:nvSpPr>
          <p:cNvPr id="9" name="Credit"/>
          <p:cNvSpPr txBox="1"/>
          <p:nvPr/>
        </p:nvSpPr>
        <p:spPr bwMode="black">
          <a:xfrm>
            <a:off x="1462477"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 NEC Corporation 2015</a:t>
            </a:r>
          </a:p>
        </p:txBody>
      </p:sp>
      <p:sp>
        <p:nvSpPr>
          <p:cNvPr id="10" name="Confidential"/>
          <p:cNvSpPr txBox="1"/>
          <p:nvPr/>
        </p:nvSpPr>
        <p:spPr bwMode="black">
          <a:xfrm>
            <a:off x="5142042" y="6597840"/>
            <a:ext cx="1882246"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NEC Group Internal Use Only</a:t>
            </a:r>
          </a:p>
        </p:txBody>
      </p:sp>
      <p:sp>
        <p:nvSpPr>
          <p:cNvPr id="11" name="フッター プレースホルダー 4"/>
          <p:cNvSpPr txBox="1">
            <a:spLocks/>
          </p:cNvSpPr>
          <p:nvPr userDrawn="1"/>
        </p:nvSpPr>
        <p:spPr bwMode="auto">
          <a:xfrm>
            <a:off x="4876800" y="6508913"/>
            <a:ext cx="242920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800" b="0" dirty="0" smtClean="0">
                <a:solidFill>
                  <a:srgbClr val="000000"/>
                </a:solidFill>
              </a:rPr>
              <a:t>Confidential – for internal use only</a:t>
            </a:r>
            <a:endParaRPr lang="en-US" altLang="ja-JP" sz="800" b="0" dirty="0">
              <a:solidFill>
                <a:srgbClr val="000000"/>
              </a:solidFill>
            </a:endParaRPr>
          </a:p>
        </p:txBody>
      </p:sp>
    </p:spTree>
    <p:extLst>
      <p:ext uri="{BB962C8B-B14F-4D97-AF65-F5344CB8AC3E}">
        <p14:creationId xmlns:p14="http://schemas.microsoft.com/office/powerpoint/2010/main" val="184235961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iming>
    <p:tnLst>
      <p:par>
        <p:cTn id="1" dur="indefinite" restart="never" nodeType="tmRoot"/>
      </p:par>
    </p:tnLst>
  </p:timing>
  <p:txStyles>
    <p:titleStyle>
      <a:lvl1pPr algn="l" rtl="0" eaLnBrk="1" fontAlgn="base" hangingPunct="1">
        <a:spcBef>
          <a:spcPct val="0"/>
        </a:spcBef>
        <a:spcAft>
          <a:spcPct val="0"/>
        </a:spcAft>
        <a:defRPr kumimoji="1" sz="2400" b="0" baseline="0">
          <a:solidFill>
            <a:schemeClr val="tx1"/>
          </a:solidFill>
          <a:latin typeface="Verdana" panose="020B0604030504040204" pitchFamily="34" charset="0"/>
          <a:ea typeface="+mj-ea"/>
          <a:cs typeface="Verdana" panose="020B0604030504040204" pitchFamily="34" charset="0"/>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Verdana" panose="020B0604030504040204" pitchFamily="34" charset="0"/>
          <a:ea typeface="+mn-ea"/>
          <a:cs typeface="Verdana" panose="020B0604030504040204" pitchFamily="34" charset="0"/>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Verdana" panose="020B0604030504040204" pitchFamily="34" charset="0"/>
          <a:ea typeface="+mn-ea"/>
          <a:cs typeface="Verdana" panose="020B0604030504040204" pitchFamily="34" charset="0"/>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Verdana" panose="020B0604030504040204" pitchFamily="34" charset="0"/>
          <a:ea typeface="+mn-ea"/>
          <a:cs typeface="Verdana" panose="020B0604030504040204" pitchFamily="34" charset="0"/>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Verdana" panose="020B0604030504040204" pitchFamily="34" charset="0"/>
          <a:ea typeface="+mn-ea"/>
          <a:cs typeface="Verdana" panose="020B0604030504040204" pitchFamily="34" charset="0"/>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bwMode="invGray">
          <a:xfrm>
            <a:off x="1" y="6549392"/>
            <a:ext cx="12191999" cy="308609"/>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userDrawn="1"/>
        </p:nvSpPr>
        <p:spPr bwMode="black">
          <a:xfrm>
            <a:off x="225080" y="6597840"/>
            <a:ext cx="912000" cy="234000"/>
          </a:xfrm>
          <a:prstGeom prst="rect">
            <a:avLst/>
          </a:prstGeom>
          <a:noFill/>
        </p:spPr>
        <p:txBody>
          <a:bodyPr wrap="none" tIns="45720" bIns="45720" rtlCol="0">
            <a:noAutofit/>
          </a:bodyPr>
          <a:lstStyle/>
          <a:p>
            <a:pPr>
              <a:defRPr/>
            </a:pPr>
            <a:fld id="{C90F5524-168B-428D-88E2-BCDC17194B25}" type="slidenum">
              <a:rPr kumimoji="1" lang="ja-JP" altLang="en-US" sz="900" smtClean="0">
                <a:solidFill>
                  <a:srgbClr val="FFFFFF"/>
                </a:solidFill>
                <a:cs typeface="Verdana" panose="020B0604030504040204" pitchFamily="34" charset="0"/>
              </a:rPr>
              <a:pPr>
                <a:defRPr/>
              </a:pPr>
              <a:t>‹#›</a:t>
            </a:fld>
            <a:endParaRPr kumimoji="1" lang="ja-JP" altLang="en-US" sz="900" dirty="0" smtClean="0">
              <a:solidFill>
                <a:srgbClr val="FFFFFF"/>
              </a:solidFill>
              <a:cs typeface="Verdana" panose="020B0604030504040204" pitchFamily="34" charset="0"/>
            </a:endParaRPr>
          </a:p>
        </p:txBody>
      </p:sp>
      <p:sp>
        <p:nvSpPr>
          <p:cNvPr id="9" name="Credit"/>
          <p:cNvSpPr txBox="1"/>
          <p:nvPr userDrawn="1"/>
        </p:nvSpPr>
        <p:spPr bwMode="black">
          <a:xfrm>
            <a:off x="1462477" y="6597840"/>
            <a:ext cx="1638590" cy="230832"/>
          </a:xfrm>
          <a:prstGeom prst="rect">
            <a:avLst/>
          </a:prstGeom>
          <a:noFill/>
        </p:spPr>
        <p:txBody>
          <a:bodyPr wrap="none" tIns="45720" bIns="45720" rtlCol="0">
            <a:spAutoFit/>
          </a:bodyPr>
          <a:lstStyle/>
          <a:p>
            <a:pPr>
              <a:defRPr/>
            </a:pPr>
            <a:r>
              <a:rPr kumimoji="1" lang="en-US" altLang="ja-JP" sz="900" dirty="0" smtClean="0">
                <a:solidFill>
                  <a:srgbClr val="FFFFFF"/>
                </a:solidFill>
                <a:cs typeface="Verdana" panose="020B0604030504040204" pitchFamily="34" charset="0"/>
              </a:rPr>
              <a:t>© NEC Corporation 2015</a:t>
            </a:r>
          </a:p>
        </p:txBody>
      </p:sp>
      <p:sp>
        <p:nvSpPr>
          <p:cNvPr id="10" name="Confidential"/>
          <p:cNvSpPr txBox="1"/>
          <p:nvPr userDrawn="1"/>
        </p:nvSpPr>
        <p:spPr bwMode="black">
          <a:xfrm>
            <a:off x="5142042" y="6597840"/>
            <a:ext cx="1882246" cy="230832"/>
          </a:xfrm>
          <a:prstGeom prst="rect">
            <a:avLst/>
          </a:prstGeom>
          <a:noFill/>
        </p:spPr>
        <p:txBody>
          <a:bodyPr wrap="none" tIns="45720" bIns="45720" rtlCol="0">
            <a:spAutoFit/>
          </a:bodyPr>
          <a:lstStyle/>
          <a:p>
            <a:pPr algn="ctr">
              <a:defRPr/>
            </a:pPr>
            <a:r>
              <a:rPr kumimoji="1" lang="en-US" altLang="ja-JP" sz="900" dirty="0" smtClean="0">
                <a:solidFill>
                  <a:srgbClr val="FFFFFF"/>
                </a:solidFill>
                <a:cs typeface="Verdana" panose="020B0604030504040204" pitchFamily="34" charset="0"/>
              </a:rPr>
              <a:t>NEC Group Internal Use Only</a:t>
            </a:r>
          </a:p>
        </p:txBody>
      </p:sp>
    </p:spTree>
    <p:extLst>
      <p:ext uri="{BB962C8B-B14F-4D97-AF65-F5344CB8AC3E}">
        <p14:creationId xmlns:p14="http://schemas.microsoft.com/office/powerpoint/2010/main" val="4277731320"/>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baseline="0">
          <a:solidFill>
            <a:schemeClr val="tx1"/>
          </a:solidFill>
          <a:latin typeface="Verdana" panose="020B0604030504040204" pitchFamily="34" charset="0"/>
          <a:ea typeface="+mj-ea"/>
          <a:cs typeface="Verdana" panose="020B0604030504040204" pitchFamily="34" charset="0"/>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Verdana" panose="020B0604030504040204" pitchFamily="34" charset="0"/>
          <a:ea typeface="+mn-ea"/>
          <a:cs typeface="Verdana" panose="020B0604030504040204" pitchFamily="34" charset="0"/>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Verdana" panose="020B0604030504040204" pitchFamily="34" charset="0"/>
          <a:ea typeface="+mn-ea"/>
          <a:cs typeface="Verdana" panose="020B0604030504040204" pitchFamily="34" charset="0"/>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Verdana" panose="020B0604030504040204" pitchFamily="34" charset="0"/>
          <a:ea typeface="+mn-ea"/>
          <a:cs typeface="Verdana" panose="020B0604030504040204" pitchFamily="34" charset="0"/>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Verdana" panose="020B0604030504040204" pitchFamily="34" charset="0"/>
          <a:ea typeface="+mn-ea"/>
          <a:cs typeface="Verdana" panose="020B0604030504040204" pitchFamily="34" charset="0"/>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bwMode="invGray">
          <a:xfrm>
            <a:off x="1" y="6549392"/>
            <a:ext cx="12191999" cy="308609"/>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userDrawn="1"/>
        </p:nvSpPr>
        <p:spPr bwMode="black">
          <a:xfrm>
            <a:off x="225080" y="6597840"/>
            <a:ext cx="912000" cy="234000"/>
          </a:xfrm>
          <a:prstGeom prst="rect">
            <a:avLst/>
          </a:prstGeom>
          <a:noFill/>
        </p:spPr>
        <p:txBody>
          <a:bodyPr wrap="none" tIns="45720" bIns="45720" rtlCol="0">
            <a:noAutofit/>
          </a:bodyPr>
          <a:lstStyle/>
          <a:p>
            <a:pPr>
              <a:defRPr/>
            </a:pPr>
            <a:fld id="{C90F5524-168B-428D-88E2-BCDC17194B25}" type="slidenum">
              <a:rPr kumimoji="1" lang="ja-JP" altLang="en-US" sz="900" smtClean="0">
                <a:solidFill>
                  <a:srgbClr val="FFFFFF"/>
                </a:solidFill>
                <a:cs typeface="Verdana" panose="020B0604030504040204" pitchFamily="34" charset="0"/>
              </a:rPr>
              <a:pPr>
                <a:defRPr/>
              </a:pPr>
              <a:t>‹#›</a:t>
            </a:fld>
            <a:endParaRPr kumimoji="1" lang="ja-JP" altLang="en-US" sz="900" dirty="0" smtClean="0">
              <a:solidFill>
                <a:srgbClr val="FFFFFF"/>
              </a:solidFill>
              <a:cs typeface="Verdana" panose="020B0604030504040204" pitchFamily="34" charset="0"/>
            </a:endParaRPr>
          </a:p>
        </p:txBody>
      </p:sp>
      <p:sp>
        <p:nvSpPr>
          <p:cNvPr id="9" name="Credit"/>
          <p:cNvSpPr txBox="1"/>
          <p:nvPr userDrawn="1"/>
        </p:nvSpPr>
        <p:spPr bwMode="black">
          <a:xfrm>
            <a:off x="1462477" y="6597840"/>
            <a:ext cx="1638590" cy="230832"/>
          </a:xfrm>
          <a:prstGeom prst="rect">
            <a:avLst/>
          </a:prstGeom>
          <a:noFill/>
        </p:spPr>
        <p:txBody>
          <a:bodyPr wrap="none" tIns="45720" bIns="45720" rtlCol="0">
            <a:spAutoFit/>
          </a:bodyPr>
          <a:lstStyle/>
          <a:p>
            <a:pPr>
              <a:defRPr/>
            </a:pPr>
            <a:r>
              <a:rPr kumimoji="1" lang="en-US" altLang="ja-JP" sz="900" dirty="0" smtClean="0">
                <a:solidFill>
                  <a:srgbClr val="FFFFFF"/>
                </a:solidFill>
                <a:cs typeface="Verdana" panose="020B0604030504040204" pitchFamily="34" charset="0"/>
              </a:rPr>
              <a:t>© NEC Corporation 2015</a:t>
            </a:r>
          </a:p>
        </p:txBody>
      </p:sp>
      <p:sp>
        <p:nvSpPr>
          <p:cNvPr id="10" name="Confidential"/>
          <p:cNvSpPr txBox="1"/>
          <p:nvPr userDrawn="1"/>
        </p:nvSpPr>
        <p:spPr bwMode="black">
          <a:xfrm>
            <a:off x="5142042" y="6597840"/>
            <a:ext cx="1882246" cy="230832"/>
          </a:xfrm>
          <a:prstGeom prst="rect">
            <a:avLst/>
          </a:prstGeom>
          <a:noFill/>
        </p:spPr>
        <p:txBody>
          <a:bodyPr wrap="none" tIns="45720" bIns="45720" rtlCol="0">
            <a:spAutoFit/>
          </a:bodyPr>
          <a:lstStyle/>
          <a:p>
            <a:pPr algn="ctr">
              <a:defRPr/>
            </a:pPr>
            <a:r>
              <a:rPr kumimoji="1" lang="en-US" altLang="ja-JP" sz="900" dirty="0" smtClean="0">
                <a:solidFill>
                  <a:srgbClr val="FFFFFF"/>
                </a:solidFill>
                <a:cs typeface="Verdana" panose="020B0604030504040204" pitchFamily="34" charset="0"/>
              </a:rPr>
              <a:t>NEC Group Internal Use Only</a:t>
            </a:r>
          </a:p>
        </p:txBody>
      </p:sp>
    </p:spTree>
    <p:extLst>
      <p:ext uri="{BB962C8B-B14F-4D97-AF65-F5344CB8AC3E}">
        <p14:creationId xmlns:p14="http://schemas.microsoft.com/office/powerpoint/2010/main" val="2413406003"/>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baseline="0">
          <a:solidFill>
            <a:schemeClr val="tx1"/>
          </a:solidFill>
          <a:latin typeface="Verdana" panose="020B0604030504040204" pitchFamily="34" charset="0"/>
          <a:ea typeface="+mj-ea"/>
          <a:cs typeface="Verdana" panose="020B0604030504040204" pitchFamily="34" charset="0"/>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Verdana" panose="020B0604030504040204" pitchFamily="34" charset="0"/>
          <a:ea typeface="+mn-ea"/>
          <a:cs typeface="Verdana" panose="020B0604030504040204" pitchFamily="34" charset="0"/>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Verdana" panose="020B0604030504040204" pitchFamily="34" charset="0"/>
          <a:ea typeface="+mn-ea"/>
          <a:cs typeface="Verdana" panose="020B0604030504040204" pitchFamily="34" charset="0"/>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Verdana" panose="020B0604030504040204" pitchFamily="34" charset="0"/>
          <a:ea typeface="+mn-ea"/>
          <a:cs typeface="Verdana" panose="020B0604030504040204" pitchFamily="34" charset="0"/>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Verdana" panose="020B0604030504040204" pitchFamily="34" charset="0"/>
          <a:ea typeface="+mn-ea"/>
          <a:cs typeface="Verdana" panose="020B0604030504040204" pitchFamily="34" charset="0"/>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bwMode="invGray">
          <a:xfrm>
            <a:off x="1" y="6549392"/>
            <a:ext cx="12191999" cy="308609"/>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userDrawn="1"/>
        </p:nvSpPr>
        <p:spPr bwMode="black">
          <a:xfrm>
            <a:off x="225080" y="6597840"/>
            <a:ext cx="912000" cy="234000"/>
          </a:xfrm>
          <a:prstGeom prst="rect">
            <a:avLst/>
          </a:prstGeom>
          <a:noFill/>
        </p:spPr>
        <p:txBody>
          <a:bodyPr wrap="none" tIns="45720" bIns="45720" rtlCol="0">
            <a:noAutofit/>
          </a:bodyPr>
          <a:lstStyle/>
          <a:p>
            <a:pPr>
              <a:defRPr/>
            </a:pPr>
            <a:fld id="{C90F5524-168B-428D-88E2-BCDC17194B25}" type="slidenum">
              <a:rPr kumimoji="1" lang="ja-JP" altLang="en-US" sz="900" smtClean="0">
                <a:solidFill>
                  <a:srgbClr val="FFFFFF"/>
                </a:solidFill>
                <a:cs typeface="Verdana" panose="020B0604030504040204" pitchFamily="34" charset="0"/>
              </a:rPr>
              <a:pPr>
                <a:defRPr/>
              </a:pPr>
              <a:t>‹#›</a:t>
            </a:fld>
            <a:endParaRPr kumimoji="1" lang="ja-JP" altLang="en-US" sz="900" dirty="0" smtClean="0">
              <a:solidFill>
                <a:srgbClr val="FFFFFF"/>
              </a:solidFill>
              <a:cs typeface="Verdana" panose="020B0604030504040204" pitchFamily="34" charset="0"/>
            </a:endParaRPr>
          </a:p>
        </p:txBody>
      </p:sp>
      <p:sp>
        <p:nvSpPr>
          <p:cNvPr id="9" name="Credit"/>
          <p:cNvSpPr txBox="1"/>
          <p:nvPr userDrawn="1"/>
        </p:nvSpPr>
        <p:spPr bwMode="black">
          <a:xfrm>
            <a:off x="1462477" y="6597840"/>
            <a:ext cx="1638590" cy="230832"/>
          </a:xfrm>
          <a:prstGeom prst="rect">
            <a:avLst/>
          </a:prstGeom>
          <a:noFill/>
        </p:spPr>
        <p:txBody>
          <a:bodyPr wrap="none" tIns="45720" bIns="45720" rtlCol="0">
            <a:spAutoFit/>
          </a:bodyPr>
          <a:lstStyle/>
          <a:p>
            <a:pPr>
              <a:defRPr/>
            </a:pPr>
            <a:r>
              <a:rPr kumimoji="1" lang="en-US" altLang="ja-JP" sz="900" dirty="0" smtClean="0">
                <a:solidFill>
                  <a:srgbClr val="FFFFFF"/>
                </a:solidFill>
                <a:cs typeface="Verdana" panose="020B0604030504040204" pitchFamily="34" charset="0"/>
              </a:rPr>
              <a:t>© NEC Corporation 2015</a:t>
            </a:r>
          </a:p>
        </p:txBody>
      </p:sp>
      <p:sp>
        <p:nvSpPr>
          <p:cNvPr id="10" name="Confidential"/>
          <p:cNvSpPr txBox="1"/>
          <p:nvPr userDrawn="1"/>
        </p:nvSpPr>
        <p:spPr bwMode="black">
          <a:xfrm>
            <a:off x="5142042" y="6597840"/>
            <a:ext cx="1882246" cy="230832"/>
          </a:xfrm>
          <a:prstGeom prst="rect">
            <a:avLst/>
          </a:prstGeom>
          <a:noFill/>
        </p:spPr>
        <p:txBody>
          <a:bodyPr wrap="none" tIns="45720" bIns="45720" rtlCol="0">
            <a:spAutoFit/>
          </a:bodyPr>
          <a:lstStyle/>
          <a:p>
            <a:pPr algn="ctr">
              <a:defRPr/>
            </a:pPr>
            <a:r>
              <a:rPr kumimoji="1" lang="en-US" altLang="ja-JP" sz="900" dirty="0" smtClean="0">
                <a:solidFill>
                  <a:srgbClr val="FFFFFF"/>
                </a:solidFill>
                <a:cs typeface="Verdana" panose="020B0604030504040204" pitchFamily="34" charset="0"/>
              </a:rPr>
              <a:t>NEC Group Internal Use Only</a:t>
            </a:r>
          </a:p>
        </p:txBody>
      </p:sp>
    </p:spTree>
    <p:extLst>
      <p:ext uri="{BB962C8B-B14F-4D97-AF65-F5344CB8AC3E}">
        <p14:creationId xmlns:p14="http://schemas.microsoft.com/office/powerpoint/2010/main" val="3106332199"/>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baseline="0">
          <a:solidFill>
            <a:schemeClr val="tx1"/>
          </a:solidFill>
          <a:latin typeface="Verdana" panose="020B0604030504040204" pitchFamily="34" charset="0"/>
          <a:ea typeface="+mj-ea"/>
          <a:cs typeface="Verdana" panose="020B0604030504040204" pitchFamily="34" charset="0"/>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Verdana" panose="020B0604030504040204" pitchFamily="34" charset="0"/>
          <a:ea typeface="+mn-ea"/>
          <a:cs typeface="Verdana" panose="020B0604030504040204" pitchFamily="34" charset="0"/>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Verdana" panose="020B0604030504040204" pitchFamily="34" charset="0"/>
          <a:ea typeface="+mn-ea"/>
          <a:cs typeface="Verdana" panose="020B0604030504040204" pitchFamily="34" charset="0"/>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Verdana" panose="020B0604030504040204" pitchFamily="34" charset="0"/>
          <a:ea typeface="+mn-ea"/>
          <a:cs typeface="Verdana" panose="020B0604030504040204" pitchFamily="34" charset="0"/>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Verdana" panose="020B0604030504040204" pitchFamily="34" charset="0"/>
          <a:ea typeface="+mn-ea"/>
          <a:cs typeface="Verdana" panose="020B0604030504040204" pitchFamily="34" charset="0"/>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bwMode="invGray">
          <a:xfrm>
            <a:off x="1" y="6549392"/>
            <a:ext cx="12191999" cy="308609"/>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userDrawn="1"/>
        </p:nvSpPr>
        <p:spPr bwMode="black">
          <a:xfrm>
            <a:off x="225080" y="6597840"/>
            <a:ext cx="912000" cy="234000"/>
          </a:xfrm>
          <a:prstGeom prst="rect">
            <a:avLst/>
          </a:prstGeom>
          <a:noFill/>
        </p:spPr>
        <p:txBody>
          <a:bodyPr wrap="none" tIns="45720" bIns="45720" rtlCol="0">
            <a:noAutofit/>
          </a:bodyPr>
          <a:lstStyle/>
          <a:p>
            <a:pPr>
              <a:defRPr/>
            </a:pPr>
            <a:fld id="{C90F5524-168B-428D-88E2-BCDC17194B25}" type="slidenum">
              <a:rPr kumimoji="1" lang="ja-JP" altLang="en-US" sz="900" smtClean="0">
                <a:solidFill>
                  <a:srgbClr val="FFFFFF"/>
                </a:solidFill>
                <a:cs typeface="Verdana" panose="020B0604030504040204" pitchFamily="34" charset="0"/>
              </a:rPr>
              <a:pPr>
                <a:defRPr/>
              </a:pPr>
              <a:t>‹#›</a:t>
            </a:fld>
            <a:endParaRPr kumimoji="1" lang="ja-JP" altLang="en-US" sz="900" dirty="0" smtClean="0">
              <a:solidFill>
                <a:srgbClr val="FFFFFF"/>
              </a:solidFill>
              <a:cs typeface="Verdana" panose="020B0604030504040204" pitchFamily="34" charset="0"/>
            </a:endParaRPr>
          </a:p>
        </p:txBody>
      </p:sp>
      <p:sp>
        <p:nvSpPr>
          <p:cNvPr id="9" name="Credit"/>
          <p:cNvSpPr txBox="1"/>
          <p:nvPr userDrawn="1"/>
        </p:nvSpPr>
        <p:spPr bwMode="black">
          <a:xfrm>
            <a:off x="1462477" y="6597840"/>
            <a:ext cx="1638590" cy="230832"/>
          </a:xfrm>
          <a:prstGeom prst="rect">
            <a:avLst/>
          </a:prstGeom>
          <a:noFill/>
        </p:spPr>
        <p:txBody>
          <a:bodyPr wrap="none" tIns="45720" bIns="45720" rtlCol="0">
            <a:spAutoFit/>
          </a:bodyPr>
          <a:lstStyle/>
          <a:p>
            <a:pPr>
              <a:defRPr/>
            </a:pPr>
            <a:r>
              <a:rPr kumimoji="1" lang="en-US" altLang="ja-JP" sz="900" dirty="0" smtClean="0">
                <a:solidFill>
                  <a:srgbClr val="FFFFFF"/>
                </a:solidFill>
                <a:cs typeface="Verdana" panose="020B0604030504040204" pitchFamily="34" charset="0"/>
              </a:rPr>
              <a:t>© NEC Corporation 2015</a:t>
            </a:r>
          </a:p>
        </p:txBody>
      </p:sp>
      <p:sp>
        <p:nvSpPr>
          <p:cNvPr id="10" name="Confidential"/>
          <p:cNvSpPr txBox="1"/>
          <p:nvPr userDrawn="1"/>
        </p:nvSpPr>
        <p:spPr bwMode="black">
          <a:xfrm>
            <a:off x="5142042" y="6597840"/>
            <a:ext cx="1882246" cy="230832"/>
          </a:xfrm>
          <a:prstGeom prst="rect">
            <a:avLst/>
          </a:prstGeom>
          <a:noFill/>
        </p:spPr>
        <p:txBody>
          <a:bodyPr wrap="none" tIns="45720" bIns="45720" rtlCol="0">
            <a:spAutoFit/>
          </a:bodyPr>
          <a:lstStyle/>
          <a:p>
            <a:pPr algn="ctr">
              <a:defRPr/>
            </a:pPr>
            <a:r>
              <a:rPr kumimoji="1" lang="en-US" altLang="ja-JP" sz="900" dirty="0" smtClean="0">
                <a:solidFill>
                  <a:srgbClr val="FFFFFF"/>
                </a:solidFill>
                <a:cs typeface="Verdana" panose="020B0604030504040204" pitchFamily="34" charset="0"/>
              </a:rPr>
              <a:t>NEC Group Internal Use Only</a:t>
            </a:r>
          </a:p>
        </p:txBody>
      </p:sp>
    </p:spTree>
    <p:extLst>
      <p:ext uri="{BB962C8B-B14F-4D97-AF65-F5344CB8AC3E}">
        <p14:creationId xmlns:p14="http://schemas.microsoft.com/office/powerpoint/2010/main" val="309524762"/>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 id="2147483841" r:id="rId17"/>
    <p:sldLayoutId id="2147483842" r:id="rId18"/>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baseline="0">
          <a:solidFill>
            <a:schemeClr val="tx1"/>
          </a:solidFill>
          <a:latin typeface="Verdana" panose="020B0604030504040204" pitchFamily="34" charset="0"/>
          <a:ea typeface="+mj-ea"/>
          <a:cs typeface="Verdana" panose="020B0604030504040204" pitchFamily="34" charset="0"/>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Verdana" panose="020B0604030504040204" pitchFamily="34" charset="0"/>
          <a:ea typeface="+mn-ea"/>
          <a:cs typeface="Verdana" panose="020B0604030504040204" pitchFamily="34" charset="0"/>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Verdana" panose="020B0604030504040204" pitchFamily="34" charset="0"/>
          <a:ea typeface="+mn-ea"/>
          <a:cs typeface="Verdana" panose="020B0604030504040204" pitchFamily="34" charset="0"/>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Verdana" panose="020B0604030504040204" pitchFamily="34" charset="0"/>
          <a:ea typeface="+mn-ea"/>
          <a:cs typeface="Verdana" panose="020B0604030504040204" pitchFamily="34" charset="0"/>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Verdana" panose="020B0604030504040204" pitchFamily="34" charset="0"/>
          <a:ea typeface="+mn-ea"/>
          <a:cs typeface="Verdana" panose="020B0604030504040204" pitchFamily="34" charset="0"/>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bwMode="invGray">
          <a:xfrm>
            <a:off x="1" y="6549392"/>
            <a:ext cx="12191999" cy="308609"/>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userDrawn="1"/>
        </p:nvSpPr>
        <p:spPr bwMode="black">
          <a:xfrm>
            <a:off x="225080" y="6597840"/>
            <a:ext cx="912000" cy="234000"/>
          </a:xfrm>
          <a:prstGeom prst="rect">
            <a:avLst/>
          </a:prstGeom>
          <a:noFill/>
        </p:spPr>
        <p:txBody>
          <a:bodyPr wrap="none" tIns="45720" bIns="45720" rtlCol="0">
            <a:noAutofit/>
          </a:bodyPr>
          <a:lstStyle/>
          <a:p>
            <a:pPr>
              <a:defRPr/>
            </a:pPr>
            <a:fld id="{C90F5524-168B-428D-88E2-BCDC17194B25}" type="slidenum">
              <a:rPr kumimoji="1" lang="ja-JP" altLang="en-US" sz="900" smtClean="0">
                <a:solidFill>
                  <a:srgbClr val="FFFFFF"/>
                </a:solidFill>
                <a:cs typeface="Verdana" panose="020B0604030504040204" pitchFamily="34" charset="0"/>
              </a:rPr>
              <a:pPr>
                <a:defRPr/>
              </a:pPr>
              <a:t>‹#›</a:t>
            </a:fld>
            <a:endParaRPr kumimoji="1" lang="ja-JP" altLang="en-US" sz="900" dirty="0" smtClean="0">
              <a:solidFill>
                <a:srgbClr val="FFFFFF"/>
              </a:solidFill>
              <a:cs typeface="Verdana" panose="020B0604030504040204" pitchFamily="34" charset="0"/>
            </a:endParaRPr>
          </a:p>
        </p:txBody>
      </p:sp>
      <p:sp>
        <p:nvSpPr>
          <p:cNvPr id="9" name="Credit"/>
          <p:cNvSpPr txBox="1"/>
          <p:nvPr userDrawn="1"/>
        </p:nvSpPr>
        <p:spPr bwMode="black">
          <a:xfrm>
            <a:off x="1462477" y="6597840"/>
            <a:ext cx="1638590" cy="230832"/>
          </a:xfrm>
          <a:prstGeom prst="rect">
            <a:avLst/>
          </a:prstGeom>
          <a:noFill/>
        </p:spPr>
        <p:txBody>
          <a:bodyPr wrap="none" tIns="45720" bIns="45720" rtlCol="0">
            <a:spAutoFit/>
          </a:bodyPr>
          <a:lstStyle/>
          <a:p>
            <a:pPr>
              <a:defRPr/>
            </a:pPr>
            <a:r>
              <a:rPr kumimoji="1" lang="en-US" altLang="ja-JP" sz="900" dirty="0" smtClean="0">
                <a:solidFill>
                  <a:srgbClr val="FFFFFF"/>
                </a:solidFill>
                <a:cs typeface="Verdana" panose="020B0604030504040204" pitchFamily="34" charset="0"/>
              </a:rPr>
              <a:t>© NEC Corporation 2015</a:t>
            </a:r>
          </a:p>
        </p:txBody>
      </p:sp>
      <p:sp>
        <p:nvSpPr>
          <p:cNvPr id="10" name="Confidential"/>
          <p:cNvSpPr txBox="1"/>
          <p:nvPr userDrawn="1"/>
        </p:nvSpPr>
        <p:spPr bwMode="black">
          <a:xfrm>
            <a:off x="5142042" y="6597840"/>
            <a:ext cx="1882246" cy="230832"/>
          </a:xfrm>
          <a:prstGeom prst="rect">
            <a:avLst/>
          </a:prstGeom>
          <a:noFill/>
        </p:spPr>
        <p:txBody>
          <a:bodyPr wrap="none" tIns="45720" bIns="45720" rtlCol="0">
            <a:spAutoFit/>
          </a:bodyPr>
          <a:lstStyle/>
          <a:p>
            <a:pPr algn="ctr">
              <a:defRPr/>
            </a:pPr>
            <a:r>
              <a:rPr kumimoji="1" lang="en-US" altLang="ja-JP" sz="900" dirty="0" smtClean="0">
                <a:solidFill>
                  <a:srgbClr val="FFFFFF"/>
                </a:solidFill>
                <a:cs typeface="Verdana" panose="020B0604030504040204" pitchFamily="34" charset="0"/>
              </a:rPr>
              <a:t>NEC Group Internal Use Only</a:t>
            </a:r>
          </a:p>
        </p:txBody>
      </p:sp>
    </p:spTree>
    <p:extLst>
      <p:ext uri="{BB962C8B-B14F-4D97-AF65-F5344CB8AC3E}">
        <p14:creationId xmlns:p14="http://schemas.microsoft.com/office/powerpoint/2010/main" val="1811899354"/>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baseline="0">
          <a:solidFill>
            <a:schemeClr val="tx1"/>
          </a:solidFill>
          <a:latin typeface="Verdana" panose="020B0604030504040204" pitchFamily="34" charset="0"/>
          <a:ea typeface="+mj-ea"/>
          <a:cs typeface="Verdana" panose="020B0604030504040204" pitchFamily="34" charset="0"/>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Verdana" panose="020B0604030504040204" pitchFamily="34" charset="0"/>
          <a:ea typeface="+mn-ea"/>
          <a:cs typeface="Verdana" panose="020B0604030504040204" pitchFamily="34" charset="0"/>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Verdana" panose="020B0604030504040204" pitchFamily="34" charset="0"/>
          <a:ea typeface="+mn-ea"/>
          <a:cs typeface="Verdana" panose="020B0604030504040204" pitchFamily="34" charset="0"/>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Verdana" panose="020B0604030504040204" pitchFamily="34" charset="0"/>
          <a:ea typeface="+mn-ea"/>
          <a:cs typeface="Verdana" panose="020B0604030504040204" pitchFamily="34" charset="0"/>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Verdana" panose="020B0604030504040204" pitchFamily="34" charset="0"/>
          <a:ea typeface="+mn-ea"/>
          <a:cs typeface="Verdana" panose="020B0604030504040204" pitchFamily="34" charset="0"/>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0.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diagramLayout" Target="../diagrams/layout9.xml"/><Relationship Id="rId3" Type="http://schemas.openxmlformats.org/officeDocument/2006/relationships/diagramLayout" Target="../diagrams/layout7.xml"/><Relationship Id="rId7" Type="http://schemas.openxmlformats.org/officeDocument/2006/relationships/diagramData" Target="../diagrams/data8.xml"/><Relationship Id="rId12" Type="http://schemas.openxmlformats.org/officeDocument/2006/relationships/diagramData" Target="../diagrams/data9.xml"/><Relationship Id="rId2" Type="http://schemas.openxmlformats.org/officeDocument/2006/relationships/diagramData" Target="../diagrams/data7.xml"/><Relationship Id="rId16" Type="http://schemas.microsoft.com/office/2007/relationships/diagramDrawing" Target="../diagrams/drawing9.xml"/><Relationship Id="rId1" Type="http://schemas.openxmlformats.org/officeDocument/2006/relationships/slideLayout" Target="../slideLayouts/slideLayout47.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5" Type="http://schemas.openxmlformats.org/officeDocument/2006/relationships/diagramColors" Target="../diagrams/colors9.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 Id="rId1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18" Type="http://schemas.microsoft.com/office/2007/relationships/diagramDrawing" Target="../diagrams/drawing3.xml"/><Relationship Id="rId3" Type="http://schemas.openxmlformats.org/officeDocument/2006/relationships/image" Target="../media/image22.png"/><Relationship Id="rId7" Type="http://schemas.openxmlformats.org/officeDocument/2006/relationships/diagramColors" Target="../diagrams/colors1.xml"/><Relationship Id="rId12" Type="http://schemas.openxmlformats.org/officeDocument/2006/relationships/diagramColors" Target="../diagrams/colors2.xml"/><Relationship Id="rId17" Type="http://schemas.openxmlformats.org/officeDocument/2006/relationships/diagramColors" Target="../diagrams/colors3.xml"/><Relationship Id="rId2" Type="http://schemas.openxmlformats.org/officeDocument/2006/relationships/notesSlide" Target="../notesSlides/notesSlide2.xml"/><Relationship Id="rId16" Type="http://schemas.openxmlformats.org/officeDocument/2006/relationships/diagramQuickStyle" Target="../diagrams/quickStyle3.xml"/><Relationship Id="rId20" Type="http://schemas.openxmlformats.org/officeDocument/2006/relationships/image" Target="../media/image24.gif"/><Relationship Id="rId1" Type="http://schemas.openxmlformats.org/officeDocument/2006/relationships/slideLayout" Target="../slideLayouts/slideLayout101.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5" Type="http://schemas.openxmlformats.org/officeDocument/2006/relationships/diagramLayout" Target="../diagrams/layout3.xml"/><Relationship Id="rId10" Type="http://schemas.openxmlformats.org/officeDocument/2006/relationships/diagramLayout" Target="../diagrams/layout2.xml"/><Relationship Id="rId19" Type="http://schemas.openxmlformats.org/officeDocument/2006/relationships/image" Target="../media/image23.JPG"/><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diagramData" Target="../diagrams/data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47.xml"/><Relationship Id="rId1" Type="http://schemas.openxmlformats.org/officeDocument/2006/relationships/vmlDrawing" Target="../drawings/vmlDrawing1.vml"/><Relationship Id="rId4" Type="http://schemas.openxmlformats.org/officeDocument/2006/relationships/image" Target="../media/image32.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47.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7.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7.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0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hyperlink" Target="http://radar.oreilly.com/2014/06/streamlining-feature-engineering.html" TargetMode="Externa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hyperlink" Target="https://scn.sap.com/community/predictive-analytics/blog/2015/09/28/feature-engineering-tips-for-data-scientists" TargetMode="External"/><Relationship Id="rId2" Type="http://schemas.openxmlformats.org/officeDocument/2006/relationships/hyperlink" Target="http://radar.oreilly.com/2013/09/data-analysis-just-one-component-of-the-data-science-workflow.html"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6.png"/><Relationship Id="rId1" Type="http://schemas.openxmlformats.org/officeDocument/2006/relationships/slideLayout" Target="../slideLayouts/slideLayout10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3513" y="2212235"/>
            <a:ext cx="8784000" cy="1421928"/>
          </a:xfrm>
        </p:spPr>
        <p:txBody>
          <a:bodyPr/>
          <a:lstStyle/>
          <a:p>
            <a:pPr algn="ctr"/>
            <a:r>
              <a:rPr lang="en-US" b="1" dirty="0" smtClean="0">
                <a:solidFill>
                  <a:srgbClr val="002060"/>
                </a:solidFill>
              </a:rPr>
              <a:t>Data Science Endeavors : </a:t>
            </a:r>
            <a:br>
              <a:rPr lang="en-US" b="1" dirty="0" smtClean="0">
                <a:solidFill>
                  <a:srgbClr val="002060"/>
                </a:solidFill>
              </a:rPr>
            </a:br>
            <a:r>
              <a:rPr lang="en-US" b="1" dirty="0" smtClean="0">
                <a:solidFill>
                  <a:srgbClr val="002060"/>
                </a:solidFill>
              </a:rPr>
              <a:t>Deep Feature Synthesis (DFS)</a:t>
            </a:r>
            <a:br>
              <a:rPr lang="en-US" b="1" dirty="0" smtClean="0">
                <a:solidFill>
                  <a:srgbClr val="002060"/>
                </a:solidFill>
              </a:rPr>
            </a:br>
            <a:r>
              <a:rPr lang="en-US" b="1" dirty="0" smtClean="0">
                <a:solidFill>
                  <a:srgbClr val="002060"/>
                </a:solidFill>
              </a:rPr>
              <a:t>“FERIHA”</a:t>
            </a:r>
            <a:endParaRPr kumimoji="1" lang="ja-JP" altLang="en-US" dirty="0">
              <a:solidFill>
                <a:srgbClr val="002060"/>
              </a:solidFill>
            </a:endParaRPr>
          </a:p>
        </p:txBody>
      </p:sp>
      <p:sp>
        <p:nvSpPr>
          <p:cNvPr id="3" name="Rectangle 5"/>
          <p:cNvSpPr txBox="1">
            <a:spLocks noChangeArrowheads="1"/>
          </p:cNvSpPr>
          <p:nvPr/>
        </p:nvSpPr>
        <p:spPr>
          <a:xfrm>
            <a:off x="1524000" y="4053733"/>
            <a:ext cx="8642350" cy="1752600"/>
          </a:xfrm>
          <a:prstGeom prst="rect">
            <a:avLst/>
          </a:prstGeom>
        </p:spPr>
        <p:txBody>
          <a:bodyPr>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Verdana" panose="020B0604030504040204" pitchFamily="34" charset="0"/>
                <a:ea typeface="+mn-ea"/>
                <a:cs typeface="Verdana" panose="020B0604030504040204" pitchFamily="34" charset="0"/>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Verdana" panose="020B0604030504040204" pitchFamily="34" charset="0"/>
                <a:ea typeface="+mn-ea"/>
                <a:cs typeface="Verdana" panose="020B0604030504040204" pitchFamily="34" charset="0"/>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Verdana" panose="020B0604030504040204" pitchFamily="34" charset="0"/>
                <a:ea typeface="+mn-ea"/>
                <a:cs typeface="Verdana" panose="020B0604030504040204" pitchFamily="34" charset="0"/>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Verdana" panose="020B0604030504040204" pitchFamily="34" charset="0"/>
                <a:ea typeface="+mn-ea"/>
                <a:cs typeface="Verdana" panose="020B0604030504040204" pitchFamily="34" charset="0"/>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0" indent="0" algn="ctr">
              <a:buNone/>
            </a:pPr>
            <a:endParaRPr lang="en-US" kern="0" dirty="0" smtClean="0">
              <a:solidFill>
                <a:schemeClr val="bg1"/>
              </a:solidFill>
            </a:endParaRPr>
          </a:p>
          <a:p>
            <a:pPr marL="0" indent="0" algn="ctr">
              <a:buNone/>
            </a:pPr>
            <a:r>
              <a:rPr lang="en-US" kern="0" dirty="0" smtClean="0">
                <a:solidFill>
                  <a:schemeClr val="bg1"/>
                </a:solidFill>
              </a:rPr>
              <a:t>Automation of Data Science Application Pipeline</a:t>
            </a:r>
          </a:p>
          <a:p>
            <a:pPr marL="0" indent="0" algn="ctr">
              <a:buNone/>
            </a:pPr>
            <a:r>
              <a:rPr lang="en-US" kern="0" dirty="0" smtClean="0">
                <a:solidFill>
                  <a:schemeClr val="bg1"/>
                </a:solidFill>
              </a:rPr>
              <a:t>FERIHA: Feature Engineering Rich In Handling Automation</a:t>
            </a:r>
            <a:endParaRPr lang="en-US" kern="0" dirty="0">
              <a:solidFill>
                <a:schemeClr val="bg1"/>
              </a:solidFill>
            </a:endParaRPr>
          </a:p>
        </p:txBody>
      </p:sp>
      <p:sp>
        <p:nvSpPr>
          <p:cNvPr id="5" name="Rectangle 4"/>
          <p:cNvSpPr/>
          <p:nvPr/>
        </p:nvSpPr>
        <p:spPr>
          <a:xfrm>
            <a:off x="161847" y="4145855"/>
            <a:ext cx="2385589" cy="369332"/>
          </a:xfrm>
          <a:prstGeom prst="rect">
            <a:avLst/>
          </a:prstGeom>
        </p:spPr>
        <p:txBody>
          <a:bodyPr wrap="none">
            <a:spAutoFit/>
          </a:bodyPr>
          <a:lstStyle/>
          <a:p>
            <a:pPr lvl="0"/>
            <a:r>
              <a:rPr kumimoji="1" lang="en-US" kern="0" dirty="0">
                <a:solidFill>
                  <a:srgbClr val="FFFFFF"/>
                </a:solidFill>
                <a:latin typeface="Verdana"/>
                <a:ea typeface="Verdana"/>
              </a:rPr>
              <a:t>Date : </a:t>
            </a:r>
            <a:r>
              <a:rPr kumimoji="1" lang="en-US" kern="0" dirty="0" smtClean="0">
                <a:solidFill>
                  <a:srgbClr val="FFFFFF"/>
                </a:solidFill>
                <a:latin typeface="Verdana"/>
                <a:ea typeface="Verdana"/>
              </a:rPr>
              <a:t>21/06/2016</a:t>
            </a:r>
            <a:endParaRPr kumimoji="1" lang="en-US" kern="0" dirty="0">
              <a:solidFill>
                <a:srgbClr val="FFFFFF"/>
              </a:solidFill>
              <a:latin typeface="Verdana"/>
              <a:ea typeface="Verdana"/>
            </a:endParaRPr>
          </a:p>
        </p:txBody>
      </p:sp>
    </p:spTree>
    <p:extLst>
      <p:ext uri="{BB962C8B-B14F-4D97-AF65-F5344CB8AC3E}">
        <p14:creationId xmlns:p14="http://schemas.microsoft.com/office/powerpoint/2010/main" val="3364830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563" y="-887665"/>
            <a:ext cx="9945846" cy="2086725"/>
          </a:xfrm>
        </p:spPr>
        <p:txBody>
          <a:bodyPr/>
          <a:lstStyle/>
          <a:p>
            <a:r>
              <a:rPr lang="en-US" sz="24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a:r>
            <a:br>
              <a:rPr lang="en-US" sz="24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br>
            <a:r>
              <a:rPr lang="en-US" sz="2400" b="1" dirty="0">
                <a:solidFill>
                  <a:srgbClr val="002060"/>
                </a:solidFill>
                <a:latin typeface="Verdana" panose="020B0604030504040204" pitchFamily="34" charset="0"/>
                <a:ea typeface="Verdana" panose="020B0604030504040204" pitchFamily="34" charset="0"/>
                <a:cs typeface="Verdana" panose="020B0604030504040204" pitchFamily="34" charset="0"/>
              </a:rPr>
              <a:t/>
            </a:r>
            <a:br>
              <a:rPr lang="en-US" sz="2400" b="1" dirty="0">
                <a:solidFill>
                  <a:srgbClr val="002060"/>
                </a:solidFill>
                <a:latin typeface="Verdana" panose="020B0604030504040204" pitchFamily="34" charset="0"/>
                <a:ea typeface="Verdana" panose="020B0604030504040204" pitchFamily="34" charset="0"/>
                <a:cs typeface="Verdana" panose="020B0604030504040204" pitchFamily="34" charset="0"/>
              </a:rPr>
            </a:br>
            <a:r>
              <a:rPr lang="en-US" sz="24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a:r>
            <a:br>
              <a:rPr lang="en-US" sz="24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br>
            <a:r>
              <a:rPr lang="en-US" sz="2400" b="1" dirty="0">
                <a:solidFill>
                  <a:srgbClr val="002060"/>
                </a:solidFill>
                <a:latin typeface="Verdana" panose="020B0604030504040204" pitchFamily="34" charset="0"/>
                <a:ea typeface="Verdana" panose="020B0604030504040204" pitchFamily="34" charset="0"/>
                <a:cs typeface="Verdana" panose="020B0604030504040204" pitchFamily="34" charset="0"/>
              </a:rPr>
              <a:t/>
            </a:r>
            <a:br>
              <a:rPr lang="en-US" sz="2400" b="1" dirty="0">
                <a:solidFill>
                  <a:srgbClr val="002060"/>
                </a:solidFill>
                <a:latin typeface="Verdana" panose="020B0604030504040204" pitchFamily="34" charset="0"/>
                <a:ea typeface="Verdana" panose="020B0604030504040204" pitchFamily="34" charset="0"/>
                <a:cs typeface="Verdana" panose="020B0604030504040204" pitchFamily="34" charset="0"/>
              </a:rPr>
            </a:br>
            <a:r>
              <a:rPr lang="en-US" sz="24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Working Model : DFS Algorithm Idea &amp; Execution </a:t>
            </a:r>
            <a:r>
              <a:rPr lang="en-US" sz="2400" b="1" dirty="0">
                <a:solidFill>
                  <a:srgbClr val="002060"/>
                </a:solidFill>
                <a:latin typeface="Verdana" panose="020B0604030504040204" pitchFamily="34" charset="0"/>
                <a:ea typeface="Verdana" panose="020B0604030504040204" pitchFamily="34" charset="0"/>
                <a:cs typeface="Verdana" panose="020B0604030504040204" pitchFamily="34" charset="0"/>
              </a:rPr>
              <a:t/>
            </a:r>
            <a:br>
              <a:rPr lang="en-US" sz="2400" b="1" dirty="0">
                <a:solidFill>
                  <a:srgbClr val="002060"/>
                </a:solidFill>
                <a:latin typeface="Verdana" panose="020B0604030504040204" pitchFamily="34" charset="0"/>
                <a:ea typeface="Verdana" panose="020B0604030504040204" pitchFamily="34" charset="0"/>
                <a:cs typeface="Verdana" panose="020B0604030504040204" pitchFamily="34" charset="0"/>
              </a:rPr>
            </a:br>
            <a:endParaRPr lang="en-US" sz="24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sz="quarter" idx="10"/>
          </p:nvPr>
        </p:nvSpPr>
        <p:spPr>
          <a:xfrm>
            <a:off x="2159563" y="4277493"/>
            <a:ext cx="9792000" cy="1841548"/>
          </a:xfrm>
        </p:spPr>
        <p:txBody>
          <a:bodyPr/>
          <a:lstStyle/>
          <a:p>
            <a:pPr marL="180000" lvl="0" indent="-180000" fontAlgn="base" hangingPunct="0">
              <a:lnSpc>
                <a:spcPct val="150000"/>
              </a:lnSpc>
              <a:spcAft>
                <a:spcPct val="0"/>
              </a:spcAft>
              <a:buClr>
                <a:srgbClr val="002B62"/>
              </a:buClr>
              <a:buFont typeface="Arial" panose="020B0604020202020204" pitchFamily="34" charset="0"/>
              <a:buChar char="▌"/>
            </a:pPr>
            <a:r>
              <a:rPr kumimoji="1" lang="en-US" sz="1800" kern="0" dirty="0" smtClean="0">
                <a:solidFill>
                  <a:srgbClr val="000000"/>
                </a:solidFill>
                <a:latin typeface="Verdana"/>
                <a:ea typeface="Verdana"/>
                <a:cs typeface="Verdana" panose="020B0604030504040204" pitchFamily="34" charset="0"/>
              </a:rPr>
              <a:t>Data Science Machine (Generate -&gt; Tune - &gt; Produce) </a:t>
            </a:r>
          </a:p>
          <a:p>
            <a:pPr marL="180000" lvl="0" indent="-180000" fontAlgn="base" hangingPunct="0">
              <a:lnSpc>
                <a:spcPct val="150000"/>
              </a:lnSpc>
              <a:spcAft>
                <a:spcPct val="0"/>
              </a:spcAft>
              <a:buClr>
                <a:srgbClr val="002B62"/>
              </a:buClr>
              <a:buFont typeface="Arial" panose="020B0604020202020204" pitchFamily="34" charset="0"/>
              <a:buChar char="▌"/>
            </a:pPr>
            <a:r>
              <a:rPr kumimoji="1" lang="en-US" sz="1800" kern="0" dirty="0" smtClean="0">
                <a:solidFill>
                  <a:srgbClr val="000000"/>
                </a:solidFill>
                <a:latin typeface="Verdana"/>
                <a:ea typeface="Verdana"/>
                <a:cs typeface="Verdana" panose="020B0604030504040204" pitchFamily="34" charset="0"/>
              </a:rPr>
              <a:t>RFEAT: Backward Features</a:t>
            </a:r>
          </a:p>
          <a:p>
            <a:pPr marL="180000" lvl="0" indent="-180000" fontAlgn="base" hangingPunct="0">
              <a:lnSpc>
                <a:spcPct val="150000"/>
              </a:lnSpc>
              <a:spcAft>
                <a:spcPct val="0"/>
              </a:spcAft>
              <a:buClr>
                <a:srgbClr val="002B62"/>
              </a:buClr>
              <a:buFont typeface="Arial" panose="020B0604020202020204" pitchFamily="34" charset="0"/>
              <a:buChar char="▌"/>
            </a:pPr>
            <a:r>
              <a:rPr kumimoji="1" lang="en-US" sz="1800" kern="0" dirty="0" smtClean="0">
                <a:solidFill>
                  <a:srgbClr val="000000"/>
                </a:solidFill>
                <a:latin typeface="Verdana"/>
                <a:ea typeface="Verdana"/>
                <a:cs typeface="Verdana" panose="020B0604030504040204" pitchFamily="34" charset="0"/>
              </a:rPr>
              <a:t>DFEAT: Forward Features </a:t>
            </a:r>
          </a:p>
          <a:p>
            <a:pPr marL="180000" lvl="0" indent="-180000" fontAlgn="base" hangingPunct="0">
              <a:lnSpc>
                <a:spcPct val="150000"/>
              </a:lnSpc>
              <a:spcAft>
                <a:spcPct val="0"/>
              </a:spcAft>
              <a:buClr>
                <a:srgbClr val="002B62"/>
              </a:buClr>
              <a:buFont typeface="Arial" panose="020B0604020202020204" pitchFamily="34" charset="0"/>
              <a:buChar char="▌"/>
            </a:pPr>
            <a:r>
              <a:rPr kumimoji="1" lang="en-US" sz="1800" kern="0" dirty="0" smtClean="0">
                <a:solidFill>
                  <a:srgbClr val="000000"/>
                </a:solidFill>
                <a:latin typeface="Verdana"/>
                <a:ea typeface="Verdana"/>
                <a:cs typeface="Verdana" panose="020B0604030504040204" pitchFamily="34" charset="0"/>
              </a:rPr>
              <a:t>EFEAT: Entity Features</a:t>
            </a:r>
            <a:endParaRPr lang="en-US" sz="16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2209270" y="1732164"/>
            <a:ext cx="1043189" cy="528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prstClr val="black"/>
                </a:solidFill>
              </a:rPr>
              <a:t>F1</a:t>
            </a:r>
            <a:endParaRPr lang="en-IN" dirty="0">
              <a:solidFill>
                <a:prstClr val="black"/>
              </a:solidFill>
            </a:endParaRPr>
          </a:p>
        </p:txBody>
      </p:sp>
      <p:sp>
        <p:nvSpPr>
          <p:cNvPr id="6" name="Rectangle 5"/>
          <p:cNvSpPr/>
          <p:nvPr/>
        </p:nvSpPr>
        <p:spPr>
          <a:xfrm>
            <a:off x="6041265" y="3033763"/>
            <a:ext cx="1043189" cy="528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7" name="Rectangle 6"/>
          <p:cNvSpPr/>
          <p:nvPr/>
        </p:nvSpPr>
        <p:spPr>
          <a:xfrm>
            <a:off x="3522636" y="2983034"/>
            <a:ext cx="1043189" cy="528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8" name="Rectangle 7"/>
          <p:cNvSpPr/>
          <p:nvPr/>
        </p:nvSpPr>
        <p:spPr>
          <a:xfrm>
            <a:off x="8499519" y="2997271"/>
            <a:ext cx="1043189" cy="528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9" name="Rectangle 8"/>
          <p:cNvSpPr/>
          <p:nvPr/>
        </p:nvSpPr>
        <p:spPr>
          <a:xfrm>
            <a:off x="8529168" y="1693567"/>
            <a:ext cx="1043189" cy="528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prstClr val="black"/>
                </a:solidFill>
              </a:rPr>
              <a:t>F2</a:t>
            </a:r>
            <a:endParaRPr lang="en-IN" dirty="0">
              <a:solidFill>
                <a:prstClr val="black"/>
              </a:solidFill>
            </a:endParaRPr>
          </a:p>
        </p:txBody>
      </p:sp>
      <p:sp>
        <p:nvSpPr>
          <p:cNvPr id="10" name="Rectangle 9"/>
          <p:cNvSpPr/>
          <p:nvPr/>
        </p:nvSpPr>
        <p:spPr>
          <a:xfrm>
            <a:off x="3522637" y="1702155"/>
            <a:ext cx="1043189" cy="528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prstClr val="black"/>
                </a:solidFill>
              </a:rPr>
              <a:t>F2</a:t>
            </a:r>
            <a:endParaRPr lang="en-IN" dirty="0">
              <a:solidFill>
                <a:prstClr val="black"/>
              </a:solidFill>
            </a:endParaRPr>
          </a:p>
        </p:txBody>
      </p:sp>
      <p:sp>
        <p:nvSpPr>
          <p:cNvPr id="12" name="Rectangle 11"/>
          <p:cNvSpPr/>
          <p:nvPr/>
        </p:nvSpPr>
        <p:spPr>
          <a:xfrm>
            <a:off x="4919319" y="1697864"/>
            <a:ext cx="1043189" cy="528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prstClr val="black"/>
                </a:solidFill>
              </a:rPr>
              <a:t>Fback</a:t>
            </a:r>
            <a:endParaRPr lang="en-IN" dirty="0">
              <a:solidFill>
                <a:prstClr val="black"/>
              </a:solidFill>
            </a:endParaRPr>
          </a:p>
        </p:txBody>
      </p:sp>
      <p:sp>
        <p:nvSpPr>
          <p:cNvPr id="13" name="Rectangle 12"/>
          <p:cNvSpPr/>
          <p:nvPr/>
        </p:nvSpPr>
        <p:spPr>
          <a:xfrm>
            <a:off x="7132486" y="1697863"/>
            <a:ext cx="1043189" cy="528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prstClr val="black"/>
                </a:solidFill>
              </a:rPr>
              <a:t>F1</a:t>
            </a:r>
            <a:endParaRPr lang="en-IN" dirty="0">
              <a:solidFill>
                <a:prstClr val="black"/>
              </a:solidFill>
            </a:endParaRPr>
          </a:p>
        </p:txBody>
      </p:sp>
      <p:sp>
        <p:nvSpPr>
          <p:cNvPr id="14" name="Rectangle 13"/>
          <p:cNvSpPr/>
          <p:nvPr/>
        </p:nvSpPr>
        <p:spPr>
          <a:xfrm>
            <a:off x="9925850" y="1693566"/>
            <a:ext cx="1043189" cy="528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prstClr val="black"/>
                </a:solidFill>
              </a:rPr>
              <a:t>Ffwd</a:t>
            </a:r>
            <a:endParaRPr lang="en-IN" dirty="0">
              <a:solidFill>
                <a:prstClr val="black"/>
              </a:solidFill>
            </a:endParaRPr>
          </a:p>
        </p:txBody>
      </p:sp>
      <p:sp>
        <p:nvSpPr>
          <p:cNvPr id="16" name="TextBox 15"/>
          <p:cNvSpPr txBox="1"/>
          <p:nvPr/>
        </p:nvSpPr>
        <p:spPr>
          <a:xfrm>
            <a:off x="3354674" y="2846231"/>
            <a:ext cx="6571176" cy="1200329"/>
          </a:xfrm>
          <a:prstGeom prst="rect">
            <a:avLst/>
          </a:prstGeom>
          <a:noFill/>
        </p:spPr>
        <p:txBody>
          <a:bodyPr wrap="square" rtlCol="0">
            <a:spAutoFit/>
          </a:bodyPr>
          <a:lstStyle/>
          <a:p>
            <a:endParaRPr lang="en-IN" dirty="0" smtClean="0">
              <a:solidFill>
                <a:prstClr val="black"/>
              </a:solidFill>
            </a:endParaRPr>
          </a:p>
          <a:p>
            <a:r>
              <a:rPr lang="en-IN" dirty="0">
                <a:solidFill>
                  <a:prstClr val="black"/>
                </a:solidFill>
              </a:rPr>
              <a:t> </a:t>
            </a:r>
            <a:r>
              <a:rPr lang="en-IN" dirty="0" smtClean="0">
                <a:solidFill>
                  <a:prstClr val="black"/>
                </a:solidFill>
              </a:rPr>
              <a:t>     RFEAT                                     EFEAT                                    DFEAT</a:t>
            </a:r>
            <a:endParaRPr lang="en-IN" dirty="0">
              <a:solidFill>
                <a:prstClr val="black"/>
              </a:solidFill>
            </a:endParaRPr>
          </a:p>
          <a:p>
            <a:endParaRPr lang="en-IN" dirty="0" smtClean="0">
              <a:solidFill>
                <a:prstClr val="black"/>
              </a:solidFill>
            </a:endParaRPr>
          </a:p>
          <a:p>
            <a:r>
              <a:rPr lang="en-IN" dirty="0" smtClean="0">
                <a:solidFill>
                  <a:prstClr val="black"/>
                </a:solidFill>
              </a:rPr>
              <a:t>		Deep Feature Synthesis</a:t>
            </a:r>
            <a:endParaRPr lang="en-IN" dirty="0">
              <a:solidFill>
                <a:prstClr val="black"/>
              </a:solidFill>
            </a:endParaRPr>
          </a:p>
        </p:txBody>
      </p:sp>
      <p:sp>
        <p:nvSpPr>
          <p:cNvPr id="17" name="Right Arrow 16"/>
          <p:cNvSpPr/>
          <p:nvPr/>
        </p:nvSpPr>
        <p:spPr>
          <a:xfrm>
            <a:off x="7084454" y="3077164"/>
            <a:ext cx="144395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8" name="Left Arrow 17"/>
          <p:cNvSpPr/>
          <p:nvPr/>
        </p:nvSpPr>
        <p:spPr>
          <a:xfrm>
            <a:off x="4565825" y="3077164"/>
            <a:ext cx="1475440"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9" name="Up Arrow 18"/>
          <p:cNvSpPr/>
          <p:nvPr/>
        </p:nvSpPr>
        <p:spPr>
          <a:xfrm>
            <a:off x="3801914" y="2244425"/>
            <a:ext cx="484632" cy="7528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0" name="Up Arrow 19"/>
          <p:cNvSpPr/>
          <p:nvPr/>
        </p:nvSpPr>
        <p:spPr>
          <a:xfrm>
            <a:off x="8778797" y="2202287"/>
            <a:ext cx="484632" cy="8045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1" name="TextBox 20"/>
          <p:cNvSpPr txBox="1"/>
          <p:nvPr/>
        </p:nvSpPr>
        <p:spPr>
          <a:xfrm>
            <a:off x="2159563" y="1347386"/>
            <a:ext cx="9212482" cy="369332"/>
          </a:xfrm>
          <a:prstGeom prst="rect">
            <a:avLst/>
          </a:prstGeom>
          <a:noFill/>
        </p:spPr>
        <p:txBody>
          <a:bodyPr wrap="square" rtlCol="0">
            <a:spAutoFit/>
          </a:bodyPr>
          <a:lstStyle/>
          <a:p>
            <a:r>
              <a:rPr lang="en-IN" dirty="0">
                <a:solidFill>
                  <a:prstClr val="black"/>
                </a:solidFill>
              </a:rPr>
              <a:t> </a:t>
            </a:r>
            <a:r>
              <a:rPr lang="en-IN" dirty="0" smtClean="0">
                <a:solidFill>
                  <a:prstClr val="black"/>
                </a:solidFill>
              </a:rPr>
              <a:t>         Deep Feature Synthesis                                                        Deep Feature Synthesis</a:t>
            </a:r>
            <a:endParaRPr lang="en-IN" dirty="0">
              <a:solidFill>
                <a:prstClr val="black"/>
              </a:solidFill>
            </a:endParaRPr>
          </a:p>
        </p:txBody>
      </p:sp>
      <p:sp>
        <p:nvSpPr>
          <p:cNvPr id="22" name="TextBox 21"/>
          <p:cNvSpPr txBox="1"/>
          <p:nvPr/>
        </p:nvSpPr>
        <p:spPr>
          <a:xfrm>
            <a:off x="2159563" y="2244425"/>
            <a:ext cx="1642350" cy="646331"/>
          </a:xfrm>
          <a:prstGeom prst="rect">
            <a:avLst/>
          </a:prstGeom>
          <a:noFill/>
        </p:spPr>
        <p:txBody>
          <a:bodyPr wrap="square" rtlCol="0">
            <a:spAutoFit/>
          </a:bodyPr>
          <a:lstStyle/>
          <a:p>
            <a:r>
              <a:rPr lang="en-IN" dirty="0" smtClean="0">
                <a:solidFill>
                  <a:prstClr val="black"/>
                </a:solidFill>
              </a:rPr>
              <a:t>Backward relationships E</a:t>
            </a:r>
            <a:r>
              <a:rPr lang="en-IN" baseline="-25000" dirty="0" smtClean="0">
                <a:solidFill>
                  <a:prstClr val="black"/>
                </a:solidFill>
              </a:rPr>
              <a:t>B</a:t>
            </a:r>
            <a:endParaRPr lang="en-IN" dirty="0">
              <a:solidFill>
                <a:prstClr val="black"/>
              </a:solidFill>
            </a:endParaRPr>
          </a:p>
        </p:txBody>
      </p:sp>
      <p:sp>
        <p:nvSpPr>
          <p:cNvPr id="23" name="TextBox 22"/>
          <p:cNvSpPr txBox="1"/>
          <p:nvPr/>
        </p:nvSpPr>
        <p:spPr>
          <a:xfrm>
            <a:off x="9352370" y="2202614"/>
            <a:ext cx="1743458" cy="643617"/>
          </a:xfrm>
          <a:prstGeom prst="rect">
            <a:avLst/>
          </a:prstGeom>
          <a:noFill/>
        </p:spPr>
        <p:txBody>
          <a:bodyPr wrap="square" rtlCol="0">
            <a:spAutoFit/>
          </a:bodyPr>
          <a:lstStyle/>
          <a:p>
            <a:r>
              <a:rPr lang="en-IN" dirty="0" smtClean="0">
                <a:solidFill>
                  <a:prstClr val="black"/>
                </a:solidFill>
              </a:rPr>
              <a:t>Forward</a:t>
            </a:r>
          </a:p>
          <a:p>
            <a:r>
              <a:rPr lang="en-IN" dirty="0" smtClean="0">
                <a:solidFill>
                  <a:prstClr val="black"/>
                </a:solidFill>
              </a:rPr>
              <a:t>relationships E</a:t>
            </a:r>
            <a:r>
              <a:rPr lang="en-IN" baseline="-25000" dirty="0">
                <a:solidFill>
                  <a:prstClr val="black"/>
                </a:solidFill>
              </a:rPr>
              <a:t>F</a:t>
            </a:r>
            <a:endParaRPr lang="en-IN" dirty="0">
              <a:solidFill>
                <a:prstClr val="black"/>
              </a:solidFill>
            </a:endParaRPr>
          </a:p>
        </p:txBody>
      </p:sp>
    </p:spTree>
    <p:extLst>
      <p:ext uri="{BB962C8B-B14F-4D97-AF65-F5344CB8AC3E}">
        <p14:creationId xmlns:p14="http://schemas.microsoft.com/office/powerpoint/2010/main" val="3534282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9351" y="115200"/>
            <a:ext cx="11712000" cy="468000"/>
          </a:xfrm>
        </p:spPr>
        <p:txBody>
          <a:bodyPr/>
          <a:lstStyle/>
          <a:p>
            <a:r>
              <a:rPr lang="en-US" b="1" dirty="0" smtClean="0">
                <a:solidFill>
                  <a:schemeClr val="bg2">
                    <a:lumMod val="95000"/>
                  </a:schemeClr>
                </a:solidFill>
                <a:ea typeface="Verdana" panose="020B0604030504040204" pitchFamily="34" charset="0"/>
              </a:rPr>
              <a:t>Example : Deep </a:t>
            </a:r>
            <a:r>
              <a:rPr lang="en-US" b="1" dirty="0">
                <a:solidFill>
                  <a:schemeClr val="bg2">
                    <a:lumMod val="95000"/>
                  </a:schemeClr>
                </a:solidFill>
                <a:ea typeface="Verdana" panose="020B0604030504040204" pitchFamily="34" charset="0"/>
              </a:rPr>
              <a:t>Feature </a:t>
            </a:r>
            <a:r>
              <a:rPr lang="en-US" b="1" dirty="0" smtClean="0">
                <a:solidFill>
                  <a:schemeClr val="bg2">
                    <a:lumMod val="95000"/>
                  </a:schemeClr>
                </a:solidFill>
                <a:ea typeface="Verdana" panose="020B0604030504040204" pitchFamily="34" charset="0"/>
              </a:rPr>
              <a:t>Synthesis</a:t>
            </a:r>
            <a:endParaRPr lang="en-US" dirty="0"/>
          </a:p>
        </p:txBody>
      </p:sp>
      <p:graphicFrame>
        <p:nvGraphicFramePr>
          <p:cNvPr id="5" name="Content Placeholder 3"/>
          <p:cNvGraphicFramePr>
            <a:graphicFrameLocks noGrp="1"/>
          </p:cNvGraphicFramePr>
          <p:nvPr>
            <p:ph sz="quarter" idx="10"/>
            <p:extLst>
              <p:ext uri="{D42A27DB-BD31-4B8C-83A1-F6EECF244321}">
                <p14:modId xmlns:p14="http://schemas.microsoft.com/office/powerpoint/2010/main" val="2546982034"/>
              </p:ext>
            </p:extLst>
          </p:nvPr>
        </p:nvGraphicFramePr>
        <p:xfrm>
          <a:off x="916605" y="919741"/>
          <a:ext cx="2901315" cy="1394316"/>
        </p:xfrm>
        <a:graphic>
          <a:graphicData uri="http://schemas.openxmlformats.org/drawingml/2006/table">
            <a:tbl>
              <a:tblPr firstRow="1" bandRow="1">
                <a:tableStyleId>{0505E3EF-67EA-436B-97B2-0124C06EBD24}</a:tableStyleId>
              </a:tblPr>
              <a:tblGrid>
                <a:gridCol w="932180"/>
                <a:gridCol w="1398905"/>
                <a:gridCol w="570230"/>
              </a:tblGrid>
              <a:tr h="464772">
                <a:tc>
                  <a:txBody>
                    <a:bodyPr/>
                    <a:lstStyle/>
                    <a:p>
                      <a:pPr marL="0" indent="0">
                        <a:buFont typeface="Arial" panose="020B0604020202020204" pitchFamily="34" charset="0"/>
                        <a:buNone/>
                      </a:pPr>
                      <a:r>
                        <a:rPr lang="en-IN" sz="1100" b="0" dirty="0" smtClean="0"/>
                        <a:t>ProductID</a:t>
                      </a:r>
                      <a:endParaRPr lang="en-IN" sz="11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b="0" dirty="0" smtClean="0"/>
                        <a:t>ProductCategory</a:t>
                      </a:r>
                    </a:p>
                    <a:p>
                      <a:endParaRPr lang="en-US" sz="1100" b="0" dirty="0"/>
                    </a:p>
                  </a:txBody>
                  <a:tcPr/>
                </a:tc>
                <a:tc>
                  <a:txBody>
                    <a:bodyPr/>
                    <a:lstStyle/>
                    <a:p>
                      <a:r>
                        <a:rPr lang="en-US" sz="1100" b="0" dirty="0" smtClean="0"/>
                        <a:t>Price</a:t>
                      </a:r>
                      <a:endParaRPr lang="en-US" sz="1100" b="0" dirty="0"/>
                    </a:p>
                  </a:txBody>
                  <a:tcPr/>
                </a:tc>
              </a:tr>
              <a:tr h="464772">
                <a:tc>
                  <a:txBody>
                    <a:bodyPr/>
                    <a:lstStyle/>
                    <a:p>
                      <a:r>
                        <a:rPr lang="en-US" sz="1100" b="0" dirty="0" smtClean="0"/>
                        <a:t>1</a:t>
                      </a:r>
                      <a:endParaRPr lang="en-US" sz="1100" b="0" dirty="0"/>
                    </a:p>
                  </a:txBody>
                  <a:tcPr/>
                </a:tc>
                <a:tc>
                  <a:txBody>
                    <a:bodyPr/>
                    <a:lstStyle/>
                    <a:p>
                      <a:r>
                        <a:rPr lang="en-US" sz="1100" b="0" dirty="0" smtClean="0"/>
                        <a:t>Food</a:t>
                      </a:r>
                      <a:endParaRPr lang="en-US" sz="1100" b="0" dirty="0"/>
                    </a:p>
                  </a:txBody>
                  <a:tcPr/>
                </a:tc>
                <a:tc>
                  <a:txBody>
                    <a:bodyPr/>
                    <a:lstStyle/>
                    <a:p>
                      <a:r>
                        <a:rPr lang="en-US" sz="1100" b="0" dirty="0" smtClean="0"/>
                        <a:t>20$</a:t>
                      </a:r>
                      <a:endParaRPr lang="en-US" sz="1100" b="0" dirty="0"/>
                    </a:p>
                  </a:txBody>
                  <a:tcPr/>
                </a:tc>
              </a:tr>
              <a:tr h="464772">
                <a:tc>
                  <a:txBody>
                    <a:bodyPr/>
                    <a:lstStyle/>
                    <a:p>
                      <a:r>
                        <a:rPr lang="en-US" sz="1100" b="0" dirty="0" smtClean="0"/>
                        <a:t>2</a:t>
                      </a:r>
                      <a:endParaRPr lang="en-US" sz="1100" b="0" dirty="0"/>
                    </a:p>
                  </a:txBody>
                  <a:tcPr/>
                </a:tc>
                <a:tc>
                  <a:txBody>
                    <a:bodyPr/>
                    <a:lstStyle/>
                    <a:p>
                      <a:r>
                        <a:rPr lang="en-US" sz="1100" b="0" dirty="0" smtClean="0"/>
                        <a:t>Beverage</a:t>
                      </a:r>
                      <a:endParaRPr lang="en-US" sz="1100" b="0" dirty="0"/>
                    </a:p>
                  </a:txBody>
                  <a:tcPr/>
                </a:tc>
                <a:tc>
                  <a:txBody>
                    <a:bodyPr/>
                    <a:lstStyle/>
                    <a:p>
                      <a:r>
                        <a:rPr lang="en-US" sz="1100" b="0" dirty="0" smtClean="0"/>
                        <a:t>15$</a:t>
                      </a:r>
                      <a:endParaRPr lang="en-US" sz="1100" b="0" dirty="0"/>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427753988"/>
              </p:ext>
            </p:extLst>
          </p:nvPr>
        </p:nvGraphicFramePr>
        <p:xfrm>
          <a:off x="926273" y="2651823"/>
          <a:ext cx="2873831" cy="1365750"/>
        </p:xfrm>
        <a:graphic>
          <a:graphicData uri="http://schemas.openxmlformats.org/drawingml/2006/table">
            <a:tbl>
              <a:tblPr firstRow="1" bandRow="1">
                <a:tableStyleId>{0505E3EF-67EA-436B-97B2-0124C06EBD24}</a:tableStyleId>
              </a:tblPr>
              <a:tblGrid>
                <a:gridCol w="1168212"/>
                <a:gridCol w="964260"/>
                <a:gridCol w="741359"/>
              </a:tblGrid>
              <a:tr h="436206">
                <a:tc>
                  <a:txBody>
                    <a:bodyPr/>
                    <a:lstStyle/>
                    <a:p>
                      <a:pPr marL="0" indent="0">
                        <a:buFont typeface="Arial" panose="020B0604020202020204" pitchFamily="34" charset="0"/>
                        <a:buNone/>
                      </a:pPr>
                      <a:r>
                        <a:rPr lang="en-IN" sz="1100" b="0" dirty="0" smtClean="0"/>
                        <a:t>CustomerID</a:t>
                      </a:r>
                      <a:endParaRPr lang="en-IN" sz="11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b="0" dirty="0" smtClean="0"/>
                        <a:t>Gender</a:t>
                      </a:r>
                    </a:p>
                    <a:p>
                      <a:endParaRPr lang="en-US" sz="1100" b="0" dirty="0"/>
                    </a:p>
                  </a:txBody>
                  <a:tcPr/>
                </a:tc>
                <a:tc>
                  <a:txBody>
                    <a:bodyPr/>
                    <a:lstStyle/>
                    <a:p>
                      <a:r>
                        <a:rPr lang="en-US" sz="1100" b="0" dirty="0" smtClean="0"/>
                        <a:t>Age</a:t>
                      </a:r>
                      <a:endParaRPr lang="en-US" sz="1100" b="0" dirty="0"/>
                    </a:p>
                  </a:txBody>
                  <a:tcPr/>
                </a:tc>
              </a:tr>
              <a:tr h="464772">
                <a:tc>
                  <a:txBody>
                    <a:bodyPr/>
                    <a:lstStyle/>
                    <a:p>
                      <a:r>
                        <a:rPr lang="en-US" sz="1100" b="0" dirty="0" smtClean="0"/>
                        <a:t>1</a:t>
                      </a:r>
                      <a:endParaRPr lang="en-US" sz="1100" b="0" dirty="0"/>
                    </a:p>
                  </a:txBody>
                  <a:tcPr/>
                </a:tc>
                <a:tc>
                  <a:txBody>
                    <a:bodyPr/>
                    <a:lstStyle/>
                    <a:p>
                      <a:r>
                        <a:rPr lang="en-US" sz="1100" b="0" dirty="0" smtClean="0"/>
                        <a:t>Male</a:t>
                      </a:r>
                      <a:endParaRPr lang="en-US" sz="1100" b="0" dirty="0"/>
                    </a:p>
                  </a:txBody>
                  <a:tcPr/>
                </a:tc>
                <a:tc>
                  <a:txBody>
                    <a:bodyPr/>
                    <a:lstStyle/>
                    <a:p>
                      <a:r>
                        <a:rPr lang="en-US" sz="1100" b="0" dirty="0" smtClean="0"/>
                        <a:t>23</a:t>
                      </a:r>
                      <a:endParaRPr lang="en-US" sz="1100" b="0" dirty="0"/>
                    </a:p>
                  </a:txBody>
                  <a:tcPr/>
                </a:tc>
              </a:tr>
              <a:tr h="464772">
                <a:tc>
                  <a:txBody>
                    <a:bodyPr/>
                    <a:lstStyle/>
                    <a:p>
                      <a:r>
                        <a:rPr lang="en-US" sz="1100" b="0" dirty="0" smtClean="0"/>
                        <a:t>2</a:t>
                      </a:r>
                      <a:endParaRPr lang="en-US" sz="1100" b="0" dirty="0"/>
                    </a:p>
                  </a:txBody>
                  <a:tcPr/>
                </a:tc>
                <a:tc>
                  <a:txBody>
                    <a:bodyPr/>
                    <a:lstStyle/>
                    <a:p>
                      <a:r>
                        <a:rPr lang="en-US" sz="1100" b="0" dirty="0" smtClean="0"/>
                        <a:t>Female</a:t>
                      </a:r>
                      <a:endParaRPr lang="en-US" sz="1100" b="0" dirty="0"/>
                    </a:p>
                  </a:txBody>
                  <a:tcPr/>
                </a:tc>
                <a:tc>
                  <a:txBody>
                    <a:bodyPr/>
                    <a:lstStyle/>
                    <a:p>
                      <a:r>
                        <a:rPr lang="en-US" sz="1100" b="0" dirty="0" smtClean="0"/>
                        <a:t>16</a:t>
                      </a:r>
                      <a:endParaRPr lang="en-US" sz="1100" b="0" dirty="0"/>
                    </a:p>
                  </a:txBody>
                  <a:tcPr/>
                </a:tc>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2564805299"/>
              </p:ext>
            </p:extLst>
          </p:nvPr>
        </p:nvGraphicFramePr>
        <p:xfrm>
          <a:off x="973776" y="4382522"/>
          <a:ext cx="2857373" cy="1988676"/>
        </p:xfrm>
        <a:graphic>
          <a:graphicData uri="http://schemas.openxmlformats.org/drawingml/2006/table">
            <a:tbl>
              <a:tblPr firstRow="1" bandRow="1">
                <a:tableStyleId>{0505E3EF-67EA-436B-97B2-0124C06EBD24}</a:tableStyleId>
              </a:tblPr>
              <a:tblGrid>
                <a:gridCol w="398780"/>
                <a:gridCol w="785757"/>
                <a:gridCol w="729543"/>
                <a:gridCol w="943293"/>
              </a:tblGrid>
              <a:tr h="0">
                <a:tc>
                  <a:txBody>
                    <a:bodyPr/>
                    <a:lstStyle/>
                    <a:p>
                      <a:pPr marL="0" indent="0">
                        <a:buFont typeface="Arial" panose="020B0604020202020204" pitchFamily="34" charset="0"/>
                        <a:buNone/>
                      </a:pPr>
                      <a:r>
                        <a:rPr lang="en-IN" sz="1100" b="0" dirty="0" smtClean="0"/>
                        <a:t>ID</a:t>
                      </a:r>
                      <a:endParaRPr lang="en-IN" sz="1100" b="0" dirty="0"/>
                    </a:p>
                  </a:txBody>
                  <a:tcPr/>
                </a:tc>
                <a:tc>
                  <a:txBody>
                    <a:bodyPr/>
                    <a:lstStyle/>
                    <a:p>
                      <a:pPr marL="0" indent="0">
                        <a:buFont typeface="Arial" panose="020B0604020202020204" pitchFamily="34" charset="0"/>
                        <a:buNone/>
                      </a:pPr>
                      <a:r>
                        <a:rPr lang="en-IN" sz="1100" b="0" dirty="0" smtClean="0"/>
                        <a:t>OrderID</a:t>
                      </a:r>
                      <a:endParaRPr lang="en-IN" sz="11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b="0" dirty="0" smtClean="0"/>
                        <a:t>Product ID</a:t>
                      </a:r>
                    </a:p>
                    <a:p>
                      <a:endParaRPr lang="en-US" sz="1100" b="0" dirty="0"/>
                    </a:p>
                  </a:txBody>
                  <a:tcPr/>
                </a:tc>
                <a:tc>
                  <a:txBody>
                    <a:bodyPr/>
                    <a:lstStyle/>
                    <a:p>
                      <a:r>
                        <a:rPr lang="en-US" sz="1100" b="0" dirty="0" smtClean="0"/>
                        <a:t>Date</a:t>
                      </a:r>
                      <a:endParaRPr lang="en-US" sz="1100" b="0" dirty="0"/>
                    </a:p>
                  </a:txBody>
                  <a:tcPr/>
                </a:tc>
              </a:tr>
              <a:tr h="464772">
                <a:tc>
                  <a:txBody>
                    <a:bodyPr/>
                    <a:lstStyle/>
                    <a:p>
                      <a:r>
                        <a:rPr lang="en-US" sz="1100" b="0" dirty="0" smtClean="0"/>
                        <a:t>1</a:t>
                      </a:r>
                      <a:endParaRPr lang="en-US" sz="1100" b="0" dirty="0"/>
                    </a:p>
                  </a:txBody>
                  <a:tcPr/>
                </a:tc>
                <a:tc>
                  <a:txBody>
                    <a:bodyPr/>
                    <a:lstStyle/>
                    <a:p>
                      <a:r>
                        <a:rPr lang="en-US" sz="1100" b="0" dirty="0" smtClean="0"/>
                        <a:t>1</a:t>
                      </a:r>
                      <a:endParaRPr lang="en-US" sz="1100" b="0" dirty="0"/>
                    </a:p>
                  </a:txBody>
                  <a:tcPr/>
                </a:tc>
                <a:tc>
                  <a:txBody>
                    <a:bodyPr/>
                    <a:lstStyle/>
                    <a:p>
                      <a:r>
                        <a:rPr lang="en-US" sz="1100" b="0" dirty="0" smtClean="0"/>
                        <a:t>2</a:t>
                      </a:r>
                      <a:endParaRPr lang="en-US" sz="1100" b="0" dirty="0"/>
                    </a:p>
                  </a:txBody>
                  <a:tcPr/>
                </a:tc>
                <a:tc>
                  <a:txBody>
                    <a:bodyPr/>
                    <a:lstStyle/>
                    <a:p>
                      <a:r>
                        <a:rPr lang="en-US" sz="1100" b="0" dirty="0" smtClean="0"/>
                        <a:t>20102014</a:t>
                      </a:r>
                      <a:endParaRPr lang="en-US" sz="1100" b="0" dirty="0"/>
                    </a:p>
                  </a:txBody>
                  <a:tcPr/>
                </a:tc>
              </a:tr>
              <a:tr h="464772">
                <a:tc>
                  <a:txBody>
                    <a:bodyPr/>
                    <a:lstStyle/>
                    <a:p>
                      <a:r>
                        <a:rPr lang="en-US" sz="1100" b="0" dirty="0" smtClean="0"/>
                        <a:t>2</a:t>
                      </a:r>
                      <a:endParaRPr lang="en-US" sz="1100" b="0" dirty="0"/>
                    </a:p>
                  </a:txBody>
                  <a:tcPr/>
                </a:tc>
                <a:tc>
                  <a:txBody>
                    <a:bodyPr/>
                    <a:lstStyle/>
                    <a:p>
                      <a:r>
                        <a:rPr lang="en-US" sz="1100" b="0" dirty="0" smtClean="0"/>
                        <a:t>1</a:t>
                      </a:r>
                      <a:endParaRPr lang="en-US" sz="1100" b="0" dirty="0"/>
                    </a:p>
                  </a:txBody>
                  <a:tcPr/>
                </a:tc>
                <a:tc>
                  <a:txBody>
                    <a:bodyPr/>
                    <a:lstStyle/>
                    <a:p>
                      <a:r>
                        <a:rPr lang="en-US" sz="1100" b="0" dirty="0" smtClean="0"/>
                        <a:t>1</a:t>
                      </a:r>
                      <a:endParaRPr lang="en-US" sz="1100" b="0" dirty="0"/>
                    </a:p>
                  </a:txBody>
                  <a:tcPr/>
                </a:tc>
                <a:tc>
                  <a:txBody>
                    <a:bodyPr/>
                    <a:lstStyle/>
                    <a:p>
                      <a:r>
                        <a:rPr lang="en-US" sz="1100" b="0" dirty="0" smtClean="0"/>
                        <a:t>20102014</a:t>
                      </a:r>
                      <a:endParaRPr lang="en-US" sz="1100" b="0" dirty="0"/>
                    </a:p>
                  </a:txBody>
                  <a:tcPr/>
                </a:tc>
              </a:tr>
              <a:tr h="464772">
                <a:tc>
                  <a:txBody>
                    <a:bodyPr/>
                    <a:lstStyle/>
                    <a:p>
                      <a:r>
                        <a:rPr lang="en-US" sz="1100" b="0" dirty="0" smtClean="0"/>
                        <a:t>3</a:t>
                      </a:r>
                      <a:endParaRPr lang="en-US" sz="1100" b="0" dirty="0"/>
                    </a:p>
                  </a:txBody>
                  <a:tcPr/>
                </a:tc>
                <a:tc>
                  <a:txBody>
                    <a:bodyPr/>
                    <a:lstStyle/>
                    <a:p>
                      <a:r>
                        <a:rPr lang="en-US" sz="1100" b="0" dirty="0" smtClean="0"/>
                        <a:t>2</a:t>
                      </a:r>
                      <a:endParaRPr lang="en-US" sz="1100" b="0" dirty="0"/>
                    </a:p>
                  </a:txBody>
                  <a:tcPr/>
                </a:tc>
                <a:tc>
                  <a:txBody>
                    <a:bodyPr/>
                    <a:lstStyle/>
                    <a:p>
                      <a:r>
                        <a:rPr lang="en-US" sz="1100" b="0" dirty="0" smtClean="0"/>
                        <a:t>1</a:t>
                      </a:r>
                      <a:endParaRPr lang="en-US" sz="1100" b="0" dirty="0"/>
                    </a:p>
                  </a:txBody>
                  <a:tcPr/>
                </a:tc>
                <a:tc>
                  <a:txBody>
                    <a:bodyPr/>
                    <a:lstStyle/>
                    <a:p>
                      <a:r>
                        <a:rPr lang="en-US" sz="1100" b="0" dirty="0" smtClean="0"/>
                        <a:t>19102014</a:t>
                      </a:r>
                      <a:endParaRPr lang="en-US" sz="1100" b="0" dirty="0"/>
                    </a:p>
                  </a:txBody>
                  <a:tcPr/>
                </a:tc>
              </a:tr>
            </a:tbl>
          </a:graphicData>
        </a:graphic>
      </p:graphicFrame>
      <p:graphicFrame>
        <p:nvGraphicFramePr>
          <p:cNvPr id="8" name="Content Placeholder 3"/>
          <p:cNvGraphicFramePr>
            <a:graphicFrameLocks/>
          </p:cNvGraphicFramePr>
          <p:nvPr>
            <p:extLst/>
          </p:nvPr>
        </p:nvGraphicFramePr>
        <p:xfrm>
          <a:off x="5838925" y="2173184"/>
          <a:ext cx="4991369" cy="1814948"/>
        </p:xfrm>
        <a:graphic>
          <a:graphicData uri="http://schemas.openxmlformats.org/drawingml/2006/table">
            <a:tbl>
              <a:tblPr firstRow="1" bandRow="1">
                <a:tableStyleId>{0505E3EF-67EA-436B-97B2-0124C06EBD24}</a:tableStyleId>
              </a:tblPr>
              <a:tblGrid>
                <a:gridCol w="1583529"/>
                <a:gridCol w="1860172"/>
                <a:gridCol w="1547668"/>
              </a:tblGrid>
              <a:tr h="420632">
                <a:tc>
                  <a:txBody>
                    <a:bodyPr/>
                    <a:lstStyle/>
                    <a:p>
                      <a:pPr marL="0" indent="0">
                        <a:buFont typeface="Arial" panose="020B0604020202020204" pitchFamily="34" charset="0"/>
                        <a:buNone/>
                      </a:pPr>
                      <a:r>
                        <a:rPr lang="en-IN" sz="1100" b="0" dirty="0" smtClean="0"/>
                        <a:t>Order Features</a:t>
                      </a:r>
                      <a:endParaRPr lang="en-IN" sz="1100" b="0" dirty="0"/>
                    </a:p>
                  </a:txBody>
                  <a:tcPr/>
                </a:tc>
                <a:tc>
                  <a:txBody>
                    <a:bodyPr/>
                    <a:lstStyle/>
                    <a:p>
                      <a:pPr marL="0" indent="0">
                        <a:buFont typeface="Arial" panose="020B0604020202020204" pitchFamily="34" charset="0"/>
                        <a:buNone/>
                      </a:pPr>
                      <a:r>
                        <a:rPr lang="en-IN" sz="1100" b="0" dirty="0" smtClean="0"/>
                        <a:t>Product</a:t>
                      </a:r>
                      <a:r>
                        <a:rPr lang="en-IN" sz="1100" b="0" baseline="0" dirty="0" smtClean="0"/>
                        <a:t> Features</a:t>
                      </a:r>
                      <a:endParaRPr lang="en-IN" sz="1100" b="0" dirty="0"/>
                    </a:p>
                  </a:txBody>
                  <a:tcPr/>
                </a:tc>
                <a:tc>
                  <a:txBody>
                    <a:bodyPr/>
                    <a:lstStyle/>
                    <a:p>
                      <a:pPr marL="0" indent="0">
                        <a:buFont typeface="Arial" panose="020B0604020202020204" pitchFamily="34" charset="0"/>
                        <a:buNone/>
                      </a:pPr>
                      <a:r>
                        <a:rPr lang="en-IN" sz="1100" b="0" dirty="0" smtClean="0"/>
                        <a:t>Customer Features </a:t>
                      </a:r>
                      <a:endParaRPr lang="en-IN" sz="1100" b="0" dirty="0"/>
                    </a:p>
                  </a:txBody>
                  <a:tcPr/>
                </a:tc>
              </a:tr>
              <a:tr h="464772">
                <a:tc>
                  <a:txBody>
                    <a:bodyPr/>
                    <a:lstStyle/>
                    <a:p>
                      <a:endParaRPr lang="en-US" sz="1100" b="0" dirty="0"/>
                    </a:p>
                  </a:txBody>
                  <a:tcPr/>
                </a:tc>
                <a:tc>
                  <a:txBody>
                    <a:bodyPr/>
                    <a:lstStyle/>
                    <a:p>
                      <a:endParaRPr lang="en-US" sz="1100" b="0" dirty="0"/>
                    </a:p>
                  </a:txBody>
                  <a:tcPr/>
                </a:tc>
                <a:tc>
                  <a:txBody>
                    <a:bodyPr/>
                    <a:lstStyle/>
                    <a:p>
                      <a:endParaRPr lang="en-US" sz="1100" b="0" dirty="0"/>
                    </a:p>
                  </a:txBody>
                  <a:tcPr/>
                </a:tc>
              </a:tr>
              <a:tr h="464772">
                <a:tc>
                  <a:txBody>
                    <a:bodyPr/>
                    <a:lstStyle/>
                    <a:p>
                      <a:endParaRPr lang="en-US" sz="1100" b="0" dirty="0"/>
                    </a:p>
                  </a:txBody>
                  <a:tcPr/>
                </a:tc>
                <a:tc>
                  <a:txBody>
                    <a:bodyPr/>
                    <a:lstStyle/>
                    <a:p>
                      <a:endParaRPr lang="en-US" sz="1100" b="0" dirty="0"/>
                    </a:p>
                  </a:txBody>
                  <a:tcPr/>
                </a:tc>
                <a:tc>
                  <a:txBody>
                    <a:bodyPr/>
                    <a:lstStyle/>
                    <a:p>
                      <a:endParaRPr lang="en-US" sz="1100" b="0" dirty="0"/>
                    </a:p>
                  </a:txBody>
                  <a:tcPr/>
                </a:tc>
              </a:tr>
              <a:tr h="464772">
                <a:tc>
                  <a:txBody>
                    <a:bodyPr/>
                    <a:lstStyle/>
                    <a:p>
                      <a:endParaRPr lang="en-US" sz="1100" b="0" dirty="0"/>
                    </a:p>
                  </a:txBody>
                  <a:tcPr/>
                </a:tc>
                <a:tc>
                  <a:txBody>
                    <a:bodyPr/>
                    <a:lstStyle/>
                    <a:p>
                      <a:endParaRPr lang="en-US" sz="1100" b="0" dirty="0"/>
                    </a:p>
                  </a:txBody>
                  <a:tcPr/>
                </a:tc>
                <a:tc>
                  <a:txBody>
                    <a:bodyPr/>
                    <a:lstStyle/>
                    <a:p>
                      <a:endParaRPr lang="en-US" sz="1100" b="0" dirty="0"/>
                    </a:p>
                  </a:txBody>
                  <a:tcPr/>
                </a:tc>
              </a:tr>
            </a:tbl>
          </a:graphicData>
        </a:graphic>
      </p:graphicFrame>
      <p:cxnSp>
        <p:nvCxnSpPr>
          <p:cNvPr id="9" name="Straight Arrow Connector 8"/>
          <p:cNvCxnSpPr/>
          <p:nvPr/>
        </p:nvCxnSpPr>
        <p:spPr bwMode="auto">
          <a:xfrm>
            <a:off x="4197929" y="3167356"/>
            <a:ext cx="1288471" cy="1979"/>
          </a:xfrm>
          <a:prstGeom prst="straightConnector1">
            <a:avLst/>
          </a:prstGeom>
          <a:ln>
            <a:tailEnd type="triangle"/>
          </a:ln>
          <a:extLst/>
        </p:spPr>
        <p:style>
          <a:lnRef idx="3">
            <a:schemeClr val="accent2"/>
          </a:lnRef>
          <a:fillRef idx="0">
            <a:schemeClr val="accent2"/>
          </a:fillRef>
          <a:effectRef idx="2">
            <a:schemeClr val="accent2"/>
          </a:effectRef>
          <a:fontRef idx="minor">
            <a:schemeClr val="tx1"/>
          </a:fontRef>
        </p:style>
      </p:cxnSp>
      <p:sp>
        <p:nvSpPr>
          <p:cNvPr id="10" name="TextBox 9"/>
          <p:cNvSpPr txBox="1"/>
          <p:nvPr/>
        </p:nvSpPr>
        <p:spPr>
          <a:xfrm>
            <a:off x="142503" y="1445822"/>
            <a:ext cx="831273" cy="276999"/>
          </a:xfrm>
          <a:prstGeom prst="rect">
            <a:avLst/>
          </a:prstGeom>
          <a:noFill/>
        </p:spPr>
        <p:txBody>
          <a:bodyPr wrap="square" rtlCol="0">
            <a:spAutoFit/>
          </a:bodyPr>
          <a:lstStyle/>
          <a:p>
            <a:r>
              <a:rPr lang="en-US" sz="1200" dirty="0" smtClean="0">
                <a:solidFill>
                  <a:srgbClr val="000000"/>
                </a:solidFill>
              </a:rPr>
              <a:t>Product</a:t>
            </a:r>
            <a:endParaRPr lang="en-US" sz="1200" dirty="0">
              <a:solidFill>
                <a:srgbClr val="000000"/>
              </a:solidFill>
            </a:endParaRPr>
          </a:p>
        </p:txBody>
      </p:sp>
      <p:sp>
        <p:nvSpPr>
          <p:cNvPr id="11" name="TextBox 10"/>
          <p:cNvSpPr txBox="1"/>
          <p:nvPr/>
        </p:nvSpPr>
        <p:spPr>
          <a:xfrm>
            <a:off x="0" y="3183189"/>
            <a:ext cx="997527" cy="276999"/>
          </a:xfrm>
          <a:prstGeom prst="rect">
            <a:avLst/>
          </a:prstGeom>
          <a:noFill/>
        </p:spPr>
        <p:txBody>
          <a:bodyPr wrap="square" rtlCol="0">
            <a:spAutoFit/>
          </a:bodyPr>
          <a:lstStyle/>
          <a:p>
            <a:r>
              <a:rPr lang="en-US" sz="1200" dirty="0" smtClean="0">
                <a:solidFill>
                  <a:srgbClr val="000000"/>
                </a:solidFill>
              </a:rPr>
              <a:t>Customer</a:t>
            </a:r>
            <a:endParaRPr lang="en-US" sz="1200" dirty="0">
              <a:solidFill>
                <a:srgbClr val="000000"/>
              </a:solidFill>
            </a:endParaRPr>
          </a:p>
        </p:txBody>
      </p:sp>
      <p:sp>
        <p:nvSpPr>
          <p:cNvPr id="12" name="TextBox 11"/>
          <p:cNvSpPr txBox="1"/>
          <p:nvPr/>
        </p:nvSpPr>
        <p:spPr>
          <a:xfrm>
            <a:off x="106875" y="4920557"/>
            <a:ext cx="997527" cy="276999"/>
          </a:xfrm>
          <a:prstGeom prst="rect">
            <a:avLst/>
          </a:prstGeom>
          <a:noFill/>
        </p:spPr>
        <p:txBody>
          <a:bodyPr wrap="square" rtlCol="0">
            <a:spAutoFit/>
          </a:bodyPr>
          <a:lstStyle/>
          <a:p>
            <a:r>
              <a:rPr lang="en-US" sz="1200" dirty="0" smtClean="0">
                <a:solidFill>
                  <a:srgbClr val="000000"/>
                </a:solidFill>
              </a:rPr>
              <a:t>Order </a:t>
            </a:r>
            <a:endParaRPr lang="en-US" sz="1200" dirty="0">
              <a:solidFill>
                <a:srgbClr val="000000"/>
              </a:solidFill>
            </a:endParaRPr>
          </a:p>
        </p:txBody>
      </p:sp>
      <p:sp>
        <p:nvSpPr>
          <p:cNvPr id="13" name="TextBox 12"/>
          <p:cNvSpPr txBox="1"/>
          <p:nvPr/>
        </p:nvSpPr>
        <p:spPr>
          <a:xfrm>
            <a:off x="4197929" y="4089560"/>
            <a:ext cx="7587671" cy="2031325"/>
          </a:xfrm>
          <a:prstGeom prst="rect">
            <a:avLst/>
          </a:prstGeom>
          <a:noFill/>
        </p:spPr>
        <p:txBody>
          <a:bodyPr wrap="square" rtlCol="0">
            <a:spAutoFit/>
          </a:bodyPr>
          <a:lstStyle/>
          <a:p>
            <a:r>
              <a:rPr lang="en-US" dirty="0" smtClean="0">
                <a:solidFill>
                  <a:srgbClr val="000000"/>
                </a:solidFill>
              </a:rPr>
              <a:t>Given a prediction problem, the Data Scientist identifies the features in order to create one flat table. This takes 30-40% of complete data science pipeline to generate these features.</a:t>
            </a:r>
          </a:p>
          <a:p>
            <a:endParaRPr lang="en-US" dirty="0" smtClean="0">
              <a:solidFill>
                <a:srgbClr val="000000"/>
              </a:solidFill>
            </a:endParaRPr>
          </a:p>
          <a:p>
            <a:r>
              <a:rPr lang="en-US" b="1" i="1" dirty="0" smtClean="0">
                <a:solidFill>
                  <a:srgbClr val="000000"/>
                </a:solidFill>
              </a:rPr>
              <a:t>Objective is to automate this process to create one single table containing variables that can be used to build prediction models.</a:t>
            </a:r>
          </a:p>
        </p:txBody>
      </p:sp>
    </p:spTree>
    <p:extLst>
      <p:ext uri="{BB962C8B-B14F-4D97-AF65-F5344CB8AC3E}">
        <p14:creationId xmlns:p14="http://schemas.microsoft.com/office/powerpoint/2010/main" val="37705857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9351" y="115200"/>
            <a:ext cx="11712000" cy="468000"/>
          </a:xfrm>
        </p:spPr>
        <p:txBody>
          <a:bodyPr>
            <a:normAutofit fontScale="90000"/>
          </a:bodyPr>
          <a:lstStyle/>
          <a:p>
            <a:r>
              <a:rPr lang="en-US" b="1" dirty="0" smtClean="0">
                <a:solidFill>
                  <a:schemeClr val="bg2">
                    <a:lumMod val="95000"/>
                  </a:schemeClr>
                </a:solidFill>
                <a:ea typeface="Verdana" panose="020B0604030504040204" pitchFamily="34" charset="0"/>
              </a:rPr>
              <a:t>Example :Deep </a:t>
            </a:r>
            <a:r>
              <a:rPr lang="en-US" b="1" dirty="0">
                <a:solidFill>
                  <a:schemeClr val="bg2">
                    <a:lumMod val="95000"/>
                  </a:schemeClr>
                </a:solidFill>
                <a:ea typeface="Verdana" panose="020B0604030504040204" pitchFamily="34" charset="0"/>
              </a:rPr>
              <a:t>Feature Synthesis (Feature Abstraction: </a:t>
            </a:r>
            <a:r>
              <a:rPr lang="en-US" b="1" dirty="0" smtClean="0">
                <a:solidFill>
                  <a:schemeClr val="bg2">
                    <a:lumMod val="95000"/>
                  </a:schemeClr>
                </a:solidFill>
                <a:ea typeface="Verdana" panose="020B0604030504040204" pitchFamily="34" charset="0"/>
              </a:rPr>
              <a:t>EFEAT,DFEAT)</a:t>
            </a:r>
            <a:endParaRPr lang="en-US" dirty="0">
              <a:solidFill>
                <a:schemeClr val="bg2">
                  <a:lumMod val="95000"/>
                </a:schemeClr>
              </a:solidFill>
            </a:endParaRPr>
          </a:p>
        </p:txBody>
      </p:sp>
      <p:sp>
        <p:nvSpPr>
          <p:cNvPr id="5" name="Content Placeholder 2"/>
          <p:cNvSpPr>
            <a:spLocks noGrp="1"/>
          </p:cNvSpPr>
          <p:nvPr>
            <p:ph sz="quarter" idx="10"/>
          </p:nvPr>
        </p:nvSpPr>
        <p:spPr>
          <a:xfrm>
            <a:off x="239350" y="652046"/>
            <a:ext cx="11713301" cy="5801142"/>
          </a:xfrm>
        </p:spPr>
        <p:txBody>
          <a:bodyPr/>
          <a:lstStyle/>
          <a:p>
            <a:r>
              <a:rPr lang="en-US" b="1" dirty="0" smtClean="0"/>
              <a:t>Entity Features and Direct Features</a:t>
            </a:r>
          </a:p>
          <a:p>
            <a:pPr marL="0" indent="0">
              <a:buNone/>
            </a:pP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4072702306"/>
              </p:ext>
            </p:extLst>
          </p:nvPr>
        </p:nvGraphicFramePr>
        <p:xfrm>
          <a:off x="584096" y="1562890"/>
          <a:ext cx="2901315" cy="1394316"/>
        </p:xfrm>
        <a:graphic>
          <a:graphicData uri="http://schemas.openxmlformats.org/drawingml/2006/table">
            <a:tbl>
              <a:tblPr firstRow="1" bandRow="1">
                <a:tableStyleId>{0505E3EF-67EA-436B-97B2-0124C06EBD24}</a:tableStyleId>
              </a:tblPr>
              <a:tblGrid>
                <a:gridCol w="932180"/>
                <a:gridCol w="1398905"/>
                <a:gridCol w="570230"/>
              </a:tblGrid>
              <a:tr h="464772">
                <a:tc>
                  <a:txBody>
                    <a:bodyPr/>
                    <a:lstStyle/>
                    <a:p>
                      <a:pPr marL="0" indent="0">
                        <a:buFont typeface="Arial" panose="020B0604020202020204" pitchFamily="34" charset="0"/>
                        <a:buNone/>
                      </a:pPr>
                      <a:r>
                        <a:rPr lang="en-IN" sz="1100" b="0" dirty="0" smtClean="0"/>
                        <a:t>ProductID</a:t>
                      </a:r>
                      <a:endParaRPr lang="en-IN" sz="11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b="0" dirty="0" smtClean="0"/>
                        <a:t>ProductCategory</a:t>
                      </a:r>
                    </a:p>
                    <a:p>
                      <a:endParaRPr lang="en-US" sz="1100" b="0" dirty="0"/>
                    </a:p>
                  </a:txBody>
                  <a:tcPr/>
                </a:tc>
                <a:tc>
                  <a:txBody>
                    <a:bodyPr/>
                    <a:lstStyle/>
                    <a:p>
                      <a:r>
                        <a:rPr lang="en-US" sz="1100" b="0" dirty="0" smtClean="0"/>
                        <a:t>Price</a:t>
                      </a:r>
                      <a:endParaRPr lang="en-US" sz="1100" b="0" dirty="0"/>
                    </a:p>
                  </a:txBody>
                  <a:tcPr/>
                </a:tc>
              </a:tr>
              <a:tr h="464772">
                <a:tc>
                  <a:txBody>
                    <a:bodyPr/>
                    <a:lstStyle/>
                    <a:p>
                      <a:r>
                        <a:rPr lang="en-US" sz="1100" b="0" dirty="0" smtClean="0"/>
                        <a:t>1</a:t>
                      </a:r>
                      <a:endParaRPr lang="en-US" sz="1100" b="0" dirty="0"/>
                    </a:p>
                  </a:txBody>
                  <a:tcPr/>
                </a:tc>
                <a:tc>
                  <a:txBody>
                    <a:bodyPr/>
                    <a:lstStyle/>
                    <a:p>
                      <a:r>
                        <a:rPr lang="en-US" sz="1100" b="0" dirty="0" smtClean="0"/>
                        <a:t>Food</a:t>
                      </a:r>
                      <a:endParaRPr lang="en-US" sz="1100" b="0" dirty="0"/>
                    </a:p>
                  </a:txBody>
                  <a:tcPr/>
                </a:tc>
                <a:tc>
                  <a:txBody>
                    <a:bodyPr/>
                    <a:lstStyle/>
                    <a:p>
                      <a:r>
                        <a:rPr lang="en-US" sz="1100" b="0" dirty="0" smtClean="0"/>
                        <a:t>20$</a:t>
                      </a:r>
                      <a:endParaRPr lang="en-US" sz="1100" b="0" dirty="0"/>
                    </a:p>
                  </a:txBody>
                  <a:tcPr/>
                </a:tc>
              </a:tr>
              <a:tr h="464772">
                <a:tc>
                  <a:txBody>
                    <a:bodyPr/>
                    <a:lstStyle/>
                    <a:p>
                      <a:r>
                        <a:rPr lang="en-US" sz="1100" b="0" dirty="0" smtClean="0"/>
                        <a:t>2</a:t>
                      </a:r>
                      <a:endParaRPr lang="en-US" sz="1100" b="0" dirty="0"/>
                    </a:p>
                  </a:txBody>
                  <a:tcPr/>
                </a:tc>
                <a:tc>
                  <a:txBody>
                    <a:bodyPr/>
                    <a:lstStyle/>
                    <a:p>
                      <a:r>
                        <a:rPr lang="en-US" sz="1100" b="0" dirty="0" smtClean="0"/>
                        <a:t>Beverage</a:t>
                      </a:r>
                      <a:endParaRPr lang="en-US" sz="1100" b="0" dirty="0"/>
                    </a:p>
                  </a:txBody>
                  <a:tcPr/>
                </a:tc>
                <a:tc>
                  <a:txBody>
                    <a:bodyPr/>
                    <a:lstStyle/>
                    <a:p>
                      <a:r>
                        <a:rPr lang="en-US" sz="1100" b="0" dirty="0" smtClean="0"/>
                        <a:t>15$</a:t>
                      </a:r>
                      <a:endParaRPr lang="en-US" sz="1100" b="0" dirty="0"/>
                    </a:p>
                  </a:txBody>
                  <a:tcPr/>
                </a:tc>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474951722"/>
              </p:ext>
            </p:extLst>
          </p:nvPr>
        </p:nvGraphicFramePr>
        <p:xfrm>
          <a:off x="605641" y="3336966"/>
          <a:ext cx="2857373" cy="1821036"/>
        </p:xfrm>
        <a:graphic>
          <a:graphicData uri="http://schemas.openxmlformats.org/drawingml/2006/table">
            <a:tbl>
              <a:tblPr firstRow="1" bandRow="1">
                <a:tableStyleId>{0505E3EF-67EA-436B-97B2-0124C06EBD24}</a:tableStyleId>
              </a:tblPr>
              <a:tblGrid>
                <a:gridCol w="398780"/>
                <a:gridCol w="785757"/>
                <a:gridCol w="729543"/>
                <a:gridCol w="943293"/>
              </a:tblGrid>
              <a:tr h="417253">
                <a:tc>
                  <a:txBody>
                    <a:bodyPr/>
                    <a:lstStyle/>
                    <a:p>
                      <a:pPr marL="0" indent="0">
                        <a:buFont typeface="Arial" panose="020B0604020202020204" pitchFamily="34" charset="0"/>
                        <a:buNone/>
                      </a:pPr>
                      <a:r>
                        <a:rPr lang="en-IN" sz="1100" b="0" dirty="0" smtClean="0"/>
                        <a:t>ID</a:t>
                      </a:r>
                      <a:endParaRPr lang="en-IN" sz="1100" b="0" dirty="0"/>
                    </a:p>
                  </a:txBody>
                  <a:tcPr/>
                </a:tc>
                <a:tc>
                  <a:txBody>
                    <a:bodyPr/>
                    <a:lstStyle/>
                    <a:p>
                      <a:pPr marL="0" indent="0">
                        <a:buFont typeface="Arial" panose="020B0604020202020204" pitchFamily="34" charset="0"/>
                        <a:buNone/>
                      </a:pPr>
                      <a:r>
                        <a:rPr lang="en-IN" sz="1100" b="0" dirty="0" smtClean="0"/>
                        <a:t>OrderID</a:t>
                      </a:r>
                      <a:endParaRPr lang="en-IN" sz="11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b="0" dirty="0" smtClean="0"/>
                        <a:t>Product ID</a:t>
                      </a:r>
                    </a:p>
                  </a:txBody>
                  <a:tcPr/>
                </a:tc>
                <a:tc>
                  <a:txBody>
                    <a:bodyPr/>
                    <a:lstStyle/>
                    <a:p>
                      <a:r>
                        <a:rPr lang="en-US" sz="1100" b="0" dirty="0" smtClean="0"/>
                        <a:t>Date</a:t>
                      </a:r>
                      <a:endParaRPr lang="en-US" sz="1100" b="0" dirty="0"/>
                    </a:p>
                  </a:txBody>
                  <a:tcPr/>
                </a:tc>
              </a:tr>
              <a:tr h="464772">
                <a:tc>
                  <a:txBody>
                    <a:bodyPr/>
                    <a:lstStyle/>
                    <a:p>
                      <a:r>
                        <a:rPr lang="en-US" sz="1100" b="0" dirty="0" smtClean="0"/>
                        <a:t>1</a:t>
                      </a:r>
                      <a:endParaRPr lang="en-US" sz="1100" b="0" dirty="0"/>
                    </a:p>
                  </a:txBody>
                  <a:tcPr/>
                </a:tc>
                <a:tc>
                  <a:txBody>
                    <a:bodyPr/>
                    <a:lstStyle/>
                    <a:p>
                      <a:r>
                        <a:rPr lang="en-US" sz="1100" b="0" dirty="0" smtClean="0"/>
                        <a:t>1</a:t>
                      </a:r>
                      <a:endParaRPr lang="en-US" sz="1100" b="0" dirty="0"/>
                    </a:p>
                  </a:txBody>
                  <a:tcPr/>
                </a:tc>
                <a:tc>
                  <a:txBody>
                    <a:bodyPr/>
                    <a:lstStyle/>
                    <a:p>
                      <a:r>
                        <a:rPr lang="en-US" sz="1100" b="0" dirty="0" smtClean="0"/>
                        <a:t>2</a:t>
                      </a:r>
                      <a:endParaRPr lang="en-US" sz="1100" b="0" dirty="0"/>
                    </a:p>
                  </a:txBody>
                  <a:tcPr/>
                </a:tc>
                <a:tc>
                  <a:txBody>
                    <a:bodyPr/>
                    <a:lstStyle/>
                    <a:p>
                      <a:r>
                        <a:rPr lang="en-US" sz="1100" b="0" dirty="0" smtClean="0"/>
                        <a:t>20102014</a:t>
                      </a:r>
                      <a:endParaRPr lang="en-US" sz="1100" b="0" dirty="0"/>
                    </a:p>
                  </a:txBody>
                  <a:tcPr/>
                </a:tc>
              </a:tr>
              <a:tr h="464772">
                <a:tc>
                  <a:txBody>
                    <a:bodyPr/>
                    <a:lstStyle/>
                    <a:p>
                      <a:r>
                        <a:rPr lang="en-US" sz="1100" b="0" dirty="0" smtClean="0"/>
                        <a:t>2</a:t>
                      </a:r>
                      <a:endParaRPr lang="en-US" sz="1100" b="0" dirty="0"/>
                    </a:p>
                  </a:txBody>
                  <a:tcPr/>
                </a:tc>
                <a:tc>
                  <a:txBody>
                    <a:bodyPr/>
                    <a:lstStyle/>
                    <a:p>
                      <a:r>
                        <a:rPr lang="en-US" sz="1100" b="0" dirty="0" smtClean="0"/>
                        <a:t>1</a:t>
                      </a:r>
                      <a:endParaRPr lang="en-US" sz="1100" b="0" dirty="0"/>
                    </a:p>
                  </a:txBody>
                  <a:tcPr/>
                </a:tc>
                <a:tc>
                  <a:txBody>
                    <a:bodyPr/>
                    <a:lstStyle/>
                    <a:p>
                      <a:r>
                        <a:rPr lang="en-US" sz="1100" b="0" dirty="0" smtClean="0"/>
                        <a:t>1</a:t>
                      </a:r>
                      <a:endParaRPr lang="en-US" sz="1100" b="0" dirty="0"/>
                    </a:p>
                  </a:txBody>
                  <a:tcPr/>
                </a:tc>
                <a:tc>
                  <a:txBody>
                    <a:bodyPr/>
                    <a:lstStyle/>
                    <a:p>
                      <a:r>
                        <a:rPr lang="en-US" sz="1100" b="0" dirty="0" smtClean="0"/>
                        <a:t>20102014</a:t>
                      </a:r>
                      <a:endParaRPr lang="en-US" sz="1100" b="0" dirty="0"/>
                    </a:p>
                  </a:txBody>
                  <a:tcPr/>
                </a:tc>
              </a:tr>
              <a:tr h="464772">
                <a:tc>
                  <a:txBody>
                    <a:bodyPr/>
                    <a:lstStyle/>
                    <a:p>
                      <a:r>
                        <a:rPr lang="en-US" sz="1100" b="0" dirty="0" smtClean="0"/>
                        <a:t>3</a:t>
                      </a:r>
                      <a:endParaRPr lang="en-US" sz="1100" b="0" dirty="0"/>
                    </a:p>
                  </a:txBody>
                  <a:tcPr/>
                </a:tc>
                <a:tc>
                  <a:txBody>
                    <a:bodyPr/>
                    <a:lstStyle/>
                    <a:p>
                      <a:r>
                        <a:rPr lang="en-US" sz="1100" b="0" dirty="0" smtClean="0"/>
                        <a:t>2</a:t>
                      </a:r>
                      <a:endParaRPr lang="en-US" sz="1100" b="0" dirty="0"/>
                    </a:p>
                  </a:txBody>
                  <a:tcPr/>
                </a:tc>
                <a:tc>
                  <a:txBody>
                    <a:bodyPr/>
                    <a:lstStyle/>
                    <a:p>
                      <a:r>
                        <a:rPr lang="en-US" sz="1100" b="0" dirty="0" smtClean="0"/>
                        <a:t>1</a:t>
                      </a:r>
                      <a:endParaRPr lang="en-US" sz="1100" b="0" dirty="0"/>
                    </a:p>
                  </a:txBody>
                  <a:tcPr/>
                </a:tc>
                <a:tc>
                  <a:txBody>
                    <a:bodyPr/>
                    <a:lstStyle/>
                    <a:p>
                      <a:r>
                        <a:rPr lang="en-US" sz="1100" b="0" dirty="0" smtClean="0"/>
                        <a:t>19102014</a:t>
                      </a:r>
                      <a:endParaRPr lang="en-US" sz="1100" b="0" dirty="0"/>
                    </a:p>
                  </a:txBody>
                  <a:tcPr/>
                </a:tc>
              </a:tr>
            </a:tbl>
          </a:graphicData>
        </a:graphic>
      </p:graphicFrame>
      <p:graphicFrame>
        <p:nvGraphicFramePr>
          <p:cNvPr id="8" name="Content Placeholder 3"/>
          <p:cNvGraphicFramePr>
            <a:graphicFrameLocks/>
          </p:cNvGraphicFramePr>
          <p:nvPr>
            <p:extLst/>
          </p:nvPr>
        </p:nvGraphicFramePr>
        <p:xfrm>
          <a:off x="4672289" y="3472935"/>
          <a:ext cx="3797152" cy="1523904"/>
        </p:xfrm>
        <a:graphic>
          <a:graphicData uri="http://schemas.openxmlformats.org/drawingml/2006/table">
            <a:tbl>
              <a:tblPr firstRow="1" bandRow="1">
                <a:tableStyleId>{0505E3EF-67EA-436B-97B2-0124C06EBD24}</a:tableStyleId>
              </a:tblPr>
              <a:tblGrid>
                <a:gridCol w="423650"/>
                <a:gridCol w="676496"/>
                <a:gridCol w="857728"/>
                <a:gridCol w="919639"/>
                <a:gridCol w="919639"/>
              </a:tblGrid>
              <a:tr h="464772">
                <a:tc>
                  <a:txBody>
                    <a:bodyPr/>
                    <a:lstStyle/>
                    <a:p>
                      <a:pPr marL="0" indent="0">
                        <a:buFont typeface="Arial" panose="020B0604020202020204" pitchFamily="34" charset="0"/>
                        <a:buNone/>
                      </a:pPr>
                      <a:r>
                        <a:rPr lang="en-IN" sz="1100" b="0" dirty="0" smtClean="0"/>
                        <a:t>ID</a:t>
                      </a:r>
                      <a:endParaRPr lang="en-IN" sz="1100" b="0" dirty="0"/>
                    </a:p>
                  </a:txBody>
                  <a:tcPr/>
                </a:tc>
                <a:tc>
                  <a:txBody>
                    <a:bodyPr/>
                    <a:lstStyle/>
                    <a:p>
                      <a:pPr marL="0" indent="0">
                        <a:buFont typeface="Arial" panose="020B0604020202020204" pitchFamily="34" charset="0"/>
                        <a:buNone/>
                      </a:pPr>
                      <a:r>
                        <a:rPr lang="en-IN" sz="1100" b="0" dirty="0" smtClean="0"/>
                        <a:t>Order</a:t>
                      </a:r>
                      <a:r>
                        <a:rPr lang="en-IN" sz="1100" b="0" baseline="0" dirty="0" smtClean="0"/>
                        <a:t> ID</a:t>
                      </a:r>
                      <a:endParaRPr lang="en-IN" sz="11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b="0" dirty="0" smtClean="0"/>
                        <a:t>Product</a:t>
                      </a:r>
                      <a:r>
                        <a:rPr lang="en-IN" sz="1100" b="0" baseline="0" dirty="0" smtClean="0"/>
                        <a:t> ID</a:t>
                      </a:r>
                      <a:endParaRPr lang="en-IN" sz="1100" b="0" dirty="0" smtClean="0"/>
                    </a:p>
                    <a:p>
                      <a:endParaRPr lang="en-US" sz="1100" b="0" dirty="0"/>
                    </a:p>
                  </a:txBody>
                  <a:tcPr/>
                </a:tc>
                <a:tc>
                  <a:txBody>
                    <a:bodyPr/>
                    <a:lstStyle/>
                    <a:p>
                      <a:r>
                        <a:rPr lang="en-US" sz="1100" b="0" dirty="0" smtClean="0"/>
                        <a:t>Product Price</a:t>
                      </a:r>
                      <a:endParaRPr lang="en-US" sz="1100" b="0" dirty="0"/>
                    </a:p>
                  </a:txBody>
                  <a:tcPr/>
                </a:tc>
                <a:tc>
                  <a:txBody>
                    <a:bodyPr/>
                    <a:lstStyle/>
                    <a:p>
                      <a:r>
                        <a:rPr lang="en-US" sz="1100" b="0" dirty="0" smtClean="0"/>
                        <a:t>Product</a:t>
                      </a:r>
                      <a:r>
                        <a:rPr lang="en-US" sz="1100" b="0" baseline="0" dirty="0" smtClean="0"/>
                        <a:t> Category</a:t>
                      </a:r>
                      <a:endParaRPr lang="en-US" sz="1100" b="0" dirty="0"/>
                    </a:p>
                  </a:txBody>
                  <a:tcPr/>
                </a:tc>
              </a:tr>
              <a:tr h="464772">
                <a:tc>
                  <a:txBody>
                    <a:bodyPr/>
                    <a:lstStyle/>
                    <a:p>
                      <a:r>
                        <a:rPr lang="en-US" sz="1100" b="0" dirty="0" smtClean="0"/>
                        <a:t>1</a:t>
                      </a:r>
                      <a:endParaRPr lang="en-US" sz="1100" b="0" dirty="0"/>
                    </a:p>
                  </a:txBody>
                  <a:tcPr/>
                </a:tc>
                <a:tc>
                  <a:txBody>
                    <a:bodyPr/>
                    <a:lstStyle/>
                    <a:p>
                      <a:r>
                        <a:rPr lang="en-US" sz="1100" b="0" dirty="0" smtClean="0"/>
                        <a:t>1</a:t>
                      </a:r>
                      <a:endParaRPr lang="en-US" sz="1100" b="0" dirty="0"/>
                    </a:p>
                  </a:txBody>
                  <a:tcPr/>
                </a:tc>
                <a:tc>
                  <a:txBody>
                    <a:bodyPr/>
                    <a:lstStyle/>
                    <a:p>
                      <a:r>
                        <a:rPr lang="en-US" sz="1100" b="0" dirty="0" smtClean="0"/>
                        <a:t>2</a:t>
                      </a:r>
                      <a:endParaRPr lang="en-US" sz="1100" b="0" dirty="0"/>
                    </a:p>
                  </a:txBody>
                  <a:tcPr/>
                </a:tc>
                <a:tc>
                  <a:txBody>
                    <a:bodyPr/>
                    <a:lstStyle/>
                    <a:p>
                      <a:r>
                        <a:rPr lang="en-US" sz="1100" b="0" dirty="0" smtClean="0"/>
                        <a:t>15$</a:t>
                      </a:r>
                      <a:endParaRPr lang="en-US" sz="1100" b="0" dirty="0"/>
                    </a:p>
                  </a:txBody>
                  <a:tcPr/>
                </a:tc>
                <a:tc>
                  <a:txBody>
                    <a:bodyPr/>
                    <a:lstStyle/>
                    <a:p>
                      <a:r>
                        <a:rPr lang="en-US" sz="1100" b="0" dirty="0" smtClean="0"/>
                        <a:t>Beverage</a:t>
                      </a:r>
                      <a:endParaRPr lang="en-US" sz="1100" b="0" dirty="0"/>
                    </a:p>
                  </a:txBody>
                  <a:tcPr/>
                </a:tc>
              </a:tr>
              <a:tr h="464772">
                <a:tc>
                  <a:txBody>
                    <a:bodyPr/>
                    <a:lstStyle/>
                    <a:p>
                      <a:r>
                        <a:rPr lang="en-US" sz="1100" b="0" dirty="0" smtClean="0"/>
                        <a:t>2</a:t>
                      </a:r>
                      <a:endParaRPr lang="en-US" sz="1100" b="0" dirty="0"/>
                    </a:p>
                  </a:txBody>
                  <a:tcPr/>
                </a:tc>
                <a:tc>
                  <a:txBody>
                    <a:bodyPr/>
                    <a:lstStyle/>
                    <a:p>
                      <a:r>
                        <a:rPr lang="en-US" sz="1100" b="0" dirty="0" smtClean="0"/>
                        <a:t>1</a:t>
                      </a:r>
                      <a:endParaRPr lang="en-US" sz="1100" b="0" dirty="0"/>
                    </a:p>
                  </a:txBody>
                  <a:tcPr/>
                </a:tc>
                <a:tc>
                  <a:txBody>
                    <a:bodyPr/>
                    <a:lstStyle/>
                    <a:p>
                      <a:r>
                        <a:rPr lang="en-US" sz="1100" b="0" dirty="0" smtClean="0"/>
                        <a:t>1</a:t>
                      </a:r>
                      <a:endParaRPr lang="en-US" sz="1100" b="0" dirty="0"/>
                    </a:p>
                  </a:txBody>
                  <a:tcPr/>
                </a:tc>
                <a:tc>
                  <a:txBody>
                    <a:bodyPr/>
                    <a:lstStyle/>
                    <a:p>
                      <a:r>
                        <a:rPr lang="en-US" sz="1100" b="0" dirty="0" smtClean="0"/>
                        <a:t>20$</a:t>
                      </a:r>
                      <a:endParaRPr lang="en-US" sz="1100" b="0" dirty="0"/>
                    </a:p>
                  </a:txBody>
                  <a:tcPr/>
                </a:tc>
                <a:tc>
                  <a:txBody>
                    <a:bodyPr/>
                    <a:lstStyle/>
                    <a:p>
                      <a:r>
                        <a:rPr lang="en-US" sz="1100" b="0" dirty="0" smtClean="0"/>
                        <a:t>Food</a:t>
                      </a:r>
                      <a:endParaRPr lang="en-US" sz="1100" b="0" dirty="0"/>
                    </a:p>
                  </a:txBody>
                  <a:tcPr/>
                </a:tc>
              </a:tr>
            </a:tbl>
          </a:graphicData>
        </a:graphic>
      </p:graphicFrame>
      <p:sp>
        <p:nvSpPr>
          <p:cNvPr id="9" name="Right Arrow 8"/>
          <p:cNvSpPr/>
          <p:nvPr/>
        </p:nvSpPr>
        <p:spPr bwMode="auto">
          <a:xfrm>
            <a:off x="3577395" y="2879168"/>
            <a:ext cx="1009595" cy="593767"/>
          </a:xfrm>
          <a:prstGeom prst="rightArrow">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solidFill>
                <a:srgbClr val="000000"/>
              </a:solidFill>
            </a:endParaRPr>
          </a:p>
        </p:txBody>
      </p:sp>
      <p:sp>
        <p:nvSpPr>
          <p:cNvPr id="10" name="TextBox 9"/>
          <p:cNvSpPr txBox="1"/>
          <p:nvPr/>
        </p:nvSpPr>
        <p:spPr>
          <a:xfrm>
            <a:off x="5731498" y="3103603"/>
            <a:ext cx="2180405" cy="369332"/>
          </a:xfrm>
          <a:prstGeom prst="rect">
            <a:avLst/>
          </a:prstGeom>
          <a:noFill/>
        </p:spPr>
        <p:txBody>
          <a:bodyPr wrap="none" rtlCol="0">
            <a:spAutoFit/>
          </a:bodyPr>
          <a:lstStyle/>
          <a:p>
            <a:r>
              <a:rPr lang="en-US" b="1" dirty="0" smtClean="0">
                <a:solidFill>
                  <a:srgbClr val="000000"/>
                </a:solidFill>
              </a:rPr>
              <a:t>Direct Features</a:t>
            </a:r>
            <a:endParaRPr lang="en-US" b="1" dirty="0">
              <a:solidFill>
                <a:srgbClr val="000000"/>
              </a:solidFill>
            </a:endParaRPr>
          </a:p>
        </p:txBody>
      </p:sp>
      <p:sp>
        <p:nvSpPr>
          <p:cNvPr id="11" name="TextBox 10"/>
          <p:cNvSpPr txBox="1"/>
          <p:nvPr/>
        </p:nvSpPr>
        <p:spPr>
          <a:xfrm>
            <a:off x="8483176" y="3472935"/>
            <a:ext cx="3502441" cy="2031325"/>
          </a:xfrm>
          <a:prstGeom prst="rect">
            <a:avLst/>
          </a:prstGeom>
          <a:noFill/>
        </p:spPr>
        <p:txBody>
          <a:bodyPr wrap="square" rtlCol="0">
            <a:spAutoFit/>
          </a:bodyPr>
          <a:lstStyle/>
          <a:p>
            <a:pPr algn="just"/>
            <a:r>
              <a:rPr lang="en-US" b="1" dirty="0" smtClean="0">
                <a:solidFill>
                  <a:srgbClr val="000000"/>
                </a:solidFill>
              </a:rPr>
              <a:t>Direct Features</a:t>
            </a:r>
          </a:p>
          <a:p>
            <a:pPr algn="just"/>
            <a:r>
              <a:rPr lang="en-US" dirty="0" smtClean="0">
                <a:solidFill>
                  <a:srgbClr val="000000"/>
                </a:solidFill>
              </a:rPr>
              <a:t>Here each order is related to specific product. So we can generate direct features corresponding to each product contained in order table.</a:t>
            </a:r>
            <a:endParaRPr lang="en-US" dirty="0">
              <a:solidFill>
                <a:srgbClr val="000000"/>
              </a:solidFill>
            </a:endParaRPr>
          </a:p>
        </p:txBody>
      </p:sp>
      <p:graphicFrame>
        <p:nvGraphicFramePr>
          <p:cNvPr id="12" name="Content Placeholder 3"/>
          <p:cNvGraphicFramePr>
            <a:graphicFrameLocks/>
          </p:cNvGraphicFramePr>
          <p:nvPr>
            <p:extLst/>
          </p:nvPr>
        </p:nvGraphicFramePr>
        <p:xfrm>
          <a:off x="4616829" y="1382793"/>
          <a:ext cx="4640582" cy="1394316"/>
        </p:xfrm>
        <a:graphic>
          <a:graphicData uri="http://schemas.openxmlformats.org/drawingml/2006/table">
            <a:tbl>
              <a:tblPr firstRow="1" bandRow="1">
                <a:tableStyleId>{0505E3EF-67EA-436B-97B2-0124C06EBD24}</a:tableStyleId>
              </a:tblPr>
              <a:tblGrid>
                <a:gridCol w="398780"/>
                <a:gridCol w="848043"/>
                <a:gridCol w="1124268"/>
                <a:gridCol w="1057593"/>
                <a:gridCol w="667068"/>
                <a:gridCol w="544830"/>
              </a:tblGrid>
              <a:tr h="464772">
                <a:tc>
                  <a:txBody>
                    <a:bodyPr/>
                    <a:lstStyle/>
                    <a:p>
                      <a:pPr marL="0" indent="0">
                        <a:buFont typeface="Arial" panose="020B0604020202020204" pitchFamily="34" charset="0"/>
                        <a:buNone/>
                      </a:pPr>
                      <a:r>
                        <a:rPr lang="en-IN" sz="1100" b="0" dirty="0" smtClean="0"/>
                        <a:t>ID</a:t>
                      </a:r>
                      <a:endParaRPr lang="en-IN" sz="1100" b="0" dirty="0"/>
                    </a:p>
                  </a:txBody>
                  <a:tcPr/>
                </a:tc>
                <a:tc>
                  <a:txBody>
                    <a:bodyPr/>
                    <a:lstStyle/>
                    <a:p>
                      <a:pPr marL="0" indent="0">
                        <a:buFont typeface="Arial" panose="020B0604020202020204" pitchFamily="34" charset="0"/>
                        <a:buNone/>
                      </a:pPr>
                      <a:r>
                        <a:rPr lang="en-IN" sz="1100" b="0" dirty="0" smtClean="0"/>
                        <a:t>Order</a:t>
                      </a:r>
                      <a:r>
                        <a:rPr lang="en-IN" sz="1100" b="0" baseline="0" dirty="0" smtClean="0"/>
                        <a:t> ID</a:t>
                      </a:r>
                      <a:endParaRPr lang="en-IN" sz="11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b="0" dirty="0" smtClean="0"/>
                        <a:t>Day of Week</a:t>
                      </a:r>
                    </a:p>
                    <a:p>
                      <a:endParaRPr lang="en-US" sz="1100" b="0" dirty="0"/>
                    </a:p>
                  </a:txBody>
                  <a:tcPr/>
                </a:tc>
                <a:tc>
                  <a:txBody>
                    <a:bodyPr/>
                    <a:lstStyle/>
                    <a:p>
                      <a:r>
                        <a:rPr lang="en-US" sz="1100" b="0" dirty="0" smtClean="0"/>
                        <a:t>Is Weekend</a:t>
                      </a:r>
                      <a:endParaRPr lang="en-US" sz="1100" b="0" dirty="0"/>
                    </a:p>
                  </a:txBody>
                  <a:tcPr/>
                </a:tc>
                <a:tc>
                  <a:txBody>
                    <a:bodyPr/>
                    <a:lstStyle/>
                    <a:p>
                      <a:r>
                        <a:rPr lang="en-US" sz="1100" b="0" dirty="0" smtClean="0"/>
                        <a:t>Month</a:t>
                      </a:r>
                      <a:endParaRPr lang="en-US" sz="1100" b="0" dirty="0"/>
                    </a:p>
                  </a:txBody>
                  <a:tcPr/>
                </a:tc>
                <a:tc>
                  <a:txBody>
                    <a:bodyPr/>
                    <a:lstStyle/>
                    <a:p>
                      <a:r>
                        <a:rPr lang="en-US" sz="1100" b="0" dirty="0" smtClean="0"/>
                        <a:t>Year</a:t>
                      </a:r>
                      <a:endParaRPr lang="en-US" sz="1100" b="0" dirty="0"/>
                    </a:p>
                  </a:txBody>
                  <a:tcPr/>
                </a:tc>
              </a:tr>
              <a:tr h="464772">
                <a:tc>
                  <a:txBody>
                    <a:bodyPr/>
                    <a:lstStyle/>
                    <a:p>
                      <a:r>
                        <a:rPr lang="en-US" sz="1100" b="0" dirty="0" smtClean="0"/>
                        <a:t>1</a:t>
                      </a:r>
                      <a:endParaRPr lang="en-US" sz="1100" b="0" dirty="0"/>
                    </a:p>
                  </a:txBody>
                  <a:tcPr/>
                </a:tc>
                <a:tc>
                  <a:txBody>
                    <a:bodyPr/>
                    <a:lstStyle/>
                    <a:p>
                      <a:r>
                        <a:rPr lang="en-US" sz="1100" b="0" dirty="0" smtClean="0"/>
                        <a:t>1</a:t>
                      </a:r>
                      <a:endParaRPr lang="en-US" sz="1100" b="0" dirty="0"/>
                    </a:p>
                  </a:txBody>
                  <a:tcPr/>
                </a:tc>
                <a:tc>
                  <a:txBody>
                    <a:bodyPr/>
                    <a:lstStyle/>
                    <a:p>
                      <a:r>
                        <a:rPr lang="en-US" sz="1100" b="0" dirty="0" smtClean="0"/>
                        <a:t>6</a:t>
                      </a:r>
                      <a:endParaRPr lang="en-US" sz="1100" b="0" dirty="0"/>
                    </a:p>
                  </a:txBody>
                  <a:tcPr/>
                </a:tc>
                <a:tc>
                  <a:txBody>
                    <a:bodyPr/>
                    <a:lstStyle/>
                    <a:p>
                      <a:r>
                        <a:rPr lang="en-US" sz="1100" b="0" dirty="0" smtClean="0"/>
                        <a:t>0</a:t>
                      </a:r>
                      <a:endParaRPr lang="en-US" sz="1100" b="0" dirty="0"/>
                    </a:p>
                  </a:txBody>
                  <a:tcPr/>
                </a:tc>
                <a:tc>
                  <a:txBody>
                    <a:bodyPr/>
                    <a:lstStyle/>
                    <a:p>
                      <a:r>
                        <a:rPr lang="en-US" sz="1100" b="0" dirty="0" smtClean="0"/>
                        <a:t>11</a:t>
                      </a:r>
                      <a:endParaRPr lang="en-US" sz="1100" b="0" dirty="0"/>
                    </a:p>
                  </a:txBody>
                  <a:tcPr/>
                </a:tc>
                <a:tc>
                  <a:txBody>
                    <a:bodyPr/>
                    <a:lstStyle/>
                    <a:p>
                      <a:r>
                        <a:rPr lang="en-US" sz="1100" b="0" dirty="0" smtClean="0"/>
                        <a:t>2014</a:t>
                      </a:r>
                      <a:endParaRPr lang="en-US" sz="1100" b="0" dirty="0"/>
                    </a:p>
                  </a:txBody>
                  <a:tcPr/>
                </a:tc>
              </a:tr>
              <a:tr h="464772">
                <a:tc>
                  <a:txBody>
                    <a:bodyPr/>
                    <a:lstStyle/>
                    <a:p>
                      <a:r>
                        <a:rPr lang="en-US" sz="1100" b="0" dirty="0" smtClean="0"/>
                        <a:t>2</a:t>
                      </a:r>
                      <a:endParaRPr lang="en-US" sz="1100" b="0" dirty="0"/>
                    </a:p>
                  </a:txBody>
                  <a:tcPr/>
                </a:tc>
                <a:tc>
                  <a:txBody>
                    <a:bodyPr/>
                    <a:lstStyle/>
                    <a:p>
                      <a:r>
                        <a:rPr lang="en-US" sz="1100" b="0" dirty="0" smtClean="0"/>
                        <a:t>2</a:t>
                      </a:r>
                      <a:endParaRPr lang="en-US" sz="1100" b="0" dirty="0"/>
                    </a:p>
                  </a:txBody>
                  <a:tcPr/>
                </a:tc>
                <a:tc>
                  <a:txBody>
                    <a:bodyPr/>
                    <a:lstStyle/>
                    <a:p>
                      <a:r>
                        <a:rPr lang="en-US" sz="1100" b="0" dirty="0" smtClean="0"/>
                        <a:t>5</a:t>
                      </a:r>
                      <a:endParaRPr lang="en-US" sz="1100" b="0" dirty="0"/>
                    </a:p>
                  </a:txBody>
                  <a:tcPr/>
                </a:tc>
                <a:tc>
                  <a:txBody>
                    <a:bodyPr/>
                    <a:lstStyle/>
                    <a:p>
                      <a:r>
                        <a:rPr lang="en-US" sz="1100" b="0" dirty="0" smtClean="0"/>
                        <a:t>0</a:t>
                      </a:r>
                      <a:endParaRPr lang="en-US" sz="1100" b="0" dirty="0"/>
                    </a:p>
                  </a:txBody>
                  <a:tcPr/>
                </a:tc>
                <a:tc>
                  <a:txBody>
                    <a:bodyPr/>
                    <a:lstStyle/>
                    <a:p>
                      <a:r>
                        <a:rPr lang="en-US" sz="1100" b="0" dirty="0" smtClean="0"/>
                        <a:t>11</a:t>
                      </a:r>
                      <a:endParaRPr lang="en-US" sz="1100" b="0" dirty="0"/>
                    </a:p>
                  </a:txBody>
                  <a:tcPr/>
                </a:tc>
                <a:tc>
                  <a:txBody>
                    <a:bodyPr/>
                    <a:lstStyle/>
                    <a:p>
                      <a:r>
                        <a:rPr lang="en-US" sz="1100" b="0" dirty="0" smtClean="0"/>
                        <a:t>2014</a:t>
                      </a:r>
                      <a:endParaRPr lang="en-US" sz="1100" b="0" dirty="0"/>
                    </a:p>
                  </a:txBody>
                  <a:tcPr/>
                </a:tc>
              </a:tr>
            </a:tbl>
          </a:graphicData>
        </a:graphic>
      </p:graphicFrame>
      <p:sp>
        <p:nvSpPr>
          <p:cNvPr id="13" name="TextBox 12"/>
          <p:cNvSpPr txBox="1"/>
          <p:nvPr/>
        </p:nvSpPr>
        <p:spPr>
          <a:xfrm>
            <a:off x="5747079" y="1020930"/>
            <a:ext cx="2161169" cy="369332"/>
          </a:xfrm>
          <a:prstGeom prst="rect">
            <a:avLst/>
          </a:prstGeom>
          <a:noFill/>
        </p:spPr>
        <p:txBody>
          <a:bodyPr wrap="none" rtlCol="0">
            <a:spAutoFit/>
          </a:bodyPr>
          <a:lstStyle/>
          <a:p>
            <a:r>
              <a:rPr lang="en-US" b="1" dirty="0" smtClean="0">
                <a:solidFill>
                  <a:srgbClr val="000000"/>
                </a:solidFill>
              </a:rPr>
              <a:t>Entity Features</a:t>
            </a:r>
            <a:endParaRPr lang="en-US" b="1" dirty="0">
              <a:solidFill>
                <a:srgbClr val="000000"/>
              </a:solidFill>
            </a:endParaRPr>
          </a:p>
        </p:txBody>
      </p:sp>
      <p:sp>
        <p:nvSpPr>
          <p:cNvPr id="14" name="TextBox 13"/>
          <p:cNvSpPr txBox="1"/>
          <p:nvPr/>
        </p:nvSpPr>
        <p:spPr>
          <a:xfrm>
            <a:off x="9257411" y="1150905"/>
            <a:ext cx="2616669" cy="1754326"/>
          </a:xfrm>
          <a:prstGeom prst="rect">
            <a:avLst/>
          </a:prstGeom>
          <a:noFill/>
        </p:spPr>
        <p:txBody>
          <a:bodyPr wrap="square" rtlCol="0">
            <a:spAutoFit/>
          </a:bodyPr>
          <a:lstStyle/>
          <a:p>
            <a:pPr algn="just"/>
            <a:r>
              <a:rPr lang="en-US" b="1" dirty="0" smtClean="0">
                <a:solidFill>
                  <a:srgbClr val="000000"/>
                </a:solidFill>
              </a:rPr>
              <a:t>Entity Features </a:t>
            </a:r>
            <a:r>
              <a:rPr lang="en-US" dirty="0" smtClean="0">
                <a:solidFill>
                  <a:srgbClr val="000000"/>
                </a:solidFill>
              </a:rPr>
              <a:t>are generated from the table . For e.g. Date feature is used to create calendar features</a:t>
            </a:r>
            <a:endParaRPr lang="en-US" dirty="0">
              <a:solidFill>
                <a:srgbClr val="000000"/>
              </a:solidFill>
            </a:endParaRPr>
          </a:p>
        </p:txBody>
      </p:sp>
    </p:spTree>
    <p:extLst>
      <p:ext uri="{BB962C8B-B14F-4D97-AF65-F5344CB8AC3E}">
        <p14:creationId xmlns:p14="http://schemas.microsoft.com/office/powerpoint/2010/main" val="3299444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9351" y="115200"/>
            <a:ext cx="11712000" cy="468000"/>
          </a:xfrm>
        </p:spPr>
        <p:txBody>
          <a:bodyPr/>
          <a:lstStyle/>
          <a:p>
            <a:r>
              <a:rPr lang="en-US" b="1" dirty="0">
                <a:solidFill>
                  <a:schemeClr val="bg2">
                    <a:lumMod val="95000"/>
                  </a:schemeClr>
                </a:solidFill>
                <a:ea typeface="Verdana" panose="020B0604030504040204" pitchFamily="34" charset="0"/>
              </a:rPr>
              <a:t>Deep Feature Synthesis (Feature Abstraction: </a:t>
            </a:r>
            <a:r>
              <a:rPr lang="en-US" b="1" dirty="0" smtClean="0">
                <a:solidFill>
                  <a:schemeClr val="bg2">
                    <a:lumMod val="95000"/>
                  </a:schemeClr>
                </a:solidFill>
                <a:ea typeface="Verdana" panose="020B0604030504040204" pitchFamily="34" charset="0"/>
              </a:rPr>
              <a:t>RFEAT)</a:t>
            </a:r>
            <a:endParaRPr lang="en-US" dirty="0"/>
          </a:p>
        </p:txBody>
      </p:sp>
      <p:graphicFrame>
        <p:nvGraphicFramePr>
          <p:cNvPr id="5" name="Content Placeholder 3"/>
          <p:cNvGraphicFramePr>
            <a:graphicFrameLocks noGrp="1"/>
          </p:cNvGraphicFramePr>
          <p:nvPr>
            <p:ph sz="quarter" idx="10"/>
            <p:extLst/>
          </p:nvPr>
        </p:nvGraphicFramePr>
        <p:xfrm>
          <a:off x="239713" y="836611"/>
          <a:ext cx="8222936" cy="1232031"/>
        </p:xfrm>
        <a:graphic>
          <a:graphicData uri="http://schemas.openxmlformats.org/drawingml/2006/table">
            <a:tbl>
              <a:tblPr firstRow="1" bandRow="1">
                <a:tableStyleId>{0505E3EF-67EA-436B-97B2-0124C06EBD24}</a:tableStyleId>
              </a:tblPr>
              <a:tblGrid>
                <a:gridCol w="398780"/>
                <a:gridCol w="848043"/>
                <a:gridCol w="1124268"/>
                <a:gridCol w="1057593"/>
                <a:gridCol w="667068"/>
                <a:gridCol w="544830"/>
                <a:gridCol w="981393"/>
                <a:gridCol w="1152843"/>
                <a:gridCol w="1448118"/>
              </a:tblGrid>
              <a:tr h="410677">
                <a:tc>
                  <a:txBody>
                    <a:bodyPr/>
                    <a:lstStyle/>
                    <a:p>
                      <a:pPr marL="0" indent="0">
                        <a:buFont typeface="Arial" panose="020B0604020202020204" pitchFamily="34" charset="0"/>
                        <a:buNone/>
                      </a:pPr>
                      <a:r>
                        <a:rPr lang="en-IN" sz="1100" b="0" dirty="0" smtClean="0"/>
                        <a:t>ID</a:t>
                      </a:r>
                      <a:endParaRPr lang="en-IN" sz="1100" b="0" dirty="0"/>
                    </a:p>
                  </a:txBody>
                  <a:tcPr/>
                </a:tc>
                <a:tc>
                  <a:txBody>
                    <a:bodyPr/>
                    <a:lstStyle/>
                    <a:p>
                      <a:pPr marL="0" indent="0">
                        <a:buFont typeface="Arial" panose="020B0604020202020204" pitchFamily="34" charset="0"/>
                        <a:buNone/>
                      </a:pPr>
                      <a:r>
                        <a:rPr lang="en-IN" sz="1100" b="0" dirty="0" smtClean="0"/>
                        <a:t>Order</a:t>
                      </a:r>
                      <a:r>
                        <a:rPr lang="en-IN" sz="1100" b="0" baseline="0" dirty="0" smtClean="0"/>
                        <a:t> ID</a:t>
                      </a:r>
                      <a:endParaRPr lang="en-IN" sz="11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b="0" dirty="0" smtClean="0"/>
                        <a:t>Day of Week</a:t>
                      </a:r>
                    </a:p>
                  </a:txBody>
                  <a:tcPr/>
                </a:tc>
                <a:tc>
                  <a:txBody>
                    <a:bodyPr/>
                    <a:lstStyle/>
                    <a:p>
                      <a:r>
                        <a:rPr lang="en-US" sz="1100" b="0" dirty="0" smtClean="0"/>
                        <a:t>Is Weekend</a:t>
                      </a:r>
                      <a:endParaRPr lang="en-US" sz="1100" b="0" dirty="0"/>
                    </a:p>
                  </a:txBody>
                  <a:tcPr/>
                </a:tc>
                <a:tc>
                  <a:txBody>
                    <a:bodyPr/>
                    <a:lstStyle/>
                    <a:p>
                      <a:r>
                        <a:rPr lang="en-US" sz="1100" b="0" dirty="0" smtClean="0"/>
                        <a:t>Month</a:t>
                      </a:r>
                      <a:endParaRPr lang="en-US" sz="1100" b="0" dirty="0"/>
                    </a:p>
                  </a:txBody>
                  <a:tcPr/>
                </a:tc>
                <a:tc>
                  <a:txBody>
                    <a:bodyPr/>
                    <a:lstStyle/>
                    <a:p>
                      <a:r>
                        <a:rPr lang="en-US" sz="1100" b="0" dirty="0" smtClean="0"/>
                        <a:t>Year</a:t>
                      </a:r>
                      <a:endParaRPr lang="en-US" sz="11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b="0" dirty="0" smtClean="0"/>
                        <a:t>Product</a:t>
                      </a:r>
                      <a:r>
                        <a:rPr lang="en-IN" sz="1100" b="0" baseline="0" dirty="0" smtClean="0"/>
                        <a:t> ID</a:t>
                      </a:r>
                      <a:endParaRPr lang="en-IN" sz="1100" b="0" dirty="0" smtClean="0"/>
                    </a:p>
                  </a:txBody>
                  <a:tcPr/>
                </a:tc>
                <a:tc>
                  <a:txBody>
                    <a:bodyPr/>
                    <a:lstStyle/>
                    <a:p>
                      <a:r>
                        <a:rPr lang="en-US" sz="1100" b="0" dirty="0" smtClean="0"/>
                        <a:t>Product Price</a:t>
                      </a:r>
                      <a:endParaRPr lang="en-US" sz="1100" b="0" dirty="0"/>
                    </a:p>
                  </a:txBody>
                  <a:tcPr/>
                </a:tc>
                <a:tc>
                  <a:txBody>
                    <a:bodyPr/>
                    <a:lstStyle/>
                    <a:p>
                      <a:r>
                        <a:rPr lang="en-US" sz="1100" b="0" dirty="0" smtClean="0"/>
                        <a:t>Product</a:t>
                      </a:r>
                      <a:r>
                        <a:rPr lang="en-US" sz="1100" b="0" baseline="0" dirty="0" smtClean="0"/>
                        <a:t> Category</a:t>
                      </a:r>
                      <a:endParaRPr lang="en-US" sz="1100" b="0" dirty="0"/>
                    </a:p>
                  </a:txBody>
                  <a:tcPr/>
                </a:tc>
              </a:tr>
              <a:tr h="410677">
                <a:tc>
                  <a:txBody>
                    <a:bodyPr/>
                    <a:lstStyle/>
                    <a:p>
                      <a:r>
                        <a:rPr lang="en-US" sz="1100" b="0" dirty="0" smtClean="0"/>
                        <a:t>1</a:t>
                      </a:r>
                      <a:endParaRPr lang="en-US" sz="1100" b="0" dirty="0"/>
                    </a:p>
                  </a:txBody>
                  <a:tcPr/>
                </a:tc>
                <a:tc>
                  <a:txBody>
                    <a:bodyPr/>
                    <a:lstStyle/>
                    <a:p>
                      <a:r>
                        <a:rPr lang="en-US" sz="1100" b="0" dirty="0" smtClean="0"/>
                        <a:t>1</a:t>
                      </a:r>
                      <a:endParaRPr lang="en-US" sz="1100" b="0" dirty="0"/>
                    </a:p>
                  </a:txBody>
                  <a:tcPr/>
                </a:tc>
                <a:tc>
                  <a:txBody>
                    <a:bodyPr/>
                    <a:lstStyle/>
                    <a:p>
                      <a:r>
                        <a:rPr lang="en-US" sz="1100" b="0" dirty="0" smtClean="0"/>
                        <a:t>6</a:t>
                      </a:r>
                      <a:endParaRPr lang="en-US" sz="1100" b="0" dirty="0"/>
                    </a:p>
                  </a:txBody>
                  <a:tcPr/>
                </a:tc>
                <a:tc>
                  <a:txBody>
                    <a:bodyPr/>
                    <a:lstStyle/>
                    <a:p>
                      <a:r>
                        <a:rPr lang="en-US" sz="1100" b="0" dirty="0" smtClean="0"/>
                        <a:t>0</a:t>
                      </a:r>
                      <a:endParaRPr lang="en-US" sz="1100" b="0" dirty="0"/>
                    </a:p>
                  </a:txBody>
                  <a:tcPr/>
                </a:tc>
                <a:tc>
                  <a:txBody>
                    <a:bodyPr/>
                    <a:lstStyle/>
                    <a:p>
                      <a:r>
                        <a:rPr lang="en-US" sz="1100" b="0" dirty="0" smtClean="0"/>
                        <a:t>11</a:t>
                      </a:r>
                      <a:endParaRPr lang="en-US" sz="1100" b="0" dirty="0"/>
                    </a:p>
                  </a:txBody>
                  <a:tcPr/>
                </a:tc>
                <a:tc>
                  <a:txBody>
                    <a:bodyPr/>
                    <a:lstStyle/>
                    <a:p>
                      <a:r>
                        <a:rPr lang="en-US" sz="1100" b="0" dirty="0" smtClean="0"/>
                        <a:t>2014</a:t>
                      </a:r>
                      <a:endParaRPr lang="en-US" sz="1100" b="0" dirty="0"/>
                    </a:p>
                  </a:txBody>
                  <a:tcPr/>
                </a:tc>
                <a:tc>
                  <a:txBody>
                    <a:bodyPr/>
                    <a:lstStyle/>
                    <a:p>
                      <a:r>
                        <a:rPr lang="en-US" sz="1100" b="0" dirty="0" smtClean="0"/>
                        <a:t>2</a:t>
                      </a:r>
                      <a:endParaRPr lang="en-US" sz="1100" b="0" dirty="0"/>
                    </a:p>
                  </a:txBody>
                  <a:tcPr/>
                </a:tc>
                <a:tc>
                  <a:txBody>
                    <a:bodyPr/>
                    <a:lstStyle/>
                    <a:p>
                      <a:r>
                        <a:rPr lang="en-US" sz="1100" b="0" dirty="0" smtClean="0"/>
                        <a:t>15$</a:t>
                      </a:r>
                      <a:endParaRPr lang="en-US" sz="1100" b="0" dirty="0"/>
                    </a:p>
                  </a:txBody>
                  <a:tcPr/>
                </a:tc>
                <a:tc>
                  <a:txBody>
                    <a:bodyPr/>
                    <a:lstStyle/>
                    <a:p>
                      <a:r>
                        <a:rPr lang="en-US" sz="1100" b="0" dirty="0" smtClean="0"/>
                        <a:t>Beverage</a:t>
                      </a:r>
                      <a:endParaRPr lang="en-US" sz="1100" b="0" dirty="0"/>
                    </a:p>
                  </a:txBody>
                  <a:tcPr/>
                </a:tc>
              </a:tr>
              <a:tr h="410677">
                <a:tc>
                  <a:txBody>
                    <a:bodyPr/>
                    <a:lstStyle/>
                    <a:p>
                      <a:r>
                        <a:rPr lang="en-US" sz="1100" b="0" dirty="0" smtClean="0"/>
                        <a:t>2</a:t>
                      </a:r>
                      <a:endParaRPr lang="en-US" sz="1100" b="0" dirty="0"/>
                    </a:p>
                  </a:txBody>
                  <a:tcPr/>
                </a:tc>
                <a:tc>
                  <a:txBody>
                    <a:bodyPr/>
                    <a:lstStyle/>
                    <a:p>
                      <a:r>
                        <a:rPr lang="en-US" sz="1100" b="0" dirty="0" smtClean="0"/>
                        <a:t>2</a:t>
                      </a:r>
                      <a:endParaRPr lang="en-US" sz="1100" b="0" dirty="0"/>
                    </a:p>
                  </a:txBody>
                  <a:tcPr/>
                </a:tc>
                <a:tc>
                  <a:txBody>
                    <a:bodyPr/>
                    <a:lstStyle/>
                    <a:p>
                      <a:r>
                        <a:rPr lang="en-US" sz="1100" b="0" dirty="0" smtClean="0"/>
                        <a:t>5</a:t>
                      </a:r>
                      <a:endParaRPr lang="en-US" sz="1100" b="0" dirty="0"/>
                    </a:p>
                  </a:txBody>
                  <a:tcPr/>
                </a:tc>
                <a:tc>
                  <a:txBody>
                    <a:bodyPr/>
                    <a:lstStyle/>
                    <a:p>
                      <a:r>
                        <a:rPr lang="en-US" sz="1100" b="0" dirty="0" smtClean="0"/>
                        <a:t>0</a:t>
                      </a:r>
                      <a:endParaRPr lang="en-US" sz="1100" b="0" dirty="0"/>
                    </a:p>
                  </a:txBody>
                  <a:tcPr/>
                </a:tc>
                <a:tc>
                  <a:txBody>
                    <a:bodyPr/>
                    <a:lstStyle/>
                    <a:p>
                      <a:r>
                        <a:rPr lang="en-US" sz="1100" b="0" dirty="0" smtClean="0"/>
                        <a:t>11</a:t>
                      </a:r>
                      <a:endParaRPr lang="en-US" sz="1100" b="0" dirty="0"/>
                    </a:p>
                  </a:txBody>
                  <a:tcPr/>
                </a:tc>
                <a:tc>
                  <a:txBody>
                    <a:bodyPr/>
                    <a:lstStyle/>
                    <a:p>
                      <a:r>
                        <a:rPr lang="en-US" sz="1100" b="0" dirty="0" smtClean="0"/>
                        <a:t>2014</a:t>
                      </a:r>
                      <a:endParaRPr lang="en-US" sz="1100" b="0" dirty="0"/>
                    </a:p>
                  </a:txBody>
                  <a:tcPr/>
                </a:tc>
                <a:tc>
                  <a:txBody>
                    <a:bodyPr/>
                    <a:lstStyle/>
                    <a:p>
                      <a:r>
                        <a:rPr lang="en-US" sz="1100" b="0" dirty="0" smtClean="0"/>
                        <a:t>1</a:t>
                      </a:r>
                      <a:endParaRPr lang="en-US" sz="1100" b="0" dirty="0"/>
                    </a:p>
                  </a:txBody>
                  <a:tcPr/>
                </a:tc>
                <a:tc>
                  <a:txBody>
                    <a:bodyPr/>
                    <a:lstStyle/>
                    <a:p>
                      <a:r>
                        <a:rPr lang="en-US" sz="1100" b="0" dirty="0" smtClean="0"/>
                        <a:t>20$</a:t>
                      </a:r>
                      <a:endParaRPr lang="en-US" sz="1100" b="0" dirty="0"/>
                    </a:p>
                  </a:txBody>
                  <a:tcPr/>
                </a:tc>
                <a:tc>
                  <a:txBody>
                    <a:bodyPr/>
                    <a:lstStyle/>
                    <a:p>
                      <a:r>
                        <a:rPr lang="en-US" sz="1100" b="0" dirty="0" smtClean="0"/>
                        <a:t>Food</a:t>
                      </a:r>
                      <a:endParaRPr lang="en-US" sz="1100" b="0" dirty="0"/>
                    </a:p>
                  </a:txBody>
                  <a:tcPr/>
                </a:tc>
              </a:tr>
            </a:tbl>
          </a:graphicData>
        </a:graphic>
      </p:graphicFrame>
      <p:sp>
        <p:nvSpPr>
          <p:cNvPr id="6" name="TextBox 5"/>
          <p:cNvSpPr txBox="1"/>
          <p:nvPr/>
        </p:nvSpPr>
        <p:spPr>
          <a:xfrm>
            <a:off x="8754256" y="824460"/>
            <a:ext cx="3017213" cy="1754326"/>
          </a:xfrm>
          <a:prstGeom prst="rect">
            <a:avLst/>
          </a:prstGeom>
          <a:noFill/>
        </p:spPr>
        <p:txBody>
          <a:bodyPr wrap="square" rtlCol="0">
            <a:spAutoFit/>
          </a:bodyPr>
          <a:lstStyle/>
          <a:p>
            <a:r>
              <a:rPr lang="en-US" dirty="0" smtClean="0">
                <a:solidFill>
                  <a:srgbClr val="000000"/>
                </a:solidFill>
              </a:rPr>
              <a:t>Table Containing features(Entity and Direct).Here Product and Order features are consolidated in one table</a:t>
            </a:r>
            <a:endParaRPr lang="en-US" dirty="0">
              <a:solidFill>
                <a:srgbClr val="000000"/>
              </a:solidFill>
            </a:endParaRPr>
          </a:p>
        </p:txBody>
      </p:sp>
      <p:sp>
        <p:nvSpPr>
          <p:cNvPr id="7" name="Down Arrow 6"/>
          <p:cNvSpPr/>
          <p:nvPr/>
        </p:nvSpPr>
        <p:spPr bwMode="auto">
          <a:xfrm>
            <a:off x="2728210" y="3882929"/>
            <a:ext cx="554636" cy="574572"/>
          </a:xfrm>
          <a:prstGeom prst="downArrow">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solidFill>
                <a:srgbClr val="000000"/>
              </a:solidFill>
            </a:endParaRPr>
          </a:p>
        </p:txBody>
      </p:sp>
      <p:graphicFrame>
        <p:nvGraphicFramePr>
          <p:cNvPr id="8" name="Content Placeholder 3"/>
          <p:cNvGraphicFramePr>
            <a:graphicFrameLocks/>
          </p:cNvGraphicFramePr>
          <p:nvPr>
            <p:extLst>
              <p:ext uri="{D42A27DB-BD31-4B8C-83A1-F6EECF244321}">
                <p14:modId xmlns:p14="http://schemas.microsoft.com/office/powerpoint/2010/main" val="1383169127"/>
              </p:ext>
            </p:extLst>
          </p:nvPr>
        </p:nvGraphicFramePr>
        <p:xfrm>
          <a:off x="239351" y="2352019"/>
          <a:ext cx="2873831" cy="1365750"/>
        </p:xfrm>
        <a:graphic>
          <a:graphicData uri="http://schemas.openxmlformats.org/drawingml/2006/table">
            <a:tbl>
              <a:tblPr firstRow="1" bandRow="1">
                <a:tableStyleId>{0505E3EF-67EA-436B-97B2-0124C06EBD24}</a:tableStyleId>
              </a:tblPr>
              <a:tblGrid>
                <a:gridCol w="1168212"/>
                <a:gridCol w="964260"/>
                <a:gridCol w="741359"/>
              </a:tblGrid>
              <a:tr h="436206">
                <a:tc>
                  <a:txBody>
                    <a:bodyPr/>
                    <a:lstStyle/>
                    <a:p>
                      <a:pPr marL="0" indent="0">
                        <a:buFont typeface="Arial" panose="020B0604020202020204" pitchFamily="34" charset="0"/>
                        <a:buNone/>
                      </a:pPr>
                      <a:r>
                        <a:rPr lang="en-IN" sz="1100" b="0" dirty="0" smtClean="0"/>
                        <a:t>CustomerID</a:t>
                      </a:r>
                      <a:endParaRPr lang="en-IN" sz="11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b="0" dirty="0" smtClean="0"/>
                        <a:t>Gender</a:t>
                      </a:r>
                    </a:p>
                    <a:p>
                      <a:endParaRPr lang="en-US" sz="1100" b="0" dirty="0"/>
                    </a:p>
                  </a:txBody>
                  <a:tcPr/>
                </a:tc>
                <a:tc>
                  <a:txBody>
                    <a:bodyPr/>
                    <a:lstStyle/>
                    <a:p>
                      <a:r>
                        <a:rPr lang="en-US" sz="1100" b="0" dirty="0" smtClean="0"/>
                        <a:t>Age</a:t>
                      </a:r>
                      <a:endParaRPr lang="en-US" sz="1100" b="0" dirty="0"/>
                    </a:p>
                  </a:txBody>
                  <a:tcPr/>
                </a:tc>
              </a:tr>
              <a:tr h="464772">
                <a:tc>
                  <a:txBody>
                    <a:bodyPr/>
                    <a:lstStyle/>
                    <a:p>
                      <a:r>
                        <a:rPr lang="en-US" sz="1100" b="0" dirty="0" smtClean="0"/>
                        <a:t>1</a:t>
                      </a:r>
                      <a:endParaRPr lang="en-US" sz="1100" b="0" dirty="0"/>
                    </a:p>
                  </a:txBody>
                  <a:tcPr/>
                </a:tc>
                <a:tc>
                  <a:txBody>
                    <a:bodyPr/>
                    <a:lstStyle/>
                    <a:p>
                      <a:r>
                        <a:rPr lang="en-US" sz="1100" b="0" dirty="0" smtClean="0"/>
                        <a:t>Male</a:t>
                      </a:r>
                      <a:endParaRPr lang="en-US" sz="1100" b="0" dirty="0"/>
                    </a:p>
                  </a:txBody>
                  <a:tcPr/>
                </a:tc>
                <a:tc>
                  <a:txBody>
                    <a:bodyPr/>
                    <a:lstStyle/>
                    <a:p>
                      <a:r>
                        <a:rPr lang="en-US" sz="1100" b="0" dirty="0" smtClean="0"/>
                        <a:t>23</a:t>
                      </a:r>
                      <a:endParaRPr lang="en-US" sz="1100" b="0" dirty="0"/>
                    </a:p>
                  </a:txBody>
                  <a:tcPr/>
                </a:tc>
              </a:tr>
              <a:tr h="464772">
                <a:tc>
                  <a:txBody>
                    <a:bodyPr/>
                    <a:lstStyle/>
                    <a:p>
                      <a:r>
                        <a:rPr lang="en-US" sz="1100" b="0" dirty="0" smtClean="0"/>
                        <a:t>2</a:t>
                      </a:r>
                      <a:endParaRPr lang="en-US" sz="1100" b="0" dirty="0"/>
                    </a:p>
                  </a:txBody>
                  <a:tcPr/>
                </a:tc>
                <a:tc>
                  <a:txBody>
                    <a:bodyPr/>
                    <a:lstStyle/>
                    <a:p>
                      <a:r>
                        <a:rPr lang="en-US" sz="1100" b="0" dirty="0" smtClean="0"/>
                        <a:t>Female</a:t>
                      </a:r>
                      <a:endParaRPr lang="en-US" sz="1100" b="0" dirty="0"/>
                    </a:p>
                  </a:txBody>
                  <a:tcPr/>
                </a:tc>
                <a:tc>
                  <a:txBody>
                    <a:bodyPr/>
                    <a:lstStyle/>
                    <a:p>
                      <a:r>
                        <a:rPr lang="en-US" sz="1100" b="0" dirty="0" smtClean="0"/>
                        <a:t>16</a:t>
                      </a:r>
                      <a:endParaRPr lang="en-US" sz="1100" b="0" dirty="0"/>
                    </a:p>
                  </a:txBody>
                  <a:tcPr/>
                </a:tc>
              </a:tr>
            </a:tbl>
          </a:graphicData>
        </a:graphic>
      </p:graphicFrame>
      <p:grpSp>
        <p:nvGrpSpPr>
          <p:cNvPr id="9" name="Group 8"/>
          <p:cNvGrpSpPr/>
          <p:nvPr/>
        </p:nvGrpSpPr>
        <p:grpSpPr>
          <a:xfrm>
            <a:off x="25771" y="4257737"/>
            <a:ext cx="6514149" cy="1843430"/>
            <a:chOff x="239351" y="4167498"/>
            <a:chExt cx="7466958" cy="3026465"/>
          </a:xfrm>
        </p:grpSpPr>
        <p:graphicFrame>
          <p:nvGraphicFramePr>
            <p:cNvPr id="10" name="Content Placeholder 3"/>
            <p:cNvGraphicFramePr>
              <a:graphicFrameLocks/>
            </p:cNvGraphicFramePr>
            <p:nvPr>
              <p:extLst>
                <p:ext uri="{D42A27DB-BD31-4B8C-83A1-F6EECF244321}">
                  <p14:modId xmlns:p14="http://schemas.microsoft.com/office/powerpoint/2010/main" val="2375863228"/>
                </p:ext>
              </p:extLst>
            </p:nvPr>
          </p:nvGraphicFramePr>
          <p:xfrm>
            <a:off x="239351" y="5171267"/>
            <a:ext cx="7466958" cy="2022696"/>
          </p:xfrm>
          <a:graphic>
            <a:graphicData uri="http://schemas.openxmlformats.org/drawingml/2006/table">
              <a:tbl>
                <a:tblPr firstRow="1" bandRow="1">
                  <a:tableStyleId>{0505E3EF-67EA-436B-97B2-0124C06EBD24}</a:tableStyleId>
                </a:tblPr>
                <a:tblGrid>
                  <a:gridCol w="398780"/>
                  <a:gridCol w="1125855"/>
                  <a:gridCol w="1124268"/>
                  <a:gridCol w="1057593"/>
                  <a:gridCol w="667068"/>
                  <a:gridCol w="544830"/>
                  <a:gridCol w="1595755"/>
                </a:tblGrid>
                <a:tr h="410677">
                  <a:tc>
                    <a:txBody>
                      <a:bodyPr/>
                      <a:lstStyle/>
                      <a:p>
                        <a:pPr marL="0" indent="0">
                          <a:buFont typeface="Arial" panose="020B0604020202020204" pitchFamily="34" charset="0"/>
                          <a:buNone/>
                        </a:pPr>
                        <a:r>
                          <a:rPr lang="en-IN" sz="1100" b="0" dirty="0" smtClean="0"/>
                          <a:t>ID</a:t>
                        </a:r>
                        <a:endParaRPr lang="en-IN" sz="1100" b="0" dirty="0"/>
                      </a:p>
                    </a:txBody>
                    <a:tcPr/>
                  </a:tc>
                  <a:tc>
                    <a:txBody>
                      <a:bodyPr/>
                      <a:lstStyle/>
                      <a:p>
                        <a:pPr marL="0" indent="0">
                          <a:buFont typeface="Arial" panose="020B0604020202020204" pitchFamily="34" charset="0"/>
                          <a:buNone/>
                        </a:pPr>
                        <a:r>
                          <a:rPr lang="en-IN" sz="1100" b="0" dirty="0" smtClean="0"/>
                          <a:t>Customer</a:t>
                        </a:r>
                        <a:r>
                          <a:rPr lang="en-IN" sz="1100" b="0" baseline="0" dirty="0" smtClean="0"/>
                          <a:t> ID</a:t>
                        </a:r>
                        <a:endParaRPr lang="en-IN" sz="11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b="0" dirty="0" smtClean="0"/>
                          <a:t>Day of Week</a:t>
                        </a:r>
                      </a:p>
                    </a:txBody>
                    <a:tcPr/>
                  </a:tc>
                  <a:tc>
                    <a:txBody>
                      <a:bodyPr/>
                      <a:lstStyle/>
                      <a:p>
                        <a:r>
                          <a:rPr lang="en-US" sz="1100" b="0" dirty="0" smtClean="0"/>
                          <a:t>Is Weekend</a:t>
                        </a:r>
                        <a:endParaRPr lang="en-US" sz="1100" b="0" dirty="0"/>
                      </a:p>
                    </a:txBody>
                    <a:tcPr/>
                  </a:tc>
                  <a:tc>
                    <a:txBody>
                      <a:bodyPr/>
                      <a:lstStyle/>
                      <a:p>
                        <a:r>
                          <a:rPr lang="en-US" sz="1100" b="0" dirty="0" smtClean="0"/>
                          <a:t>Month</a:t>
                        </a:r>
                        <a:endParaRPr lang="en-US" sz="1100" b="0" dirty="0"/>
                      </a:p>
                    </a:txBody>
                    <a:tcPr/>
                  </a:tc>
                  <a:tc>
                    <a:txBody>
                      <a:bodyPr/>
                      <a:lstStyle/>
                      <a:p>
                        <a:r>
                          <a:rPr lang="en-US" sz="1100" b="0" dirty="0" smtClean="0"/>
                          <a:t>Year</a:t>
                        </a:r>
                        <a:endParaRPr lang="en-US" sz="11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b="0" dirty="0" smtClean="0"/>
                          <a:t>SUM(Product.Price)</a:t>
                        </a:r>
                      </a:p>
                    </a:txBody>
                    <a:tcPr/>
                  </a:tc>
                </a:tr>
                <a:tr h="410677">
                  <a:tc>
                    <a:txBody>
                      <a:bodyPr/>
                      <a:lstStyle/>
                      <a:p>
                        <a:endParaRPr lang="en-US" sz="1100" b="0" dirty="0"/>
                      </a:p>
                    </a:txBody>
                    <a:tcPr/>
                  </a:tc>
                  <a:tc>
                    <a:txBody>
                      <a:bodyPr/>
                      <a:lstStyle/>
                      <a:p>
                        <a:endParaRPr lang="en-US" sz="1100" b="0" dirty="0"/>
                      </a:p>
                    </a:txBody>
                    <a:tcPr/>
                  </a:tc>
                  <a:tc>
                    <a:txBody>
                      <a:bodyPr/>
                      <a:lstStyle/>
                      <a:p>
                        <a:endParaRPr lang="en-US" sz="1100" b="0" dirty="0"/>
                      </a:p>
                    </a:txBody>
                    <a:tcPr/>
                  </a:tc>
                  <a:tc>
                    <a:txBody>
                      <a:bodyPr/>
                      <a:lstStyle/>
                      <a:p>
                        <a:endParaRPr lang="en-US" sz="1100" b="0" dirty="0"/>
                      </a:p>
                    </a:txBody>
                    <a:tcPr/>
                  </a:tc>
                  <a:tc>
                    <a:txBody>
                      <a:bodyPr/>
                      <a:lstStyle/>
                      <a:p>
                        <a:endParaRPr lang="en-US" sz="1100" b="0" dirty="0"/>
                      </a:p>
                    </a:txBody>
                    <a:tcPr/>
                  </a:tc>
                  <a:tc>
                    <a:txBody>
                      <a:bodyPr/>
                      <a:lstStyle/>
                      <a:p>
                        <a:endParaRPr lang="en-US" sz="1100" b="0" dirty="0"/>
                      </a:p>
                    </a:txBody>
                    <a:tcPr/>
                  </a:tc>
                  <a:tc>
                    <a:txBody>
                      <a:bodyPr/>
                      <a:lstStyle/>
                      <a:p>
                        <a:endParaRPr lang="en-US" sz="1100" b="0" dirty="0"/>
                      </a:p>
                    </a:txBody>
                    <a:tcPr/>
                  </a:tc>
                </a:tr>
                <a:tr h="410677">
                  <a:tc>
                    <a:txBody>
                      <a:bodyPr/>
                      <a:lstStyle/>
                      <a:p>
                        <a:endParaRPr lang="en-US" sz="1100" b="0" dirty="0"/>
                      </a:p>
                    </a:txBody>
                    <a:tcPr/>
                  </a:tc>
                  <a:tc>
                    <a:txBody>
                      <a:bodyPr/>
                      <a:lstStyle/>
                      <a:p>
                        <a:endParaRPr lang="en-US" sz="1100" b="0" dirty="0"/>
                      </a:p>
                    </a:txBody>
                    <a:tcPr/>
                  </a:tc>
                  <a:tc>
                    <a:txBody>
                      <a:bodyPr/>
                      <a:lstStyle/>
                      <a:p>
                        <a:endParaRPr lang="en-US" sz="1100" b="0" dirty="0"/>
                      </a:p>
                    </a:txBody>
                    <a:tcPr/>
                  </a:tc>
                  <a:tc>
                    <a:txBody>
                      <a:bodyPr/>
                      <a:lstStyle/>
                      <a:p>
                        <a:endParaRPr lang="en-US" sz="1100" b="0" dirty="0"/>
                      </a:p>
                    </a:txBody>
                    <a:tcPr/>
                  </a:tc>
                  <a:tc>
                    <a:txBody>
                      <a:bodyPr/>
                      <a:lstStyle/>
                      <a:p>
                        <a:endParaRPr lang="en-US" sz="1100" b="0" dirty="0"/>
                      </a:p>
                    </a:txBody>
                    <a:tcPr/>
                  </a:tc>
                  <a:tc>
                    <a:txBody>
                      <a:bodyPr/>
                      <a:lstStyle/>
                      <a:p>
                        <a:endParaRPr lang="en-US" sz="1100" b="0" dirty="0"/>
                      </a:p>
                    </a:txBody>
                    <a:tcPr/>
                  </a:tc>
                  <a:tc>
                    <a:txBody>
                      <a:bodyPr/>
                      <a:lstStyle/>
                      <a:p>
                        <a:endParaRPr lang="en-US" sz="1100" b="0" dirty="0"/>
                      </a:p>
                    </a:txBody>
                    <a:tcPr/>
                  </a:tc>
                </a:tr>
              </a:tbl>
            </a:graphicData>
          </a:graphic>
        </p:graphicFrame>
        <p:sp>
          <p:nvSpPr>
            <p:cNvPr id="11" name="Left Brace 10"/>
            <p:cNvSpPr/>
            <p:nvPr/>
          </p:nvSpPr>
          <p:spPr bwMode="auto">
            <a:xfrm rot="5400000">
              <a:off x="5771213" y="4227226"/>
              <a:ext cx="404734" cy="1274164"/>
            </a:xfrm>
            <a:prstGeom prst="leftBrace">
              <a:avLst/>
            </a:prstGeom>
            <a:ln/>
            <a:extLst/>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kumimoji="1" lang="en-US" dirty="0" smtClean="0">
                <a:solidFill>
                  <a:srgbClr val="000000"/>
                </a:solidFill>
                <a:latin typeface="Arial" charset="0"/>
                <a:ea typeface="ＭＳ Ｐゴシック" charset="-128"/>
              </a:endParaRPr>
            </a:p>
          </p:txBody>
        </p:sp>
        <p:sp>
          <p:nvSpPr>
            <p:cNvPr id="12" name="TextBox 11"/>
            <p:cNvSpPr txBox="1"/>
            <p:nvPr/>
          </p:nvSpPr>
          <p:spPr>
            <a:xfrm>
              <a:off x="4622116" y="4167498"/>
              <a:ext cx="2303003" cy="369331"/>
            </a:xfrm>
            <a:prstGeom prst="rect">
              <a:avLst/>
            </a:prstGeom>
            <a:noFill/>
          </p:spPr>
          <p:txBody>
            <a:bodyPr wrap="none" rtlCol="0">
              <a:spAutoFit/>
            </a:bodyPr>
            <a:lstStyle/>
            <a:p>
              <a:r>
                <a:rPr lang="en-US" dirty="0" smtClean="0">
                  <a:solidFill>
                    <a:srgbClr val="000000"/>
                  </a:solidFill>
                </a:rPr>
                <a:t>Deep Feature d=2</a:t>
              </a:r>
              <a:endParaRPr lang="en-US" dirty="0">
                <a:solidFill>
                  <a:srgbClr val="000000"/>
                </a:solidFill>
              </a:endParaRPr>
            </a:p>
          </p:txBody>
        </p:sp>
      </p:grpSp>
      <p:graphicFrame>
        <p:nvGraphicFramePr>
          <p:cNvPr id="13" name="Table 12"/>
          <p:cNvGraphicFramePr>
            <a:graphicFrameLocks noGrp="1"/>
          </p:cNvGraphicFramePr>
          <p:nvPr>
            <p:extLst/>
          </p:nvPr>
        </p:nvGraphicFramePr>
        <p:xfrm>
          <a:off x="7132575" y="4510415"/>
          <a:ext cx="932133" cy="1854200"/>
        </p:xfrm>
        <a:graphic>
          <a:graphicData uri="http://schemas.openxmlformats.org/drawingml/2006/table">
            <a:tbl>
              <a:tblPr firstRow="1" bandRow="1">
                <a:tableStyleId>{0505E3EF-67EA-436B-97B2-0124C06EBD24}</a:tableStyleId>
              </a:tblPr>
              <a:tblGrid>
                <a:gridCol w="932133"/>
              </a:tblGrid>
              <a:tr h="370840">
                <a:tc>
                  <a:txBody>
                    <a:bodyPr/>
                    <a:lstStyle/>
                    <a:p>
                      <a:r>
                        <a:rPr lang="en-US" b="1" dirty="0" smtClean="0"/>
                        <a:t>AVG</a:t>
                      </a:r>
                      <a:endParaRPr lang="en-US" b="1" dirty="0"/>
                    </a:p>
                  </a:txBody>
                  <a:tcPr/>
                </a:tc>
              </a:tr>
              <a:tr h="370840">
                <a:tc>
                  <a:txBody>
                    <a:bodyPr/>
                    <a:lstStyle/>
                    <a:p>
                      <a:r>
                        <a:rPr lang="en-US" b="1" dirty="0" smtClean="0"/>
                        <a:t>SUM</a:t>
                      </a:r>
                      <a:endParaRPr lang="en-US" b="1" dirty="0"/>
                    </a:p>
                  </a:txBody>
                  <a:tcPr/>
                </a:tc>
              </a:tr>
              <a:tr h="370840">
                <a:tc>
                  <a:txBody>
                    <a:bodyPr/>
                    <a:lstStyle/>
                    <a:p>
                      <a:r>
                        <a:rPr lang="en-US" b="1" dirty="0" smtClean="0"/>
                        <a:t>MAX</a:t>
                      </a:r>
                      <a:endParaRPr lang="en-US" b="1" dirty="0"/>
                    </a:p>
                  </a:txBody>
                  <a:tcPr/>
                </a:tc>
              </a:tr>
              <a:tr h="370840">
                <a:tc>
                  <a:txBody>
                    <a:bodyPr/>
                    <a:lstStyle/>
                    <a:p>
                      <a:r>
                        <a:rPr lang="en-US" b="1" dirty="0" smtClean="0"/>
                        <a:t>MIN</a:t>
                      </a:r>
                      <a:endParaRPr lang="en-US" b="1" dirty="0"/>
                    </a:p>
                  </a:txBody>
                  <a:tcPr/>
                </a:tc>
              </a:tr>
              <a:tr h="370840">
                <a:tc>
                  <a:txBody>
                    <a:bodyPr/>
                    <a:lstStyle/>
                    <a:p>
                      <a:r>
                        <a:rPr lang="en-US" b="1" dirty="0" smtClean="0"/>
                        <a:t>STD</a:t>
                      </a:r>
                      <a:endParaRPr lang="en-US" b="1" dirty="0"/>
                    </a:p>
                  </a:txBody>
                  <a:tcPr/>
                </a:tc>
              </a:tr>
            </a:tbl>
          </a:graphicData>
        </a:graphic>
      </p:graphicFrame>
      <p:sp>
        <p:nvSpPr>
          <p:cNvPr id="14" name="Left Brace 13"/>
          <p:cNvSpPr/>
          <p:nvPr/>
        </p:nvSpPr>
        <p:spPr bwMode="auto">
          <a:xfrm rot="16200000">
            <a:off x="6231796" y="1760970"/>
            <a:ext cx="404734" cy="1151502"/>
          </a:xfrm>
          <a:prstGeom prst="leftBrace">
            <a:avLst/>
          </a:prstGeom>
          <a:ln/>
          <a:extLst/>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kumimoji="1" lang="en-US" dirty="0" smtClean="0">
              <a:solidFill>
                <a:srgbClr val="000000"/>
              </a:solidFill>
              <a:latin typeface="Arial" charset="0"/>
              <a:ea typeface="ＭＳ Ｐゴシック" charset="-128"/>
            </a:endParaRPr>
          </a:p>
        </p:txBody>
      </p:sp>
      <p:sp>
        <p:nvSpPr>
          <p:cNvPr id="15" name="TextBox 14"/>
          <p:cNvSpPr txBox="1"/>
          <p:nvPr/>
        </p:nvSpPr>
        <p:spPr>
          <a:xfrm>
            <a:off x="5459160" y="2521387"/>
            <a:ext cx="2303003" cy="369332"/>
          </a:xfrm>
          <a:prstGeom prst="rect">
            <a:avLst/>
          </a:prstGeom>
          <a:noFill/>
        </p:spPr>
        <p:txBody>
          <a:bodyPr wrap="none" rtlCol="0">
            <a:spAutoFit/>
          </a:bodyPr>
          <a:lstStyle/>
          <a:p>
            <a:r>
              <a:rPr lang="en-US" dirty="0" smtClean="0">
                <a:solidFill>
                  <a:srgbClr val="000000"/>
                </a:solidFill>
              </a:rPr>
              <a:t>Deep Feature d=1</a:t>
            </a:r>
            <a:endParaRPr lang="en-US" dirty="0">
              <a:solidFill>
                <a:srgbClr val="000000"/>
              </a:solidFill>
            </a:endParaRPr>
          </a:p>
        </p:txBody>
      </p:sp>
      <p:graphicFrame>
        <p:nvGraphicFramePr>
          <p:cNvPr id="16" name="Content Placeholder 3"/>
          <p:cNvGraphicFramePr>
            <a:graphicFrameLocks/>
          </p:cNvGraphicFramePr>
          <p:nvPr>
            <p:extLst>
              <p:ext uri="{D42A27DB-BD31-4B8C-83A1-F6EECF244321}">
                <p14:modId xmlns:p14="http://schemas.microsoft.com/office/powerpoint/2010/main" val="2382582865"/>
              </p:ext>
            </p:extLst>
          </p:nvPr>
        </p:nvGraphicFramePr>
        <p:xfrm>
          <a:off x="6485555" y="3145217"/>
          <a:ext cx="5285914" cy="1112520"/>
        </p:xfrm>
        <a:graphic>
          <a:graphicData uri="http://schemas.openxmlformats.org/drawingml/2006/table">
            <a:tbl>
              <a:tblPr firstRow="1" bandRow="1">
                <a:tableStyleId>{0505E3EF-67EA-436B-97B2-0124C06EBD24}</a:tableStyleId>
              </a:tblPr>
              <a:tblGrid>
                <a:gridCol w="681405"/>
                <a:gridCol w="569529"/>
                <a:gridCol w="720628"/>
                <a:gridCol w="517229"/>
                <a:gridCol w="593398"/>
                <a:gridCol w="794479"/>
                <a:gridCol w="1409246"/>
              </a:tblGrid>
              <a:tr h="383718">
                <a:tc>
                  <a:txBody>
                    <a:bodyPr/>
                    <a:lstStyle/>
                    <a:p>
                      <a:pPr marL="0" indent="0">
                        <a:buFont typeface="Arial" panose="020B0604020202020204" pitchFamily="34" charset="0"/>
                        <a:buNone/>
                      </a:pPr>
                      <a:r>
                        <a:rPr lang="en-IN" sz="1100" b="0" dirty="0" smtClean="0"/>
                        <a:t>Customer</a:t>
                      </a:r>
                      <a:r>
                        <a:rPr lang="en-IN" sz="1100" b="0" baseline="0" dirty="0" smtClean="0"/>
                        <a:t> ID</a:t>
                      </a:r>
                      <a:endParaRPr lang="en-IN" sz="11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b="0" dirty="0" smtClean="0"/>
                        <a:t>Day of Week</a:t>
                      </a:r>
                    </a:p>
                  </a:txBody>
                  <a:tcPr/>
                </a:tc>
                <a:tc>
                  <a:txBody>
                    <a:bodyPr/>
                    <a:lstStyle/>
                    <a:p>
                      <a:r>
                        <a:rPr lang="en-US" sz="1100" b="0" dirty="0" smtClean="0"/>
                        <a:t>Is Weekend</a:t>
                      </a:r>
                      <a:endParaRPr lang="en-US" sz="1100" b="0" dirty="0"/>
                    </a:p>
                  </a:txBody>
                  <a:tcPr/>
                </a:tc>
                <a:tc>
                  <a:txBody>
                    <a:bodyPr/>
                    <a:lstStyle/>
                    <a:p>
                      <a:r>
                        <a:rPr lang="en-US" sz="1100" b="0" dirty="0" smtClean="0"/>
                        <a:t>Month</a:t>
                      </a:r>
                      <a:endParaRPr lang="en-US" sz="1100" b="0" dirty="0"/>
                    </a:p>
                  </a:txBody>
                  <a:tcPr/>
                </a:tc>
                <a:tc>
                  <a:txBody>
                    <a:bodyPr/>
                    <a:lstStyle/>
                    <a:p>
                      <a:r>
                        <a:rPr lang="en-US" sz="1100" b="0" dirty="0" smtClean="0"/>
                        <a:t>Year</a:t>
                      </a:r>
                      <a:endParaRPr lang="en-US" sz="11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b="0" dirty="0" smtClean="0"/>
                        <a:t>Customer</a:t>
                      </a:r>
                      <a:r>
                        <a:rPr lang="en-IN" sz="1100" b="0" baseline="0" dirty="0" smtClean="0"/>
                        <a:t> Age</a:t>
                      </a:r>
                      <a:endParaRPr lang="en-IN" sz="1100" b="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b="0" dirty="0" smtClean="0"/>
                        <a:t>AVG(Orders.SUM(Product.Price)</a:t>
                      </a:r>
                    </a:p>
                  </a:txBody>
                  <a:tcPr/>
                </a:tc>
              </a:tr>
              <a:tr h="119534">
                <a:tc>
                  <a:txBody>
                    <a:bodyPr/>
                    <a:lstStyle/>
                    <a:p>
                      <a:endParaRPr lang="en-US" sz="1100" b="0" dirty="0"/>
                    </a:p>
                  </a:txBody>
                  <a:tcPr/>
                </a:tc>
                <a:tc>
                  <a:txBody>
                    <a:bodyPr/>
                    <a:lstStyle/>
                    <a:p>
                      <a:endParaRPr lang="en-US" sz="1100" b="0" dirty="0"/>
                    </a:p>
                  </a:txBody>
                  <a:tcPr/>
                </a:tc>
                <a:tc>
                  <a:txBody>
                    <a:bodyPr/>
                    <a:lstStyle/>
                    <a:p>
                      <a:endParaRPr lang="en-US" sz="1100" b="0" dirty="0"/>
                    </a:p>
                  </a:txBody>
                  <a:tcPr/>
                </a:tc>
                <a:tc>
                  <a:txBody>
                    <a:bodyPr/>
                    <a:lstStyle/>
                    <a:p>
                      <a:endParaRPr lang="en-US" sz="1100" b="0" dirty="0"/>
                    </a:p>
                  </a:txBody>
                  <a:tcPr/>
                </a:tc>
                <a:tc>
                  <a:txBody>
                    <a:bodyPr/>
                    <a:lstStyle/>
                    <a:p>
                      <a:endParaRPr lang="en-US" sz="1100" b="0" dirty="0"/>
                    </a:p>
                  </a:txBody>
                  <a:tcPr/>
                </a:tc>
                <a:tc>
                  <a:txBody>
                    <a:bodyPr/>
                    <a:lstStyle/>
                    <a:p>
                      <a:endParaRPr lang="en-US" sz="1100" b="0" dirty="0"/>
                    </a:p>
                  </a:txBody>
                  <a:tcPr/>
                </a:tc>
                <a:tc>
                  <a:txBody>
                    <a:bodyPr/>
                    <a:lstStyle/>
                    <a:p>
                      <a:endParaRPr lang="en-US" sz="1100" b="0" dirty="0"/>
                    </a:p>
                  </a:txBody>
                  <a:tcPr/>
                </a:tc>
              </a:tr>
              <a:tr h="119534">
                <a:tc>
                  <a:txBody>
                    <a:bodyPr/>
                    <a:lstStyle/>
                    <a:p>
                      <a:endParaRPr lang="en-US" sz="1100" b="0" dirty="0"/>
                    </a:p>
                  </a:txBody>
                  <a:tcPr/>
                </a:tc>
                <a:tc>
                  <a:txBody>
                    <a:bodyPr/>
                    <a:lstStyle/>
                    <a:p>
                      <a:endParaRPr lang="en-US" sz="1100" b="0" dirty="0"/>
                    </a:p>
                  </a:txBody>
                  <a:tcPr/>
                </a:tc>
                <a:tc>
                  <a:txBody>
                    <a:bodyPr/>
                    <a:lstStyle/>
                    <a:p>
                      <a:endParaRPr lang="en-US" sz="1100" b="0" dirty="0"/>
                    </a:p>
                  </a:txBody>
                  <a:tcPr/>
                </a:tc>
                <a:tc>
                  <a:txBody>
                    <a:bodyPr/>
                    <a:lstStyle/>
                    <a:p>
                      <a:endParaRPr lang="en-US" sz="1100" b="0" dirty="0"/>
                    </a:p>
                  </a:txBody>
                  <a:tcPr/>
                </a:tc>
                <a:tc>
                  <a:txBody>
                    <a:bodyPr/>
                    <a:lstStyle/>
                    <a:p>
                      <a:endParaRPr lang="en-US" sz="1100" b="0" dirty="0"/>
                    </a:p>
                  </a:txBody>
                  <a:tcPr/>
                </a:tc>
                <a:tc>
                  <a:txBody>
                    <a:bodyPr/>
                    <a:lstStyle/>
                    <a:p>
                      <a:endParaRPr lang="en-US" sz="1100" b="0" dirty="0"/>
                    </a:p>
                  </a:txBody>
                  <a:tcPr/>
                </a:tc>
                <a:tc>
                  <a:txBody>
                    <a:bodyPr/>
                    <a:lstStyle/>
                    <a:p>
                      <a:endParaRPr lang="en-US" sz="1100" b="0" dirty="0"/>
                    </a:p>
                  </a:txBody>
                  <a:tcPr/>
                </a:tc>
              </a:tr>
            </a:tbl>
          </a:graphicData>
        </a:graphic>
      </p:graphicFrame>
    </p:spTree>
    <p:extLst>
      <p:ext uri="{BB962C8B-B14F-4D97-AF65-F5344CB8AC3E}">
        <p14:creationId xmlns:p14="http://schemas.microsoft.com/office/powerpoint/2010/main" val="32317588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Assumptions</a:t>
            </a:r>
          </a:p>
        </p:txBody>
      </p:sp>
      <p:sp>
        <p:nvSpPr>
          <p:cNvPr id="5" name="Content Placeholder 2"/>
          <p:cNvSpPr>
            <a:spLocks noGrp="1"/>
          </p:cNvSpPr>
          <p:nvPr>
            <p:ph idx="4294967295"/>
          </p:nvPr>
        </p:nvSpPr>
        <p:spPr>
          <a:xfrm>
            <a:off x="360608" y="746976"/>
            <a:ext cx="11307651" cy="4825166"/>
          </a:xfrm>
          <a:prstGeom prst="rect">
            <a:avLst/>
          </a:prstGeom>
        </p:spPr>
        <p:txBody>
          <a:bodyPr>
            <a:normAutofit fontScale="25000" lnSpcReduction="20000"/>
          </a:bodyPr>
          <a:lstStyle/>
          <a:p>
            <a:pPr marL="0" lvl="0" indent="0" algn="just">
              <a:buClr>
                <a:srgbClr val="002B62"/>
              </a:buClr>
              <a:buNone/>
            </a:pPr>
            <a:endParaRPr lang="en-US" sz="1800" dirty="0">
              <a:solidFill>
                <a:srgbClr val="000000"/>
              </a:solidFill>
            </a:endParaRPr>
          </a:p>
          <a:p>
            <a:pPr algn="just"/>
            <a:r>
              <a:rPr lang="en-US" sz="7200" dirty="0"/>
              <a:t>ASSUMPTIONS</a:t>
            </a:r>
          </a:p>
          <a:p>
            <a:pPr marL="0" indent="0" algn="just">
              <a:buNone/>
            </a:pPr>
            <a:endParaRPr lang="en-US" sz="1800" dirty="0"/>
          </a:p>
          <a:p>
            <a:pPr lvl="1" algn="just">
              <a:lnSpc>
                <a:spcPct val="170000"/>
              </a:lnSpc>
            </a:pPr>
            <a:r>
              <a:rPr lang="en-US" sz="6400" dirty="0" smtClean="0"/>
              <a:t> Final </a:t>
            </a:r>
            <a:r>
              <a:rPr lang="en-US" sz="6400" dirty="0"/>
              <a:t>testing of the prototype will be performed </a:t>
            </a:r>
            <a:r>
              <a:rPr lang="en-US" sz="6400" dirty="0" smtClean="0"/>
              <a:t>within INL</a:t>
            </a:r>
            <a:endParaRPr lang="en-US" sz="6400" dirty="0"/>
          </a:p>
          <a:p>
            <a:pPr lvl="1" algn="just">
              <a:lnSpc>
                <a:spcPct val="170000"/>
              </a:lnSpc>
            </a:pPr>
            <a:r>
              <a:rPr lang="en-US" sz="6400" dirty="0" smtClean="0"/>
              <a:t> The </a:t>
            </a:r>
            <a:r>
              <a:rPr lang="en-US" sz="6400" dirty="0"/>
              <a:t>current system will contain the data of </a:t>
            </a:r>
            <a:r>
              <a:rPr lang="en-US" sz="6400" dirty="0" smtClean="0"/>
              <a:t>Kaggle competitions only.</a:t>
            </a:r>
            <a:endParaRPr lang="en-US" sz="6400" dirty="0"/>
          </a:p>
          <a:p>
            <a:pPr lvl="1" algn="just">
              <a:lnSpc>
                <a:spcPct val="170000"/>
              </a:lnSpc>
            </a:pPr>
            <a:r>
              <a:rPr lang="en-US" sz="6400" dirty="0" smtClean="0"/>
              <a:t> Below </a:t>
            </a:r>
            <a:r>
              <a:rPr lang="en-US" sz="6400" dirty="0"/>
              <a:t>testing methodology will be used in this project.</a:t>
            </a:r>
          </a:p>
          <a:p>
            <a:pPr lvl="2" algn="just">
              <a:lnSpc>
                <a:spcPct val="170000"/>
              </a:lnSpc>
            </a:pPr>
            <a:r>
              <a:rPr lang="en-US" sz="6400" dirty="0"/>
              <a:t>Unit Testing of </a:t>
            </a:r>
            <a:r>
              <a:rPr lang="en-US" sz="6400" dirty="0" smtClean="0"/>
              <a:t>Data Science application pipeline </a:t>
            </a:r>
            <a:endParaRPr lang="en-US" sz="6400" dirty="0"/>
          </a:p>
          <a:p>
            <a:pPr lvl="2" algn="just">
              <a:lnSpc>
                <a:spcPct val="170000"/>
              </a:lnSpc>
            </a:pPr>
            <a:r>
              <a:rPr lang="en-US" sz="6400" dirty="0"/>
              <a:t>Functional Testing of </a:t>
            </a:r>
            <a:r>
              <a:rPr lang="en-US" sz="6400" dirty="0" smtClean="0"/>
              <a:t>Data Science application pipeline: </a:t>
            </a:r>
            <a:r>
              <a:rPr lang="en-US" sz="6400" dirty="0"/>
              <a:t>Positive and Negative </a:t>
            </a:r>
            <a:r>
              <a:rPr lang="en-US" sz="6400" dirty="0" smtClean="0"/>
              <a:t>scenarios</a:t>
            </a:r>
            <a:endParaRPr lang="en-US" sz="6400" dirty="0"/>
          </a:p>
          <a:p>
            <a:pPr marL="180000" lvl="1" indent="0" algn="just">
              <a:lnSpc>
                <a:spcPct val="120000"/>
              </a:lnSpc>
              <a:buNone/>
            </a:pPr>
            <a:endParaRPr lang="en-US" sz="4300" dirty="0"/>
          </a:p>
          <a:p>
            <a:pPr marL="180000" lvl="1" algn="just">
              <a:lnSpc>
                <a:spcPct val="120000"/>
              </a:lnSpc>
              <a:buFont typeface="Arial" panose="020B0604020202020204" pitchFamily="34" charset="0"/>
              <a:buChar char="▌"/>
            </a:pPr>
            <a:r>
              <a:rPr lang="en-US" sz="7200" dirty="0"/>
              <a:t>DEPENDENCIES</a:t>
            </a:r>
          </a:p>
          <a:p>
            <a:pPr marL="0" lvl="1" indent="0" algn="just">
              <a:lnSpc>
                <a:spcPct val="120000"/>
              </a:lnSpc>
              <a:buNone/>
            </a:pPr>
            <a:endParaRPr lang="en-US" sz="4300" dirty="0"/>
          </a:p>
          <a:p>
            <a:pPr lvl="1" algn="just">
              <a:lnSpc>
                <a:spcPct val="120000"/>
              </a:lnSpc>
            </a:pPr>
            <a:r>
              <a:rPr lang="en-US" sz="6400" dirty="0"/>
              <a:t>Request for data from Kaggle previous competitions to gather the whole </a:t>
            </a:r>
            <a:r>
              <a:rPr lang="en-US" sz="6400" dirty="0" smtClean="0"/>
              <a:t>data.</a:t>
            </a:r>
          </a:p>
          <a:p>
            <a:pPr lvl="1" algn="just">
              <a:lnSpc>
                <a:spcPct val="170000"/>
              </a:lnSpc>
            </a:pPr>
            <a:r>
              <a:rPr lang="en-IN" sz="6400" dirty="0"/>
              <a:t>DSM is not useful for all types of data, and is a system implemented solely focusing on the </a:t>
            </a:r>
            <a:r>
              <a:rPr lang="en-IN" sz="6400" dirty="0" smtClean="0"/>
              <a:t>exploitation </a:t>
            </a:r>
            <a:r>
              <a:rPr lang="en-IN" sz="6400" dirty="0"/>
              <a:t>of relational datasets. </a:t>
            </a:r>
            <a:endParaRPr lang="en-IN" sz="6400" dirty="0" smtClean="0"/>
          </a:p>
          <a:p>
            <a:pPr lvl="1" algn="just">
              <a:lnSpc>
                <a:spcPct val="170000"/>
              </a:lnSpc>
            </a:pPr>
            <a:r>
              <a:rPr lang="en-IN" sz="6400" dirty="0" smtClean="0"/>
              <a:t>It </a:t>
            </a:r>
            <a:r>
              <a:rPr lang="en-IN" sz="6400" dirty="0"/>
              <a:t>can be effective in relational datasets that do not conform to the previously-identified data science competition problem pattern</a:t>
            </a:r>
            <a:endParaRPr lang="en-US" sz="6400" dirty="0"/>
          </a:p>
          <a:p>
            <a:pPr marL="0" indent="0">
              <a:buNone/>
            </a:pPr>
            <a:endParaRPr lang="en-US" sz="1600" i="1" dirty="0"/>
          </a:p>
        </p:txBody>
      </p:sp>
    </p:spTree>
    <p:extLst>
      <p:ext uri="{BB962C8B-B14F-4D97-AF65-F5344CB8AC3E}">
        <p14:creationId xmlns:p14="http://schemas.microsoft.com/office/powerpoint/2010/main" val="3758306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Milestones</a:t>
            </a:r>
          </a:p>
        </p:txBody>
      </p:sp>
      <p:pic>
        <p:nvPicPr>
          <p:cNvPr id="4" name="Content Placeholder 3"/>
          <p:cNvPicPr>
            <a:picLocks noGrp="1" noChangeAspect="1"/>
          </p:cNvPicPr>
          <p:nvPr>
            <p:ph idx="4294967295"/>
          </p:nvPr>
        </p:nvPicPr>
        <p:blipFill>
          <a:blip r:embed="rId2"/>
          <a:stretch>
            <a:fillRect/>
          </a:stretch>
        </p:blipFill>
        <p:spPr>
          <a:xfrm>
            <a:off x="393888" y="952499"/>
            <a:ext cx="10630427" cy="4266913"/>
          </a:xfrm>
          <a:prstGeom prst="rect">
            <a:avLst/>
          </a:prstGeom>
        </p:spPr>
      </p:pic>
      <p:pic>
        <p:nvPicPr>
          <p:cNvPr id="7" name="Picture 6"/>
          <p:cNvPicPr>
            <a:picLocks noChangeAspect="1"/>
          </p:cNvPicPr>
          <p:nvPr/>
        </p:nvPicPr>
        <p:blipFill>
          <a:blip r:embed="rId3"/>
          <a:stretch>
            <a:fillRect/>
          </a:stretch>
        </p:blipFill>
        <p:spPr>
          <a:xfrm>
            <a:off x="740738" y="5588711"/>
            <a:ext cx="8212024" cy="493819"/>
          </a:xfrm>
          <a:prstGeom prst="rect">
            <a:avLst/>
          </a:prstGeom>
        </p:spPr>
      </p:pic>
    </p:spTree>
    <p:extLst>
      <p:ext uri="{BB962C8B-B14F-4D97-AF65-F5344CB8AC3E}">
        <p14:creationId xmlns:p14="http://schemas.microsoft.com/office/powerpoint/2010/main" val="29580405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Acceptance Criteria</a:t>
            </a:r>
          </a:p>
        </p:txBody>
      </p:sp>
      <p:sp>
        <p:nvSpPr>
          <p:cNvPr id="5" name="Content Placeholder 2"/>
          <p:cNvSpPr>
            <a:spLocks noGrp="1"/>
          </p:cNvSpPr>
          <p:nvPr>
            <p:ph idx="4294967295"/>
          </p:nvPr>
        </p:nvSpPr>
        <p:spPr>
          <a:xfrm>
            <a:off x="239351" y="1081825"/>
            <a:ext cx="11506181" cy="4490317"/>
          </a:xfrm>
          <a:prstGeom prst="rect">
            <a:avLst/>
          </a:prstGeom>
        </p:spPr>
        <p:txBody>
          <a:bodyPr/>
          <a:lstStyle/>
          <a:p>
            <a:pPr algn="just">
              <a:lnSpc>
                <a:spcPct val="150000"/>
              </a:lnSpc>
            </a:pPr>
            <a:r>
              <a:rPr lang="en-IN" sz="1600" dirty="0"/>
              <a:t>Testing will de done for the released </a:t>
            </a:r>
            <a:r>
              <a:rPr lang="en-IN" sz="1600" dirty="0" smtClean="0"/>
              <a:t>pipeline application and INL various other teams </a:t>
            </a:r>
            <a:r>
              <a:rPr lang="en-IN" sz="1600" dirty="0"/>
              <a:t>will provide the feedback. In case of any defect identified during acceptance testing  </a:t>
            </a:r>
            <a:r>
              <a:rPr lang="en-IN" sz="1600" dirty="0" smtClean="0"/>
              <a:t>the defects will be resolved.</a:t>
            </a:r>
            <a:endParaRPr lang="en-IN" sz="1600" dirty="0"/>
          </a:p>
          <a:p>
            <a:pPr algn="just">
              <a:lnSpc>
                <a:spcPct val="150000"/>
              </a:lnSpc>
            </a:pPr>
            <a:r>
              <a:rPr lang="en-IN" sz="1600" dirty="0"/>
              <a:t>In case of any minor comment (which takes less time and no need to change the design) NTI will incorporate the review comments. </a:t>
            </a:r>
          </a:p>
          <a:p>
            <a:pPr algn="just">
              <a:lnSpc>
                <a:spcPct val="150000"/>
              </a:lnSpc>
            </a:pPr>
            <a:r>
              <a:rPr lang="en-IN" sz="1600" dirty="0"/>
              <a:t>In case of any major change (which takes more time and need to change the design), re-estimation will be performed.</a:t>
            </a:r>
          </a:p>
          <a:p>
            <a:endParaRPr lang="en-US" sz="1600" i="1" dirty="0"/>
          </a:p>
        </p:txBody>
      </p:sp>
    </p:spTree>
    <p:extLst>
      <p:ext uri="{BB962C8B-B14F-4D97-AF65-F5344CB8AC3E}">
        <p14:creationId xmlns:p14="http://schemas.microsoft.com/office/powerpoint/2010/main" val="9944256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Risks</a:t>
            </a:r>
          </a:p>
        </p:txBody>
      </p:sp>
      <p:pic>
        <p:nvPicPr>
          <p:cNvPr id="4" name="Picture 3"/>
          <p:cNvPicPr>
            <a:picLocks noChangeAspect="1"/>
          </p:cNvPicPr>
          <p:nvPr/>
        </p:nvPicPr>
        <p:blipFill>
          <a:blip r:embed="rId2"/>
          <a:stretch>
            <a:fillRect/>
          </a:stretch>
        </p:blipFill>
        <p:spPr>
          <a:xfrm>
            <a:off x="437882" y="929265"/>
            <a:ext cx="10560676" cy="5046532"/>
          </a:xfrm>
          <a:prstGeom prst="rect">
            <a:avLst/>
          </a:prstGeom>
        </p:spPr>
      </p:pic>
    </p:spTree>
    <p:extLst>
      <p:ext uri="{BB962C8B-B14F-4D97-AF65-F5344CB8AC3E}">
        <p14:creationId xmlns:p14="http://schemas.microsoft.com/office/powerpoint/2010/main" val="11258225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563" y="344195"/>
            <a:ext cx="9792000" cy="424732"/>
          </a:xfrm>
        </p:spPr>
        <p:txBody>
          <a:bodyPr/>
          <a:lstStyle/>
          <a:p>
            <a:r>
              <a:rPr lang="en-US" sz="24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Glossary </a:t>
            </a:r>
            <a:endParaRPr lang="en-US" sz="24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4" name="Content Placeholder 2"/>
          <p:cNvSpPr txBox="1">
            <a:spLocks/>
          </p:cNvSpPr>
          <p:nvPr/>
        </p:nvSpPr>
        <p:spPr>
          <a:xfrm>
            <a:off x="2159563" y="935182"/>
            <a:ext cx="9792000" cy="4675909"/>
          </a:xfrm>
          <a:prstGeom prst="rect">
            <a:avLst/>
          </a:prstGeom>
        </p:spPr>
        <p:txBody>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Verdana" panose="020B0604030504040204" pitchFamily="34" charset="0"/>
                <a:ea typeface="+mn-ea"/>
                <a:cs typeface="Verdana" panose="020B0604030504040204" pitchFamily="34" charset="0"/>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Verdana" panose="020B0604030504040204" pitchFamily="34" charset="0"/>
                <a:ea typeface="+mn-ea"/>
                <a:cs typeface="Verdana" panose="020B0604030504040204" pitchFamily="34" charset="0"/>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Verdana" panose="020B0604030504040204" pitchFamily="34" charset="0"/>
                <a:ea typeface="+mn-ea"/>
                <a:cs typeface="Verdana" panose="020B0604030504040204" pitchFamily="34" charset="0"/>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Verdana" panose="020B0604030504040204" pitchFamily="34" charset="0"/>
                <a:ea typeface="+mn-ea"/>
                <a:cs typeface="Verdana" panose="020B0604030504040204" pitchFamily="34" charset="0"/>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0" indent="0" algn="just">
              <a:buClr>
                <a:schemeClr val="tx2"/>
              </a:buClr>
              <a:buNone/>
            </a:pPr>
            <a:endParaRPr lang="en-US" altLang="ja-JP" sz="1600" kern="0" dirty="0" smtClean="0"/>
          </a:p>
        </p:txBody>
      </p:sp>
      <p:sp>
        <p:nvSpPr>
          <p:cNvPr id="3" name="Rectangle 2"/>
          <p:cNvSpPr/>
          <p:nvPr/>
        </p:nvSpPr>
        <p:spPr>
          <a:xfrm>
            <a:off x="2266682" y="935182"/>
            <a:ext cx="9440214" cy="4698017"/>
          </a:xfrm>
          <a:prstGeom prst="rect">
            <a:avLst/>
          </a:prstGeom>
        </p:spPr>
        <p:txBody>
          <a:bodyPr wrap="square">
            <a:spAutoFit/>
          </a:bodyPr>
          <a:lstStyle/>
          <a:p>
            <a:pPr marL="180000" lvl="0" indent="-180000" fontAlgn="base" hangingPunct="0">
              <a:lnSpc>
                <a:spcPct val="150000"/>
              </a:lnSpc>
              <a:spcBef>
                <a:spcPts val="500"/>
              </a:spcBef>
              <a:spcAft>
                <a:spcPct val="0"/>
              </a:spcAft>
              <a:buClr>
                <a:srgbClr val="002B62"/>
              </a:buClr>
              <a:buFont typeface="Arial" panose="020B0604020202020204" pitchFamily="34" charset="0"/>
              <a:buChar char="▌"/>
            </a:pPr>
            <a:r>
              <a:rPr kumimoji="1" lang="en-IN" altLang="en-US" sz="2000" kern="0" dirty="0">
                <a:solidFill>
                  <a:srgbClr val="000000"/>
                </a:solidFill>
                <a:latin typeface="Verdana" panose="020B0604030504040204" pitchFamily="34" charset="0"/>
                <a:ea typeface="Verdana"/>
                <a:cs typeface="Verdana" panose="020B0604030504040204" pitchFamily="34" charset="0"/>
              </a:rPr>
              <a:t>DFS: Deep Feature Synthesis</a:t>
            </a:r>
          </a:p>
          <a:p>
            <a:pPr marL="180000" lvl="0" indent="-180000" fontAlgn="base" hangingPunct="0">
              <a:lnSpc>
                <a:spcPct val="150000"/>
              </a:lnSpc>
              <a:spcBef>
                <a:spcPts val="500"/>
              </a:spcBef>
              <a:spcAft>
                <a:spcPct val="0"/>
              </a:spcAft>
              <a:buClr>
                <a:srgbClr val="002B62"/>
              </a:buClr>
              <a:buFont typeface="Arial" panose="020B0604020202020204" pitchFamily="34" charset="0"/>
              <a:buChar char="▌"/>
            </a:pPr>
            <a:r>
              <a:rPr kumimoji="1" lang="en-IN" altLang="en-US" sz="2000" kern="0" dirty="0">
                <a:solidFill>
                  <a:srgbClr val="000000"/>
                </a:solidFill>
                <a:latin typeface="Verdana" panose="020B0604030504040204" pitchFamily="34" charset="0"/>
                <a:ea typeface="Verdana"/>
                <a:cs typeface="Verdana" panose="020B0604030504040204" pitchFamily="34" charset="0"/>
              </a:rPr>
              <a:t>DSE: Data Science Endeavours</a:t>
            </a:r>
          </a:p>
          <a:p>
            <a:pPr marL="180000" lvl="0" indent="-180000" fontAlgn="base" hangingPunct="0">
              <a:lnSpc>
                <a:spcPct val="150000"/>
              </a:lnSpc>
              <a:spcBef>
                <a:spcPts val="500"/>
              </a:spcBef>
              <a:spcAft>
                <a:spcPct val="0"/>
              </a:spcAft>
              <a:buClr>
                <a:srgbClr val="002B62"/>
              </a:buClr>
              <a:buFont typeface="Arial" panose="020B0604020202020204" pitchFamily="34" charset="0"/>
              <a:buChar char="▌"/>
            </a:pPr>
            <a:r>
              <a:rPr kumimoji="1" lang="en-IN" altLang="en-US" sz="2000" kern="0" dirty="0">
                <a:solidFill>
                  <a:srgbClr val="000000"/>
                </a:solidFill>
                <a:latin typeface="Verdana" panose="020B0604030504040204" pitchFamily="34" charset="0"/>
                <a:ea typeface="Verdana"/>
                <a:cs typeface="Verdana" panose="020B0604030504040204" pitchFamily="34" charset="0"/>
              </a:rPr>
              <a:t>GC: Gaussian Copula</a:t>
            </a:r>
          </a:p>
          <a:p>
            <a:pPr marL="180000" lvl="0" indent="-180000" fontAlgn="base" hangingPunct="0">
              <a:lnSpc>
                <a:spcPct val="150000"/>
              </a:lnSpc>
              <a:spcBef>
                <a:spcPts val="500"/>
              </a:spcBef>
              <a:spcAft>
                <a:spcPct val="0"/>
              </a:spcAft>
              <a:buClr>
                <a:srgbClr val="002B62"/>
              </a:buClr>
              <a:buFont typeface="Arial" panose="020B0604020202020204" pitchFamily="34" charset="0"/>
              <a:buChar char="▌"/>
            </a:pPr>
            <a:r>
              <a:rPr kumimoji="1" lang="en-IN" altLang="en-US" sz="2000" kern="0" dirty="0">
                <a:solidFill>
                  <a:srgbClr val="000000"/>
                </a:solidFill>
                <a:latin typeface="Verdana" panose="020B0604030504040204" pitchFamily="34" charset="0"/>
                <a:ea typeface="Verdana"/>
                <a:cs typeface="Verdana" panose="020B0604030504040204" pitchFamily="34" charset="0"/>
              </a:rPr>
              <a:t>RFEAT: Relational Features</a:t>
            </a:r>
          </a:p>
          <a:p>
            <a:pPr marL="180000" lvl="0" indent="-180000" fontAlgn="base" hangingPunct="0">
              <a:lnSpc>
                <a:spcPct val="150000"/>
              </a:lnSpc>
              <a:spcBef>
                <a:spcPts val="500"/>
              </a:spcBef>
              <a:spcAft>
                <a:spcPct val="0"/>
              </a:spcAft>
              <a:buClr>
                <a:srgbClr val="002B62"/>
              </a:buClr>
              <a:buFont typeface="Arial" panose="020B0604020202020204" pitchFamily="34" charset="0"/>
              <a:buChar char="▌"/>
            </a:pPr>
            <a:r>
              <a:rPr kumimoji="1" lang="en-IN" altLang="en-US" sz="2000" kern="0" dirty="0">
                <a:solidFill>
                  <a:srgbClr val="000000"/>
                </a:solidFill>
                <a:latin typeface="Verdana" panose="020B0604030504040204" pitchFamily="34" charset="0"/>
                <a:ea typeface="Verdana"/>
                <a:cs typeface="Verdana" panose="020B0604030504040204" pitchFamily="34" charset="0"/>
              </a:rPr>
              <a:t>EFEAT: Entity Features</a:t>
            </a:r>
          </a:p>
          <a:p>
            <a:pPr marL="180000" lvl="0" indent="-180000" fontAlgn="base" hangingPunct="0">
              <a:lnSpc>
                <a:spcPct val="150000"/>
              </a:lnSpc>
              <a:spcBef>
                <a:spcPts val="500"/>
              </a:spcBef>
              <a:spcAft>
                <a:spcPct val="0"/>
              </a:spcAft>
              <a:buClr>
                <a:srgbClr val="002B62"/>
              </a:buClr>
              <a:buFont typeface="Arial" panose="020B0604020202020204" pitchFamily="34" charset="0"/>
              <a:buChar char="▌"/>
            </a:pPr>
            <a:r>
              <a:rPr kumimoji="1" lang="en-IN" altLang="en-US" sz="2000" kern="0" dirty="0">
                <a:solidFill>
                  <a:srgbClr val="000000"/>
                </a:solidFill>
                <a:latin typeface="Verdana" panose="020B0604030504040204" pitchFamily="34" charset="0"/>
                <a:ea typeface="Verdana"/>
                <a:cs typeface="Verdana" panose="020B0604030504040204" pitchFamily="34" charset="0"/>
              </a:rPr>
              <a:t>DFEAT: Direct Features</a:t>
            </a:r>
          </a:p>
          <a:p>
            <a:pPr marL="180000" lvl="0" indent="-180000" fontAlgn="base" hangingPunct="0">
              <a:lnSpc>
                <a:spcPct val="150000"/>
              </a:lnSpc>
              <a:spcBef>
                <a:spcPts val="500"/>
              </a:spcBef>
              <a:spcAft>
                <a:spcPct val="0"/>
              </a:spcAft>
              <a:buClr>
                <a:srgbClr val="002B62"/>
              </a:buClr>
              <a:buFont typeface="Arial" panose="020B0604020202020204" pitchFamily="34" charset="0"/>
              <a:buChar char="▌"/>
            </a:pPr>
            <a:r>
              <a:rPr kumimoji="1" lang="en-IN" altLang="en-US" sz="2000" kern="0" dirty="0">
                <a:solidFill>
                  <a:srgbClr val="000000"/>
                </a:solidFill>
                <a:latin typeface="Verdana" panose="020B0604030504040204" pitchFamily="34" charset="0"/>
                <a:ea typeface="Verdana"/>
                <a:cs typeface="Verdana" panose="020B0604030504040204" pitchFamily="34" charset="0"/>
              </a:rPr>
              <a:t>ER: Entity </a:t>
            </a:r>
            <a:r>
              <a:rPr kumimoji="1" lang="en-IN" altLang="en-US" sz="2000" kern="0" dirty="0" smtClean="0">
                <a:solidFill>
                  <a:srgbClr val="000000"/>
                </a:solidFill>
                <a:latin typeface="Verdana" panose="020B0604030504040204" pitchFamily="34" charset="0"/>
                <a:ea typeface="Verdana"/>
                <a:cs typeface="Verdana" panose="020B0604030504040204" pitchFamily="34" charset="0"/>
              </a:rPr>
              <a:t>Relationship</a:t>
            </a:r>
          </a:p>
          <a:p>
            <a:pPr marL="180000" lvl="0" indent="-180000" fontAlgn="base" hangingPunct="0">
              <a:lnSpc>
                <a:spcPct val="150000"/>
              </a:lnSpc>
              <a:spcBef>
                <a:spcPts val="500"/>
              </a:spcBef>
              <a:spcAft>
                <a:spcPct val="0"/>
              </a:spcAft>
              <a:buClr>
                <a:srgbClr val="002B62"/>
              </a:buClr>
              <a:buFont typeface="Arial" panose="020B0604020202020204" pitchFamily="34" charset="0"/>
              <a:buChar char="▌"/>
            </a:pPr>
            <a:r>
              <a:rPr kumimoji="1" lang="en-IN" altLang="en-US" sz="2000" kern="0" dirty="0" smtClean="0">
                <a:solidFill>
                  <a:srgbClr val="000000"/>
                </a:solidFill>
                <a:latin typeface="Verdana" panose="020B0604030504040204" pitchFamily="34" charset="0"/>
                <a:ea typeface="Verdana"/>
                <a:cs typeface="Verdana" panose="020B0604030504040204" pitchFamily="34" charset="0"/>
              </a:rPr>
              <a:t>E</a:t>
            </a:r>
            <a:r>
              <a:rPr kumimoji="1" lang="en-IN" altLang="en-US" sz="2000" kern="0" baseline="-25000" dirty="0" smtClean="0">
                <a:solidFill>
                  <a:srgbClr val="000000"/>
                </a:solidFill>
                <a:latin typeface="Verdana" panose="020B0604030504040204" pitchFamily="34" charset="0"/>
                <a:ea typeface="Verdana"/>
                <a:cs typeface="Verdana" panose="020B0604030504040204" pitchFamily="34" charset="0"/>
              </a:rPr>
              <a:t>B </a:t>
            </a:r>
            <a:r>
              <a:rPr kumimoji="1" lang="en-IN" altLang="en-US" sz="2000" kern="0" dirty="0">
                <a:solidFill>
                  <a:srgbClr val="000000"/>
                </a:solidFill>
                <a:latin typeface="Verdana" panose="020B0604030504040204" pitchFamily="34" charset="0"/>
                <a:ea typeface="Verdana"/>
                <a:cs typeface="Verdana" panose="020B0604030504040204" pitchFamily="34" charset="0"/>
              </a:rPr>
              <a:t> </a:t>
            </a:r>
            <a:r>
              <a:rPr kumimoji="1" lang="en-IN" altLang="en-US" sz="2000" kern="0" dirty="0" smtClean="0">
                <a:solidFill>
                  <a:srgbClr val="000000"/>
                </a:solidFill>
                <a:latin typeface="Verdana" panose="020B0604030504040204" pitchFamily="34" charset="0"/>
                <a:ea typeface="Verdana"/>
                <a:cs typeface="Verdana" panose="020B0604030504040204" pitchFamily="34" charset="0"/>
              </a:rPr>
              <a:t>: Backward Relationships</a:t>
            </a:r>
            <a:endParaRPr kumimoji="1" lang="en-IN" altLang="en-US" sz="2000" kern="0" baseline="-25000" dirty="0" smtClean="0">
              <a:solidFill>
                <a:srgbClr val="000000"/>
              </a:solidFill>
              <a:latin typeface="Verdana" panose="020B0604030504040204" pitchFamily="34" charset="0"/>
              <a:ea typeface="Verdana"/>
              <a:cs typeface="Verdana" panose="020B0604030504040204" pitchFamily="34" charset="0"/>
            </a:endParaRPr>
          </a:p>
          <a:p>
            <a:pPr marL="180000" indent="-180000" fontAlgn="base" hangingPunct="0">
              <a:lnSpc>
                <a:spcPct val="150000"/>
              </a:lnSpc>
              <a:spcBef>
                <a:spcPts val="500"/>
              </a:spcBef>
              <a:spcAft>
                <a:spcPct val="0"/>
              </a:spcAft>
              <a:buClr>
                <a:srgbClr val="002B62"/>
              </a:buClr>
              <a:buFont typeface="Arial" panose="020B0604020202020204" pitchFamily="34" charset="0"/>
              <a:buChar char="▌"/>
            </a:pPr>
            <a:r>
              <a:rPr kumimoji="1" lang="en-IN" altLang="en-US" sz="2000" kern="0" dirty="0" smtClean="0">
                <a:solidFill>
                  <a:srgbClr val="000000"/>
                </a:solidFill>
                <a:latin typeface="Verdana" panose="020B0604030504040204" pitchFamily="34" charset="0"/>
                <a:ea typeface="Verdana"/>
                <a:cs typeface="Verdana" panose="020B0604030504040204" pitchFamily="34" charset="0"/>
              </a:rPr>
              <a:t>E</a:t>
            </a:r>
            <a:r>
              <a:rPr kumimoji="1" lang="en-IN" altLang="en-US" sz="2000" kern="0" baseline="-25000" dirty="0" smtClean="0">
                <a:solidFill>
                  <a:srgbClr val="000000"/>
                </a:solidFill>
                <a:latin typeface="Verdana" panose="020B0604030504040204" pitchFamily="34" charset="0"/>
                <a:ea typeface="Verdana"/>
                <a:cs typeface="Verdana" panose="020B0604030504040204" pitchFamily="34" charset="0"/>
              </a:rPr>
              <a:t>F</a:t>
            </a:r>
            <a:r>
              <a:rPr kumimoji="1" lang="en-IN" altLang="en-US" sz="2000" kern="0" dirty="0" smtClean="0">
                <a:solidFill>
                  <a:srgbClr val="000000"/>
                </a:solidFill>
                <a:latin typeface="Verdana" panose="020B0604030504040204" pitchFamily="34" charset="0"/>
                <a:ea typeface="Verdana"/>
                <a:cs typeface="Verdana" panose="020B0604030504040204" pitchFamily="34" charset="0"/>
              </a:rPr>
              <a:t> : Forward Relationships</a:t>
            </a:r>
            <a:endParaRPr kumimoji="1" lang="en-IN" altLang="en-US" sz="2000" kern="0" baseline="-25000" dirty="0">
              <a:solidFill>
                <a:srgbClr val="000000"/>
              </a:solidFill>
              <a:latin typeface="Verdana" panose="020B0604030504040204" pitchFamily="34" charset="0"/>
              <a:ea typeface="Verdana"/>
              <a:cs typeface="Verdana" panose="020B0604030504040204" pitchFamily="34" charset="0"/>
            </a:endParaRPr>
          </a:p>
        </p:txBody>
      </p:sp>
    </p:spTree>
    <p:extLst>
      <p:ext uri="{BB962C8B-B14F-4D97-AF65-F5344CB8AC3E}">
        <p14:creationId xmlns:p14="http://schemas.microsoft.com/office/powerpoint/2010/main" val="9242423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800" dirty="0" smtClean="0"/>
              <a:t>References :</a:t>
            </a:r>
            <a:endParaRPr lang="en-US" sz="2800" dirty="0"/>
          </a:p>
        </p:txBody>
      </p:sp>
      <p:sp>
        <p:nvSpPr>
          <p:cNvPr id="4" name="Content Placeholder 2"/>
          <p:cNvSpPr>
            <a:spLocks noGrp="1"/>
          </p:cNvSpPr>
          <p:nvPr>
            <p:ph idx="4294967295"/>
          </p:nvPr>
        </p:nvSpPr>
        <p:spPr>
          <a:xfrm>
            <a:off x="239351" y="901521"/>
            <a:ext cx="11583455" cy="5705341"/>
          </a:xfrm>
          <a:prstGeom prst="rect">
            <a:avLst/>
          </a:prstGeom>
        </p:spPr>
        <p:txBody>
          <a:bodyPr>
            <a:normAutofit/>
          </a:bodyPr>
          <a:lstStyle/>
          <a:p>
            <a:pPr algn="just"/>
            <a:r>
              <a:rPr lang="en-IN" sz="1800" dirty="0"/>
              <a:t>Data Science Foundry for MOOCs </a:t>
            </a:r>
            <a:r>
              <a:rPr lang="en-IN" sz="1800" dirty="0" smtClean="0"/>
              <a:t>: Sebastien </a:t>
            </a:r>
            <a:r>
              <a:rPr lang="en-IN" sz="1800" dirty="0"/>
              <a:t>Boyer, Ben U. Gelman, Benjamin Schreck, Kalyan Veeramachaneni. Accepted, IEEE/ACM Data Science and Advance Analytics Conference</a:t>
            </a:r>
            <a:r>
              <a:rPr lang="en-IN" sz="1800" dirty="0" smtClean="0"/>
              <a:t>.</a:t>
            </a:r>
          </a:p>
          <a:p>
            <a:pPr algn="just"/>
            <a:r>
              <a:rPr lang="en-IN" sz="1800" dirty="0"/>
              <a:t>Transfer Learning for Predictive Models in Massive Open Online </a:t>
            </a:r>
            <a:r>
              <a:rPr lang="en-IN" sz="1800" dirty="0" smtClean="0"/>
              <a:t>Courses</a:t>
            </a:r>
            <a:r>
              <a:rPr lang="en-IN" sz="1800" dirty="0"/>
              <a:t> </a:t>
            </a:r>
            <a:r>
              <a:rPr lang="en-IN" sz="1800" dirty="0" smtClean="0"/>
              <a:t>: Sebastien </a:t>
            </a:r>
            <a:r>
              <a:rPr lang="en-IN" sz="1800" dirty="0"/>
              <a:t>Boyer, Kalyan Veeramachaneni. Accepted, 17th International Conference on Artificial Intelligence in Education. </a:t>
            </a:r>
            <a:endParaRPr lang="en-IN" sz="1800" dirty="0" smtClean="0"/>
          </a:p>
          <a:p>
            <a:pPr algn="just"/>
            <a:r>
              <a:rPr lang="en-IN" sz="1800" dirty="0"/>
              <a:t>Collaborative Embedding Features and Diversified Ensemble for E-Commerce Repeat Buyer Prediction Zhanpeng Fang∗ , Zhilin Yang∗ and Yutao </a:t>
            </a:r>
            <a:r>
              <a:rPr lang="en-IN" sz="1800" dirty="0" smtClean="0"/>
              <a:t>Zhang</a:t>
            </a:r>
          </a:p>
          <a:p>
            <a:pPr algn="just"/>
            <a:r>
              <a:rPr lang="en-IN" sz="1800" dirty="0"/>
              <a:t>Repeat Buyer Prediction for E-Commerce Guimei Liu⋆ , Tam T. Nguyen⋆ , Gang Zhao#, Wei Zha⋆ , Jianbo Yang§ Jianneng Cao⋆ , Min Wu⋆ , Peilin Zhao⋆ , Wei Chen, Institute for Infocomm </a:t>
            </a:r>
            <a:r>
              <a:rPr lang="en-IN" sz="1800" dirty="0" smtClean="0"/>
              <a:t>Research</a:t>
            </a:r>
          </a:p>
          <a:p>
            <a:pPr algn="just"/>
            <a:r>
              <a:rPr lang="en-US" sz="1800" b="1" i="1" dirty="0"/>
              <a:t>Deep Feature Synthesis: Torwards Automating Data Science Endeavors </a:t>
            </a:r>
            <a:r>
              <a:rPr lang="en-US" sz="1800" b="1" i="1" dirty="0" smtClean="0"/>
              <a:t>: </a:t>
            </a:r>
            <a:r>
              <a:rPr lang="en-US" sz="1800" b="1" dirty="0" smtClean="0"/>
              <a:t>James </a:t>
            </a:r>
            <a:r>
              <a:rPr lang="en-US" sz="1800" b="1" dirty="0"/>
              <a:t>Max Kanter, Kalyan Veeramachaneni. Accepted, IEEE/ACM Data Science and Advance Analytics </a:t>
            </a:r>
            <a:r>
              <a:rPr lang="en-US" sz="1800" b="1" dirty="0" smtClean="0"/>
              <a:t>Conference</a:t>
            </a:r>
          </a:p>
          <a:p>
            <a:pPr marL="0" indent="0" algn="just">
              <a:buNone/>
            </a:pPr>
            <a:r>
              <a:rPr lang="en-US" sz="1800" b="1" dirty="0"/>
              <a:t> </a:t>
            </a:r>
            <a:r>
              <a:rPr lang="en-US" sz="1800" b="1" dirty="0" smtClean="0"/>
              <a:t>   </a:t>
            </a:r>
            <a:r>
              <a:rPr lang="en-IN" sz="1800" dirty="0"/>
              <a:t>The Data Science Machine is an end-to-end software system that is able to automatically develop predictive models </a:t>
            </a:r>
            <a:r>
              <a:rPr lang="en-IN" sz="1800" dirty="0" smtClean="0"/>
              <a:t> </a:t>
            </a:r>
          </a:p>
          <a:p>
            <a:pPr marL="0" indent="0" algn="just">
              <a:buNone/>
            </a:pPr>
            <a:r>
              <a:rPr lang="en-IN" sz="1800" dirty="0"/>
              <a:t> </a:t>
            </a:r>
            <a:r>
              <a:rPr lang="en-IN" sz="1800" dirty="0" smtClean="0"/>
              <a:t>   from </a:t>
            </a:r>
            <a:r>
              <a:rPr lang="en-IN" sz="1800" dirty="0"/>
              <a:t>relational data. The Machine was created by Max Kanter and Kalyan Verramachaneni at the Computer Science and </a:t>
            </a:r>
            <a:r>
              <a:rPr lang="en-IN" sz="1800" dirty="0" smtClean="0"/>
              <a:t> </a:t>
            </a:r>
          </a:p>
          <a:p>
            <a:pPr marL="0" indent="0" algn="just">
              <a:buNone/>
            </a:pPr>
            <a:r>
              <a:rPr lang="en-IN" sz="1800" dirty="0"/>
              <a:t> </a:t>
            </a:r>
            <a:r>
              <a:rPr lang="en-IN" sz="1800" dirty="0" smtClean="0"/>
              <a:t>   Artificial </a:t>
            </a:r>
            <a:r>
              <a:rPr lang="en-IN" sz="1800" dirty="0"/>
              <a:t>Intelligence Laboratory (CSAIL) at MIT.</a:t>
            </a:r>
            <a:endParaRPr lang="en-US" sz="1800" b="1" dirty="0" smtClean="0"/>
          </a:p>
          <a:p>
            <a:pPr algn="just"/>
            <a:r>
              <a:rPr lang="en-US" sz="1800" b="1" dirty="0"/>
              <a:t>https://www.csail.mit.edu/data_science_machine</a:t>
            </a:r>
          </a:p>
        </p:txBody>
      </p:sp>
    </p:spTree>
    <p:extLst>
      <p:ext uri="{BB962C8B-B14F-4D97-AF65-F5344CB8AC3E}">
        <p14:creationId xmlns:p14="http://schemas.microsoft.com/office/powerpoint/2010/main" val="264892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43672" y="374949"/>
            <a:ext cx="7344000" cy="461665"/>
          </a:xfrm>
        </p:spPr>
        <p:txBody>
          <a:bodyPr/>
          <a:lstStyle/>
          <a:p>
            <a:r>
              <a:rPr lang="en-US" dirty="0"/>
              <a:t>Agenda</a:t>
            </a:r>
            <a:endParaRPr kumimoji="1" lang="ja-JP" altLang="en-US" dirty="0"/>
          </a:p>
        </p:txBody>
      </p:sp>
      <p:sp>
        <p:nvSpPr>
          <p:cNvPr id="4" name="Content Placeholder 2"/>
          <p:cNvSpPr txBox="1">
            <a:spLocks/>
          </p:cNvSpPr>
          <p:nvPr/>
        </p:nvSpPr>
        <p:spPr>
          <a:xfrm>
            <a:off x="3143672" y="836613"/>
            <a:ext cx="7772400" cy="3810000"/>
          </a:xfrm>
          <a:prstGeom prst="rect">
            <a:avLst/>
          </a:prstGeom>
        </p:spPr>
        <p:txBody>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Verdana" panose="020B0604030504040204" pitchFamily="34" charset="0"/>
                <a:ea typeface="+mn-ea"/>
                <a:cs typeface="Verdana" panose="020B0604030504040204" pitchFamily="34" charset="0"/>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Verdana" panose="020B0604030504040204" pitchFamily="34" charset="0"/>
                <a:ea typeface="+mn-ea"/>
                <a:cs typeface="Verdana" panose="020B0604030504040204" pitchFamily="34" charset="0"/>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Verdana" panose="020B0604030504040204" pitchFamily="34" charset="0"/>
                <a:ea typeface="+mn-ea"/>
                <a:cs typeface="Verdana" panose="020B0604030504040204" pitchFamily="34" charset="0"/>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Verdana" panose="020B0604030504040204" pitchFamily="34" charset="0"/>
                <a:ea typeface="+mn-ea"/>
                <a:cs typeface="Verdana" panose="020B0604030504040204" pitchFamily="34" charset="0"/>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0" indent="0">
              <a:buClr>
                <a:srgbClr val="002B62"/>
              </a:buClr>
              <a:buNone/>
            </a:pPr>
            <a:endParaRPr lang="en-US" altLang="ja-JP" sz="1800" kern="0" dirty="0">
              <a:solidFill>
                <a:srgbClr val="000000"/>
              </a:solidFill>
            </a:endParaRPr>
          </a:p>
          <a:p>
            <a:pPr>
              <a:buClr>
                <a:srgbClr val="002B62"/>
              </a:buClr>
            </a:pPr>
            <a:r>
              <a:rPr lang="en-US" sz="1800" dirty="0" smtClean="0">
                <a:solidFill>
                  <a:srgbClr val="000000"/>
                </a:solidFill>
                <a:latin typeface="Calibri" pitchFamily="34" charset="0"/>
                <a:ea typeface="ＭＳ Ｐゴシック" pitchFamily="50" charset="-128"/>
                <a:cs typeface="Calibri" pitchFamily="34" charset="0"/>
              </a:rPr>
              <a:t>Background &amp; Motivation</a:t>
            </a:r>
            <a:endParaRPr lang="en-US" sz="1800" dirty="0">
              <a:solidFill>
                <a:srgbClr val="000000"/>
              </a:solidFill>
              <a:latin typeface="Calibri" pitchFamily="34" charset="0"/>
              <a:ea typeface="ＭＳ Ｐゴシック" pitchFamily="50" charset="-128"/>
              <a:cs typeface="Calibri" pitchFamily="34" charset="0"/>
            </a:endParaRPr>
          </a:p>
          <a:p>
            <a:pPr>
              <a:buClr>
                <a:srgbClr val="002B62"/>
              </a:buClr>
            </a:pPr>
            <a:r>
              <a:rPr lang="en-US" sz="1800" dirty="0">
                <a:solidFill>
                  <a:srgbClr val="000000"/>
                </a:solidFill>
                <a:latin typeface="Calibri" pitchFamily="34" charset="0"/>
                <a:ea typeface="ＭＳ Ｐゴシック" pitchFamily="50" charset="-128"/>
                <a:cs typeface="Calibri" pitchFamily="34" charset="0"/>
              </a:rPr>
              <a:t>Objective</a:t>
            </a:r>
          </a:p>
          <a:p>
            <a:pPr>
              <a:buClr>
                <a:srgbClr val="002B62"/>
              </a:buClr>
            </a:pPr>
            <a:r>
              <a:rPr lang="en-US" sz="1800" dirty="0">
                <a:solidFill>
                  <a:srgbClr val="000000"/>
                </a:solidFill>
                <a:latin typeface="Calibri" pitchFamily="34" charset="0"/>
                <a:ea typeface="ＭＳ Ｐゴシック" pitchFamily="50" charset="-128"/>
                <a:cs typeface="Calibri" pitchFamily="34" charset="0"/>
              </a:rPr>
              <a:t>System Overview</a:t>
            </a:r>
          </a:p>
          <a:p>
            <a:pPr>
              <a:buClr>
                <a:srgbClr val="002B62"/>
              </a:buClr>
            </a:pPr>
            <a:r>
              <a:rPr lang="en-US" sz="1800" dirty="0">
                <a:solidFill>
                  <a:srgbClr val="000000"/>
                </a:solidFill>
                <a:latin typeface="Calibri" pitchFamily="34" charset="0"/>
                <a:ea typeface="ＭＳ Ｐゴシック" pitchFamily="50" charset="-128"/>
                <a:cs typeface="Calibri" pitchFamily="34" charset="0"/>
              </a:rPr>
              <a:t>In Scope</a:t>
            </a:r>
          </a:p>
          <a:p>
            <a:pPr>
              <a:buClr>
                <a:srgbClr val="002B62"/>
              </a:buClr>
            </a:pPr>
            <a:r>
              <a:rPr lang="en-US" sz="1800" dirty="0">
                <a:solidFill>
                  <a:srgbClr val="000000"/>
                </a:solidFill>
                <a:latin typeface="Calibri" pitchFamily="34" charset="0"/>
                <a:ea typeface="ＭＳ Ｐゴシック" pitchFamily="50" charset="-128"/>
                <a:cs typeface="Calibri" pitchFamily="34" charset="0"/>
              </a:rPr>
              <a:t>Out of Scope</a:t>
            </a:r>
          </a:p>
          <a:p>
            <a:pPr>
              <a:buClr>
                <a:srgbClr val="002B62"/>
              </a:buClr>
            </a:pPr>
            <a:r>
              <a:rPr lang="en-US" sz="1800" dirty="0">
                <a:solidFill>
                  <a:srgbClr val="000000"/>
                </a:solidFill>
                <a:latin typeface="Calibri" pitchFamily="34" charset="0"/>
                <a:ea typeface="ＭＳ Ｐゴシック" pitchFamily="50" charset="-128"/>
                <a:cs typeface="Calibri" pitchFamily="34" charset="0"/>
              </a:rPr>
              <a:t>Technical Approach</a:t>
            </a:r>
          </a:p>
          <a:p>
            <a:pPr>
              <a:buClr>
                <a:srgbClr val="002B62"/>
              </a:buClr>
            </a:pPr>
            <a:r>
              <a:rPr lang="en-US" sz="1800" dirty="0" smtClean="0">
                <a:solidFill>
                  <a:srgbClr val="000000"/>
                </a:solidFill>
                <a:latin typeface="Calibri" pitchFamily="34" charset="0"/>
                <a:ea typeface="ＭＳ Ｐゴシック" pitchFamily="50" charset="-128"/>
                <a:cs typeface="Calibri" pitchFamily="34" charset="0"/>
              </a:rPr>
              <a:t>Execution </a:t>
            </a:r>
            <a:r>
              <a:rPr lang="en-US" sz="1800" dirty="0">
                <a:solidFill>
                  <a:srgbClr val="000000"/>
                </a:solidFill>
                <a:latin typeface="Calibri" pitchFamily="34" charset="0"/>
                <a:ea typeface="ＭＳ Ｐゴシック" pitchFamily="50" charset="-128"/>
                <a:cs typeface="Calibri" pitchFamily="34" charset="0"/>
              </a:rPr>
              <a:t>Approach</a:t>
            </a:r>
          </a:p>
          <a:p>
            <a:pPr>
              <a:buClr>
                <a:srgbClr val="002B62"/>
              </a:buClr>
            </a:pPr>
            <a:r>
              <a:rPr lang="en-US" sz="1800" dirty="0">
                <a:solidFill>
                  <a:srgbClr val="000000"/>
                </a:solidFill>
                <a:latin typeface="Calibri" pitchFamily="34" charset="0"/>
                <a:ea typeface="ＭＳ Ｐゴシック" pitchFamily="50" charset="-128"/>
                <a:cs typeface="Calibri" pitchFamily="34" charset="0"/>
              </a:rPr>
              <a:t>Working Model</a:t>
            </a:r>
          </a:p>
          <a:p>
            <a:pPr>
              <a:buClr>
                <a:srgbClr val="002B62"/>
              </a:buClr>
            </a:pPr>
            <a:r>
              <a:rPr lang="en-US" sz="1800" dirty="0" smtClean="0">
                <a:solidFill>
                  <a:srgbClr val="000000"/>
                </a:solidFill>
                <a:latin typeface="Calibri" pitchFamily="34" charset="0"/>
                <a:ea typeface="ＭＳ Ｐゴシック" pitchFamily="50" charset="-128"/>
                <a:cs typeface="Calibri" pitchFamily="34" charset="0"/>
              </a:rPr>
              <a:t>Assumptions </a:t>
            </a:r>
            <a:r>
              <a:rPr lang="en-US" sz="1800" dirty="0">
                <a:solidFill>
                  <a:srgbClr val="000000"/>
                </a:solidFill>
                <a:latin typeface="Calibri" pitchFamily="34" charset="0"/>
                <a:ea typeface="ＭＳ Ｐゴシック" pitchFamily="50" charset="-128"/>
                <a:cs typeface="Calibri" pitchFamily="34" charset="0"/>
              </a:rPr>
              <a:t>and Dependencies</a:t>
            </a:r>
          </a:p>
          <a:p>
            <a:pPr>
              <a:buClr>
                <a:srgbClr val="002B62"/>
              </a:buClr>
            </a:pPr>
            <a:r>
              <a:rPr lang="en-US" sz="1800" dirty="0">
                <a:solidFill>
                  <a:srgbClr val="000000"/>
                </a:solidFill>
                <a:latin typeface="Calibri" pitchFamily="34" charset="0"/>
                <a:ea typeface="ＭＳ Ｐゴシック" pitchFamily="50" charset="-128"/>
                <a:cs typeface="Calibri" pitchFamily="34" charset="0"/>
              </a:rPr>
              <a:t>Milestones</a:t>
            </a:r>
          </a:p>
          <a:p>
            <a:pPr>
              <a:buClr>
                <a:srgbClr val="002B62"/>
              </a:buClr>
            </a:pPr>
            <a:r>
              <a:rPr lang="en-US" sz="1800" dirty="0" smtClean="0">
                <a:solidFill>
                  <a:srgbClr val="000000"/>
                </a:solidFill>
                <a:latin typeface="Calibri" pitchFamily="34" charset="0"/>
                <a:ea typeface="ＭＳ Ｐゴシック" pitchFamily="50" charset="-128"/>
                <a:cs typeface="Calibri" pitchFamily="34" charset="0"/>
              </a:rPr>
              <a:t>Acceptance </a:t>
            </a:r>
            <a:r>
              <a:rPr lang="en-US" sz="1800" dirty="0">
                <a:solidFill>
                  <a:srgbClr val="000000"/>
                </a:solidFill>
                <a:latin typeface="Calibri" pitchFamily="34" charset="0"/>
                <a:ea typeface="ＭＳ Ｐゴシック" pitchFamily="50" charset="-128"/>
                <a:cs typeface="Calibri" pitchFamily="34" charset="0"/>
              </a:rPr>
              <a:t>Criteria</a:t>
            </a:r>
          </a:p>
          <a:p>
            <a:pPr>
              <a:buClr>
                <a:srgbClr val="002B62"/>
              </a:buClr>
            </a:pPr>
            <a:r>
              <a:rPr lang="en-US" sz="1800" dirty="0">
                <a:solidFill>
                  <a:srgbClr val="000000"/>
                </a:solidFill>
                <a:latin typeface="Calibri" pitchFamily="34" charset="0"/>
                <a:ea typeface="ＭＳ Ｐゴシック" pitchFamily="50" charset="-128"/>
                <a:cs typeface="Calibri" pitchFamily="34" charset="0"/>
              </a:rPr>
              <a:t>Risks</a:t>
            </a:r>
          </a:p>
          <a:p>
            <a:pPr>
              <a:buClr>
                <a:srgbClr val="002B62"/>
              </a:buClr>
            </a:pPr>
            <a:r>
              <a:rPr lang="en-US" sz="1800" dirty="0" smtClean="0">
                <a:solidFill>
                  <a:srgbClr val="000000"/>
                </a:solidFill>
                <a:latin typeface="Calibri" pitchFamily="34" charset="0"/>
                <a:ea typeface="ＭＳ Ｐゴシック" pitchFamily="50" charset="-128"/>
                <a:cs typeface="Calibri" pitchFamily="34" charset="0"/>
              </a:rPr>
              <a:t>Glossary</a:t>
            </a:r>
          </a:p>
          <a:p>
            <a:pPr>
              <a:buClr>
                <a:srgbClr val="002B62"/>
              </a:buClr>
            </a:pPr>
            <a:r>
              <a:rPr lang="en-US" sz="1800" dirty="0" smtClean="0">
                <a:solidFill>
                  <a:srgbClr val="000000"/>
                </a:solidFill>
                <a:latin typeface="Calibri" pitchFamily="34" charset="0"/>
                <a:ea typeface="ＭＳ Ｐゴシック" pitchFamily="50" charset="-128"/>
                <a:cs typeface="Calibri" pitchFamily="34" charset="0"/>
              </a:rPr>
              <a:t>References</a:t>
            </a:r>
            <a:endParaRPr lang="en-US" sz="1800" dirty="0">
              <a:solidFill>
                <a:srgbClr val="000000"/>
              </a:solidFill>
              <a:latin typeface="Calibri" pitchFamily="34" charset="0"/>
              <a:ea typeface="ＭＳ Ｐゴシック" pitchFamily="50" charset="-128"/>
              <a:cs typeface="Calibri" pitchFamily="34" charset="0"/>
            </a:endParaRPr>
          </a:p>
          <a:p>
            <a:pPr>
              <a:buClr>
                <a:srgbClr val="002B62"/>
              </a:buClr>
            </a:pPr>
            <a:endParaRPr lang="en-US" altLang="ja-JP" sz="1800" dirty="0">
              <a:solidFill>
                <a:srgbClr val="000000"/>
              </a:solidFill>
              <a:latin typeface="Calibri" pitchFamily="34" charset="0"/>
              <a:ea typeface="ＭＳ Ｐゴシック" pitchFamily="50" charset="-128"/>
              <a:cs typeface="Calibri" pitchFamily="34" charset="0"/>
            </a:endParaRPr>
          </a:p>
        </p:txBody>
      </p:sp>
    </p:spTree>
    <p:extLst>
      <p:ext uri="{BB962C8B-B14F-4D97-AF65-F5344CB8AC3E}">
        <p14:creationId xmlns:p14="http://schemas.microsoft.com/office/powerpoint/2010/main" val="8749052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0" y="0"/>
            <a:ext cx="12192000" cy="6858000"/>
            <a:chOff x="-508" y="8620"/>
            <a:chExt cx="9144508" cy="6849380"/>
          </a:xfrm>
        </p:grpSpPr>
        <p:sp>
          <p:nvSpPr>
            <p:cNvPr id="4" name="正方形/長方形 3"/>
            <p:cNvSpPr/>
            <p:nvPr/>
          </p:nvSpPr>
          <p:spPr>
            <a:xfrm>
              <a:off x="-508" y="8620"/>
              <a:ext cx="9144508" cy="684938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8" name="コンテンツ プレースホルダー 1"/>
            <p:cNvSpPr txBox="1">
              <a:spLocks/>
            </p:cNvSpPr>
            <p:nvPr/>
          </p:nvSpPr>
          <p:spPr>
            <a:xfrm>
              <a:off x="323528" y="3429024"/>
              <a:ext cx="8532948" cy="2376240"/>
            </a:xfrm>
            <a:prstGeom prst="rect">
              <a:avLst/>
            </a:prstGeom>
          </p:spPr>
          <p:txBody>
            <a:bodyPr/>
            <a:lstStyle>
              <a:lvl1pPr algn="l" rtl="0" eaLnBrk="1" fontAlgn="base" hangingPunct="1">
                <a:spcBef>
                  <a:spcPct val="20000"/>
                </a:spcBef>
                <a:spcAft>
                  <a:spcPct val="0"/>
                </a:spcAft>
                <a:buClr>
                  <a:schemeClr val="accent5">
                    <a:lumMod val="75000"/>
                  </a:schemeClr>
                </a:buClr>
                <a:buFont typeface="Arial" charset="0"/>
                <a:buChar char="▌"/>
                <a:defRPr kumimoji="1" sz="2200">
                  <a:solidFill>
                    <a:schemeClr val="tx1"/>
                  </a:solidFill>
                  <a:latin typeface="+mn-lt"/>
                  <a:ea typeface="+mn-ea"/>
                  <a:cs typeface="+mn-cs"/>
                </a:defRPr>
              </a:lvl1pPr>
              <a:lvl2pPr marL="179388" algn="l" rtl="0" eaLnBrk="1" fontAlgn="base" hangingPunct="1">
                <a:spcBef>
                  <a:spcPct val="20000"/>
                </a:spcBef>
                <a:spcAft>
                  <a:spcPct val="0"/>
                </a:spcAft>
                <a:buClr>
                  <a:schemeClr val="accent5">
                    <a:lumMod val="75000"/>
                  </a:schemeClr>
                </a:buClr>
                <a:buFont typeface="Wingdings" pitchFamily="2" charset="2"/>
                <a:buChar char="l"/>
                <a:defRPr kumimoji="1" sz="2000">
                  <a:solidFill>
                    <a:schemeClr val="tx1"/>
                  </a:solidFill>
                  <a:latin typeface="+mn-lt"/>
                  <a:ea typeface="+mn-ea"/>
                </a:defRPr>
              </a:lvl2pPr>
              <a:lvl3pPr marL="358775" indent="3175" algn="l" rtl="0" eaLnBrk="1" fontAlgn="base" hangingPunct="1">
                <a:spcBef>
                  <a:spcPct val="20000"/>
                </a:spcBef>
                <a:spcAft>
                  <a:spcPct val="0"/>
                </a:spcAft>
                <a:buClr>
                  <a:schemeClr val="accent5">
                    <a:lumMod val="75000"/>
                  </a:schemeClr>
                </a:buClr>
                <a:buFont typeface="Arial" charset="0"/>
                <a:buChar char="•"/>
                <a:defRPr kumimoji="1">
                  <a:solidFill>
                    <a:schemeClr val="tx1"/>
                  </a:solidFill>
                  <a:latin typeface="+mn-lt"/>
                  <a:ea typeface="+mn-ea"/>
                </a:defRPr>
              </a:lvl3pPr>
              <a:lvl4pPr marL="541338" algn="l" rtl="0" eaLnBrk="1" fontAlgn="base" hangingPunct="1">
                <a:spcBef>
                  <a:spcPct val="20000"/>
                </a:spcBef>
                <a:spcAft>
                  <a:spcPct val="0"/>
                </a:spcAft>
                <a:buClr>
                  <a:schemeClr val="accent5">
                    <a:lumMod val="75000"/>
                  </a:schemeClr>
                </a:buClr>
                <a:buFont typeface="Tahoma" pitchFamily="34" charset="0"/>
                <a:buChar char="–"/>
                <a:defRPr kumimoji="1" sz="16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kumimoji="1"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kumimoji="1"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kumimoji="1"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kumimoji="1" sz="2000">
                  <a:solidFill>
                    <a:schemeClr val="tx1"/>
                  </a:solidFill>
                  <a:latin typeface="+mn-lt"/>
                  <a:ea typeface="ＭＳ Ｐゴシック" charset="-128"/>
                </a:defRPr>
              </a:lvl9pPr>
            </a:lstStyle>
            <a:p>
              <a:pPr algn="ctr">
                <a:buFont typeface="Arial" charset="0"/>
                <a:buNone/>
              </a:pPr>
              <a:r>
                <a:rPr lang="en-US" altLang="ja-JP" sz="1600" kern="0" dirty="0"/>
                <a:t>NEC brings together and integrates technology and expertise to create </a:t>
              </a:r>
            </a:p>
            <a:p>
              <a:pPr algn="ctr">
                <a:buFont typeface="Arial" charset="0"/>
                <a:buNone/>
              </a:pPr>
              <a:r>
                <a:rPr lang="en-US" altLang="ja-JP" sz="1600" kern="0" dirty="0"/>
                <a:t>the ICT-enabled society of tomorrow. </a:t>
              </a:r>
            </a:p>
            <a:p>
              <a:pPr algn="ctr">
                <a:buFont typeface="Arial" charset="0"/>
                <a:buNone/>
              </a:pPr>
              <a:r>
                <a:rPr lang="en-US" altLang="ja-JP" sz="1600" kern="0" dirty="0"/>
                <a:t>We collaborate closely with partners and customers around the world, </a:t>
              </a:r>
            </a:p>
            <a:p>
              <a:pPr algn="ctr">
                <a:buFont typeface="Arial" charset="0"/>
                <a:buNone/>
              </a:pPr>
              <a:r>
                <a:rPr lang="en-US" altLang="ja-JP" sz="1600" kern="0" dirty="0"/>
                <a:t>orchestrating each project to ensure all its parts are fine-tuned to local needs. </a:t>
              </a:r>
            </a:p>
            <a:p>
              <a:pPr algn="ctr">
                <a:buFont typeface="Arial" charset="0"/>
                <a:buNone/>
              </a:pPr>
              <a:endParaRPr lang="en-US" altLang="ja-JP" sz="1600" kern="0" dirty="0"/>
            </a:p>
            <a:p>
              <a:pPr algn="ctr">
                <a:buFont typeface="Arial" charset="0"/>
                <a:buNone/>
              </a:pPr>
              <a:r>
                <a:rPr lang="en-US" altLang="ja-JP" sz="1600" kern="0" dirty="0"/>
                <a:t>Every day, our innovative solutions for society contribute to </a:t>
              </a:r>
            </a:p>
            <a:p>
              <a:pPr algn="ctr">
                <a:buFont typeface="Arial" charset="0"/>
                <a:buNone/>
              </a:pPr>
              <a:r>
                <a:rPr lang="en-US" altLang="ja-JP" sz="1600" kern="0" dirty="0"/>
                <a:t>greater safety, security, efficiency and equality, and enable people to live brighter lives.</a:t>
              </a:r>
              <a:endParaRPr lang="ja-JP" altLang="en-US" sz="1600" kern="0" dirty="0"/>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497" y="1828800"/>
              <a:ext cx="8505541" cy="844116"/>
            </a:xfrm>
            <a:prstGeom prst="rect">
              <a:avLst/>
            </a:prstGeom>
          </p:spPr>
        </p:pic>
      </p:grpSp>
    </p:spTree>
    <p:extLst>
      <p:ext uri="{BB962C8B-B14F-4D97-AF65-F5344CB8AC3E}">
        <p14:creationId xmlns:p14="http://schemas.microsoft.com/office/powerpoint/2010/main" val="15657693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03281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351" y="203200"/>
            <a:ext cx="11712000" cy="380000"/>
          </a:xfrm>
        </p:spPr>
        <p:txBody>
          <a:bodyPr>
            <a:normAutofit fontScale="90000"/>
          </a:bodyPr>
          <a:lstStyle/>
          <a:p>
            <a:r>
              <a:rPr lang="en-IN" dirty="0" smtClean="0"/>
              <a:t>PHASE 1 &amp; PHASE 2: FERIHA</a:t>
            </a:r>
            <a:endParaRPr lang="en-IN" dirty="0"/>
          </a:p>
        </p:txBody>
      </p:sp>
      <p:sp>
        <p:nvSpPr>
          <p:cNvPr id="3" name="Content Placeholder 2"/>
          <p:cNvSpPr>
            <a:spLocks noGrp="1"/>
          </p:cNvSpPr>
          <p:nvPr>
            <p:ph sz="quarter" idx="10"/>
          </p:nvPr>
        </p:nvSpPr>
        <p:spPr/>
        <p:txBody>
          <a:bodyPr/>
          <a:lstStyle/>
          <a:p>
            <a:r>
              <a:rPr lang="en-IN" dirty="0"/>
              <a:t>PHASE 1 &amp; PHASE 2: </a:t>
            </a:r>
            <a:r>
              <a:rPr lang="en-IN" dirty="0" smtClean="0"/>
              <a:t>FERIHA</a:t>
            </a:r>
            <a:endParaRPr lang="en-IN" dirty="0"/>
          </a:p>
          <a:p>
            <a:endParaRPr lang="en-IN" dirty="0" smtClean="0"/>
          </a:p>
          <a:p>
            <a:r>
              <a:rPr lang="en-IN" dirty="0" smtClean="0"/>
              <a:t>Forward &amp; Backward Features Analysis &amp; Working with DSM Code.</a:t>
            </a:r>
          </a:p>
          <a:p>
            <a:endParaRPr lang="en-IN" dirty="0" smtClean="0"/>
          </a:p>
          <a:p>
            <a:endParaRPr lang="en-IN" dirty="0"/>
          </a:p>
        </p:txBody>
      </p:sp>
    </p:spTree>
    <p:extLst>
      <p:ext uri="{BB962C8B-B14F-4D97-AF65-F5344CB8AC3E}">
        <p14:creationId xmlns:p14="http://schemas.microsoft.com/office/powerpoint/2010/main" val="2885294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800" dirty="0" smtClean="0"/>
              <a:t>Data Science Machine Code: Output</a:t>
            </a:r>
            <a:endParaRPr lang="en-US" sz="2800" dirty="0"/>
          </a:p>
        </p:txBody>
      </p:sp>
      <p:sp>
        <p:nvSpPr>
          <p:cNvPr id="4" name="Content Placeholder 2"/>
          <p:cNvSpPr>
            <a:spLocks noGrp="1"/>
          </p:cNvSpPr>
          <p:nvPr>
            <p:ph idx="4294967295"/>
          </p:nvPr>
        </p:nvSpPr>
        <p:spPr>
          <a:xfrm>
            <a:off x="239351" y="901521"/>
            <a:ext cx="11583455" cy="5705341"/>
          </a:xfrm>
          <a:prstGeom prst="rect">
            <a:avLst/>
          </a:prstGeom>
        </p:spPr>
        <p:txBody>
          <a:bodyPr/>
          <a:lstStyle/>
          <a:p>
            <a:r>
              <a:rPr lang="en-US" sz="1600" b="1" dirty="0" smtClean="0"/>
              <a:t>Company Database(2sec): 	</a:t>
            </a:r>
            <a:r>
              <a:rPr lang="en-US" sz="1600" b="1" dirty="0"/>
              <a:t>	</a:t>
            </a:r>
            <a:r>
              <a:rPr lang="en-US" sz="1600" b="1" dirty="0" smtClean="0"/>
              <a:t>     </a:t>
            </a:r>
            <a:r>
              <a:rPr lang="en-IN" sz="1600" b="1" dirty="0" smtClean="0"/>
              <a:t>Depth Level  </a:t>
            </a:r>
            <a:r>
              <a:rPr lang="en-IN" sz="1600" dirty="0" smtClean="0"/>
              <a:t>         </a:t>
            </a:r>
            <a:r>
              <a:rPr lang="en-US" sz="1600" b="1" dirty="0" smtClean="0"/>
              <a:t>KDD2015 Database(10min 30 sec):</a:t>
            </a:r>
          </a:p>
          <a:p>
            <a:pPr marL="0" indent="0">
              <a:buNone/>
            </a:pPr>
            <a:r>
              <a:rPr lang="en-US" sz="1600" b="1" dirty="0" smtClean="0"/>
              <a:t> </a:t>
            </a:r>
            <a:endParaRPr lang="en-US" sz="1600" b="1" dirty="0"/>
          </a:p>
        </p:txBody>
      </p:sp>
      <p:sp>
        <p:nvSpPr>
          <p:cNvPr id="7" name="TextBox 6"/>
          <p:cNvSpPr txBox="1"/>
          <p:nvPr/>
        </p:nvSpPr>
        <p:spPr>
          <a:xfrm>
            <a:off x="7007522" y="4688329"/>
            <a:ext cx="4107543" cy="1754326"/>
          </a:xfrm>
          <a:prstGeom prst="rect">
            <a:avLst/>
          </a:prstGeom>
          <a:noFill/>
        </p:spPr>
        <p:txBody>
          <a:bodyPr wrap="square" rtlCol="0">
            <a:spAutoFit/>
          </a:bodyPr>
          <a:lstStyle/>
          <a:p>
            <a:r>
              <a:rPr lang="en-IN" dirty="0" smtClean="0"/>
              <a:t># Rows: Courses(39)*</a:t>
            </a:r>
          </a:p>
          <a:p>
            <a:r>
              <a:rPr lang="en-IN" dirty="0"/>
              <a:t> </a:t>
            </a:r>
            <a:r>
              <a:rPr lang="en-IN" dirty="0" smtClean="0"/>
              <a:t>            Enrollments (120452)*</a:t>
            </a:r>
          </a:p>
          <a:p>
            <a:r>
              <a:rPr lang="en-IN" dirty="0" smtClean="0"/>
              <a:t>             Users(74186)</a:t>
            </a:r>
          </a:p>
          <a:p>
            <a:r>
              <a:rPr lang="en-IN" dirty="0" smtClean="0"/>
              <a:t>~ 59172830808</a:t>
            </a:r>
          </a:p>
          <a:p>
            <a:r>
              <a:rPr lang="en-IN" dirty="0" smtClean="0">
                <a:solidFill>
                  <a:srgbClr val="0070C0"/>
                </a:solidFill>
              </a:rPr>
              <a:t>Log(8157277)</a:t>
            </a:r>
          </a:p>
          <a:p>
            <a:r>
              <a:rPr lang="en-IN" dirty="0" smtClean="0">
                <a:solidFill>
                  <a:srgbClr val="0070C0"/>
                </a:solidFill>
              </a:rPr>
              <a:t>Object(27249)</a:t>
            </a:r>
            <a:endParaRPr lang="en-IN" dirty="0">
              <a:solidFill>
                <a:srgbClr val="0070C0"/>
              </a:solidFill>
            </a:endParaRPr>
          </a:p>
        </p:txBody>
      </p:sp>
      <p:graphicFrame>
        <p:nvGraphicFramePr>
          <p:cNvPr id="9" name="Diagram 8"/>
          <p:cNvGraphicFramePr/>
          <p:nvPr>
            <p:extLst>
              <p:ext uri="{D42A27DB-BD31-4B8C-83A1-F6EECF244321}">
                <p14:modId xmlns:p14="http://schemas.microsoft.com/office/powerpoint/2010/main" val="2100057506"/>
              </p:ext>
            </p:extLst>
          </p:nvPr>
        </p:nvGraphicFramePr>
        <p:xfrm>
          <a:off x="239352" y="1494972"/>
          <a:ext cx="4840648" cy="4194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2293257" y="4194629"/>
            <a:ext cx="3233518" cy="2308324"/>
          </a:xfrm>
          <a:prstGeom prst="rect">
            <a:avLst/>
          </a:prstGeom>
          <a:noFill/>
        </p:spPr>
        <p:txBody>
          <a:bodyPr wrap="square" rtlCol="0">
            <a:spAutoFit/>
          </a:bodyPr>
          <a:lstStyle/>
          <a:p>
            <a:r>
              <a:rPr lang="en-IN" dirty="0" smtClean="0"/>
              <a:t># Rows: Employee(8)*</a:t>
            </a:r>
          </a:p>
          <a:p>
            <a:r>
              <a:rPr lang="en-IN" dirty="0"/>
              <a:t> </a:t>
            </a:r>
            <a:r>
              <a:rPr lang="en-IN" dirty="0" smtClean="0"/>
              <a:t>            </a:t>
            </a:r>
            <a:r>
              <a:rPr lang="en-IN" dirty="0" err="1" smtClean="0"/>
              <a:t>Works_on</a:t>
            </a:r>
            <a:r>
              <a:rPr lang="en-IN" dirty="0" smtClean="0"/>
              <a:t>(16)*</a:t>
            </a:r>
          </a:p>
          <a:p>
            <a:r>
              <a:rPr lang="en-IN" dirty="0"/>
              <a:t> </a:t>
            </a:r>
            <a:r>
              <a:rPr lang="en-IN" dirty="0" smtClean="0"/>
              <a:t>            Project(6)*</a:t>
            </a:r>
          </a:p>
          <a:p>
            <a:r>
              <a:rPr lang="en-IN" dirty="0"/>
              <a:t> </a:t>
            </a:r>
            <a:r>
              <a:rPr lang="en-IN" dirty="0" smtClean="0"/>
              <a:t>            Department(3)*</a:t>
            </a:r>
          </a:p>
          <a:p>
            <a:r>
              <a:rPr lang="en-IN" dirty="0"/>
              <a:t> </a:t>
            </a:r>
            <a:r>
              <a:rPr lang="en-IN" dirty="0" smtClean="0"/>
              <a:t>            </a:t>
            </a:r>
            <a:r>
              <a:rPr lang="en-IN" dirty="0" err="1" smtClean="0"/>
              <a:t>Dept_Locations</a:t>
            </a:r>
            <a:r>
              <a:rPr lang="en-IN" dirty="0" smtClean="0"/>
              <a:t>(5)</a:t>
            </a:r>
          </a:p>
          <a:p>
            <a:r>
              <a:rPr lang="en-IN" dirty="0" smtClean="0"/>
              <a:t>   ~11520</a:t>
            </a:r>
          </a:p>
          <a:p>
            <a:r>
              <a:rPr lang="en-IN" dirty="0" smtClean="0"/>
              <a:t>Dependent (7)</a:t>
            </a:r>
          </a:p>
        </p:txBody>
      </p:sp>
      <p:graphicFrame>
        <p:nvGraphicFramePr>
          <p:cNvPr id="2" name="Diagram 1"/>
          <p:cNvGraphicFramePr/>
          <p:nvPr>
            <p:extLst>
              <p:ext uri="{D42A27DB-BD31-4B8C-83A1-F6EECF244321}">
                <p14:modId xmlns:p14="http://schemas.microsoft.com/office/powerpoint/2010/main" val="1913212403"/>
              </p:ext>
            </p:extLst>
          </p:nvPr>
        </p:nvGraphicFramePr>
        <p:xfrm>
          <a:off x="6364398" y="1554061"/>
          <a:ext cx="5486400" cy="24817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p:cNvGraphicFramePr/>
          <p:nvPr>
            <p:extLst>
              <p:ext uri="{D42A27DB-BD31-4B8C-83A1-F6EECF244321}">
                <p14:modId xmlns:p14="http://schemas.microsoft.com/office/powerpoint/2010/main" val="1730509425"/>
              </p:ext>
            </p:extLst>
          </p:nvPr>
        </p:nvGraphicFramePr>
        <p:xfrm>
          <a:off x="5317529" y="1683871"/>
          <a:ext cx="1452464" cy="420478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0414639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800" dirty="0" smtClean="0"/>
              <a:t>DSM code Flow: Steps</a:t>
            </a:r>
            <a:endParaRPr lang="en-US" sz="2800" dirty="0"/>
          </a:p>
        </p:txBody>
      </p:sp>
      <p:sp>
        <p:nvSpPr>
          <p:cNvPr id="4" name="Content Placeholder 2"/>
          <p:cNvSpPr>
            <a:spLocks noGrp="1"/>
          </p:cNvSpPr>
          <p:nvPr>
            <p:ph idx="4294967295"/>
          </p:nvPr>
        </p:nvSpPr>
        <p:spPr>
          <a:xfrm>
            <a:off x="326436" y="916035"/>
            <a:ext cx="11712000" cy="5705341"/>
          </a:xfrm>
          <a:prstGeom prst="rect">
            <a:avLst/>
          </a:prstGeom>
        </p:spPr>
        <p:txBody>
          <a:bodyPr/>
          <a:lstStyle/>
          <a:p>
            <a:pPr algn="just"/>
            <a:r>
              <a:rPr lang="en-US" sz="1600" b="1" dirty="0" smtClean="0"/>
              <a:t>1.Enrollment: </a:t>
            </a:r>
            <a:r>
              <a:rPr lang="en-US" sz="1600" b="1" dirty="0" err="1" smtClean="0"/>
              <a:t>agg</a:t>
            </a:r>
            <a:r>
              <a:rPr lang="en-US" sz="1600" b="1" dirty="0" smtClean="0"/>
              <a:t> </a:t>
            </a:r>
            <a:r>
              <a:rPr lang="en-US" sz="1600" b="1" dirty="0" err="1" smtClean="0"/>
              <a:t>feature,one</a:t>
            </a:r>
            <a:r>
              <a:rPr lang="en-US" sz="1600" b="1" dirty="0" smtClean="0"/>
              <a:t>-to-one-</a:t>
            </a:r>
            <a:r>
              <a:rPr lang="en-US" sz="1600" b="1" dirty="0" err="1" smtClean="0"/>
              <a:t>feature,row</a:t>
            </a:r>
            <a:r>
              <a:rPr lang="en-US" sz="1600" b="1" dirty="0" smtClean="0"/>
              <a:t> features (</a:t>
            </a:r>
            <a:r>
              <a:rPr lang="en-US" sz="1600" b="1" dirty="0" err="1" smtClean="0"/>
              <a:t>p.k</a:t>
            </a:r>
            <a:r>
              <a:rPr lang="en-US" sz="1600" b="1" dirty="0" smtClean="0"/>
              <a:t>: </a:t>
            </a:r>
            <a:r>
              <a:rPr lang="en-US" sz="1600" b="1" dirty="0" err="1" smtClean="0"/>
              <a:t>enrollment_id</a:t>
            </a:r>
            <a:r>
              <a:rPr lang="en-US" sz="1600" b="1" dirty="0" smtClean="0"/>
              <a:t>)</a:t>
            </a:r>
          </a:p>
          <a:p>
            <a:pPr marL="0" indent="0" algn="just">
              <a:buNone/>
            </a:pPr>
            <a:r>
              <a:rPr lang="en-US" sz="1600" b="1" dirty="0" smtClean="0"/>
              <a:t>      (</a:t>
            </a:r>
            <a:r>
              <a:rPr lang="en-US" sz="1600" b="1" dirty="0" err="1" smtClean="0"/>
              <a:t>enrollment_id</a:t>
            </a:r>
            <a:r>
              <a:rPr lang="en-US" sz="1600" b="1" dirty="0" smtClean="0"/>
              <a:t> is the </a:t>
            </a:r>
            <a:r>
              <a:rPr lang="en-US" sz="1600" b="1" dirty="0" err="1" smtClean="0"/>
              <a:t>f.k</a:t>
            </a:r>
            <a:r>
              <a:rPr lang="en-US" sz="1600" b="1" dirty="0" smtClean="0"/>
              <a:t>) in Log; (log id : </a:t>
            </a:r>
            <a:r>
              <a:rPr lang="en-US" sz="1600" b="1" dirty="0" err="1" smtClean="0"/>
              <a:t>p.k</a:t>
            </a:r>
            <a:r>
              <a:rPr lang="en-US" sz="1600" b="1" dirty="0" smtClean="0"/>
              <a:t>) is independent &amp; not in Source or Event table.</a:t>
            </a:r>
          </a:p>
          <a:p>
            <a:pPr algn="just"/>
            <a:r>
              <a:rPr lang="en-US" sz="1600" b="1" dirty="0" smtClean="0"/>
              <a:t>2. Log:</a:t>
            </a:r>
            <a:r>
              <a:rPr lang="en-US" sz="1600" b="1" dirty="0"/>
              <a:t> </a:t>
            </a:r>
            <a:r>
              <a:rPr lang="en-US" sz="1600" b="1" dirty="0" smtClean="0"/>
              <a:t> </a:t>
            </a:r>
            <a:r>
              <a:rPr lang="en-US" sz="1600" b="1" dirty="0" err="1"/>
              <a:t>agg</a:t>
            </a:r>
            <a:r>
              <a:rPr lang="en-US" sz="1600" b="1" dirty="0"/>
              <a:t> </a:t>
            </a:r>
            <a:r>
              <a:rPr lang="en-US" sz="1600" b="1" dirty="0" err="1"/>
              <a:t>feature,one</a:t>
            </a:r>
            <a:r>
              <a:rPr lang="en-US" sz="1600" b="1" dirty="0"/>
              <a:t>-to-one-</a:t>
            </a:r>
            <a:r>
              <a:rPr lang="en-US" sz="1600" b="1" dirty="0" err="1"/>
              <a:t>feature,row</a:t>
            </a:r>
            <a:r>
              <a:rPr lang="en-US" sz="1600" b="1" dirty="0"/>
              <a:t> features </a:t>
            </a:r>
            <a:r>
              <a:rPr lang="en-US" sz="1600" b="1" dirty="0" smtClean="0"/>
              <a:t> and then Flat features</a:t>
            </a:r>
          </a:p>
          <a:p>
            <a:pPr algn="just"/>
            <a:r>
              <a:rPr lang="en-US" sz="1600" b="1" dirty="0" smtClean="0"/>
              <a:t>3.Enrollment: (</a:t>
            </a:r>
            <a:r>
              <a:rPr lang="en-US" sz="1600" b="1" dirty="0" err="1" smtClean="0"/>
              <a:t>p.k</a:t>
            </a:r>
            <a:r>
              <a:rPr lang="en-US" sz="1600" b="1" dirty="0" smtClean="0"/>
              <a:t>: </a:t>
            </a:r>
            <a:r>
              <a:rPr lang="en-US" sz="1600" b="1" dirty="0" err="1" smtClean="0"/>
              <a:t>enrollment_id</a:t>
            </a:r>
            <a:r>
              <a:rPr lang="en-US" sz="1600" b="1" dirty="0" smtClean="0"/>
              <a:t>) (username: </a:t>
            </a:r>
            <a:r>
              <a:rPr lang="en-US" sz="1600" b="1" dirty="0" err="1" smtClean="0"/>
              <a:t>f.k</a:t>
            </a:r>
            <a:r>
              <a:rPr lang="en-US" sz="1600" b="1" dirty="0" smtClean="0"/>
              <a:t>) with Users table</a:t>
            </a:r>
            <a:r>
              <a:rPr lang="en-US" sz="1600" b="1" dirty="0"/>
              <a:t>: </a:t>
            </a:r>
            <a:r>
              <a:rPr lang="en-US" sz="1600" b="1" dirty="0" err="1"/>
              <a:t>agg</a:t>
            </a:r>
            <a:r>
              <a:rPr lang="en-US" sz="1600" b="1" dirty="0"/>
              <a:t> </a:t>
            </a:r>
            <a:r>
              <a:rPr lang="en-US" sz="1600" b="1" dirty="0" err="1" smtClean="0"/>
              <a:t>feature,one</a:t>
            </a:r>
            <a:r>
              <a:rPr lang="en-US" sz="1600" b="1" dirty="0" smtClean="0"/>
              <a:t>-to-one-  </a:t>
            </a:r>
          </a:p>
          <a:p>
            <a:pPr marL="0" indent="0" algn="just">
              <a:buNone/>
            </a:pPr>
            <a:r>
              <a:rPr lang="en-US" sz="1600" b="1" dirty="0"/>
              <a:t> </a:t>
            </a:r>
            <a:r>
              <a:rPr lang="en-US" sz="1600" b="1" dirty="0" smtClean="0"/>
              <a:t>     </a:t>
            </a:r>
            <a:r>
              <a:rPr lang="en-US" sz="1600" b="1" dirty="0" err="1" smtClean="0"/>
              <a:t>feature,row</a:t>
            </a:r>
            <a:r>
              <a:rPr lang="en-US" sz="1600" b="1" dirty="0" smtClean="0"/>
              <a:t> </a:t>
            </a:r>
            <a:r>
              <a:rPr lang="en-US" sz="1600" b="1" dirty="0"/>
              <a:t>features  and then Flat </a:t>
            </a:r>
            <a:r>
              <a:rPr lang="en-US" sz="1600" b="1" dirty="0" smtClean="0"/>
              <a:t>features</a:t>
            </a:r>
          </a:p>
          <a:p>
            <a:pPr algn="just"/>
            <a:r>
              <a:rPr lang="en-US" sz="1600" b="1" dirty="0" smtClean="0"/>
              <a:t>4. Enrollment </a:t>
            </a:r>
            <a:r>
              <a:rPr lang="en-US" sz="1600" b="1" dirty="0" smtClean="0">
                <a:sym typeface="Wingdings" panose="05000000000000000000" pitchFamily="2" charset="2"/>
              </a:rPr>
              <a:t>(</a:t>
            </a:r>
            <a:r>
              <a:rPr lang="en-US" sz="1600" b="1" dirty="0" err="1" smtClean="0">
                <a:sym typeface="Wingdings" panose="05000000000000000000" pitchFamily="2" charset="2"/>
              </a:rPr>
              <a:t>p.k</a:t>
            </a:r>
            <a:r>
              <a:rPr lang="en-US" sz="1600" b="1" dirty="0" smtClean="0">
                <a:sym typeface="Wingdings" panose="05000000000000000000" pitchFamily="2" charset="2"/>
              </a:rPr>
              <a:t>: </a:t>
            </a:r>
            <a:r>
              <a:rPr lang="en-US" sz="1600" b="1" dirty="0" err="1" smtClean="0">
                <a:sym typeface="Wingdings" panose="05000000000000000000" pitchFamily="2" charset="2"/>
              </a:rPr>
              <a:t>enrollment_id</a:t>
            </a:r>
            <a:r>
              <a:rPr lang="en-US" sz="1600" b="1" dirty="0" smtClean="0">
                <a:sym typeface="Wingdings" panose="05000000000000000000" pitchFamily="2" charset="2"/>
              </a:rPr>
              <a:t>) (</a:t>
            </a:r>
            <a:r>
              <a:rPr lang="en-US" sz="1600" b="1" dirty="0" err="1" smtClean="0">
                <a:sym typeface="Wingdings" panose="05000000000000000000" pitchFamily="2" charset="2"/>
              </a:rPr>
              <a:t>course_id:f.k</a:t>
            </a:r>
            <a:r>
              <a:rPr lang="en-US" sz="1600" b="1" dirty="0" smtClean="0">
                <a:sym typeface="Wingdings" panose="05000000000000000000" pitchFamily="2" charset="2"/>
              </a:rPr>
              <a:t>) with Courses table :</a:t>
            </a:r>
            <a:r>
              <a:rPr lang="en-US" sz="1600" b="1" dirty="0" err="1"/>
              <a:t>agg</a:t>
            </a:r>
            <a:r>
              <a:rPr lang="en-US" sz="1600" b="1" dirty="0"/>
              <a:t> </a:t>
            </a:r>
            <a:r>
              <a:rPr lang="en-US" sz="1600" b="1" dirty="0" err="1" smtClean="0"/>
              <a:t>feature,one</a:t>
            </a:r>
            <a:r>
              <a:rPr lang="en-US" sz="1600" b="1" dirty="0" smtClean="0"/>
              <a:t>-to-one</a:t>
            </a:r>
          </a:p>
          <a:p>
            <a:pPr marL="0" indent="0" algn="just">
              <a:buNone/>
            </a:pPr>
            <a:r>
              <a:rPr lang="en-US" sz="1600" b="1" dirty="0"/>
              <a:t> </a:t>
            </a:r>
            <a:r>
              <a:rPr lang="en-US" sz="1600" b="1" dirty="0" smtClean="0"/>
              <a:t>     </a:t>
            </a:r>
            <a:r>
              <a:rPr lang="en-US" sz="1600" b="1" dirty="0" err="1" smtClean="0"/>
              <a:t>feature,row</a:t>
            </a:r>
            <a:r>
              <a:rPr lang="en-US" sz="1600" b="1" dirty="0" smtClean="0"/>
              <a:t> features</a:t>
            </a:r>
          </a:p>
          <a:p>
            <a:pPr algn="just"/>
            <a:r>
              <a:rPr lang="en-US" sz="1600" b="1" dirty="0" smtClean="0"/>
              <a:t>5.Courses (</a:t>
            </a:r>
            <a:r>
              <a:rPr lang="en-US" sz="1600" b="1" dirty="0" err="1" smtClean="0"/>
              <a:t>p.k</a:t>
            </a:r>
            <a:r>
              <a:rPr lang="en-US" sz="1600" b="1" dirty="0" smtClean="0"/>
              <a:t>: </a:t>
            </a:r>
            <a:r>
              <a:rPr lang="en-US" sz="1600" b="1" dirty="0" err="1" smtClean="0"/>
              <a:t>course_id</a:t>
            </a:r>
            <a:r>
              <a:rPr lang="en-US" sz="1600" b="1" dirty="0" smtClean="0"/>
              <a:t>) with Object table (objects: </a:t>
            </a:r>
            <a:r>
              <a:rPr lang="en-US" sz="1600" b="1" dirty="0" err="1" smtClean="0"/>
              <a:t>f.k</a:t>
            </a:r>
            <a:r>
              <a:rPr lang="en-US" sz="1600" b="1" dirty="0" smtClean="0"/>
              <a:t>) :</a:t>
            </a:r>
            <a:r>
              <a:rPr lang="en-US" sz="1600" b="1" dirty="0" err="1"/>
              <a:t>agg</a:t>
            </a:r>
            <a:r>
              <a:rPr lang="en-US" sz="1600" b="1" dirty="0"/>
              <a:t> </a:t>
            </a:r>
            <a:r>
              <a:rPr lang="en-US" sz="1600" b="1" dirty="0" err="1"/>
              <a:t>feature,one</a:t>
            </a:r>
            <a:r>
              <a:rPr lang="en-US" sz="1600" b="1" dirty="0"/>
              <a:t>-to-one-</a:t>
            </a:r>
            <a:r>
              <a:rPr lang="en-US" sz="1600" b="1" dirty="0" err="1"/>
              <a:t>feature,row</a:t>
            </a:r>
            <a:r>
              <a:rPr lang="en-US" sz="1600" b="1" dirty="0"/>
              <a:t> </a:t>
            </a:r>
            <a:r>
              <a:rPr lang="en-US" sz="1600" b="1" dirty="0" smtClean="0"/>
              <a:t> </a:t>
            </a:r>
          </a:p>
          <a:p>
            <a:pPr marL="0" indent="0" algn="just">
              <a:buNone/>
            </a:pPr>
            <a:r>
              <a:rPr lang="en-US" sz="1600" b="1" dirty="0" smtClean="0"/>
              <a:t>      features  and then Flat features and flat features</a:t>
            </a:r>
          </a:p>
          <a:p>
            <a:pPr algn="just"/>
            <a:r>
              <a:rPr lang="en-US" sz="1600" b="1" dirty="0" smtClean="0"/>
              <a:t>6. Courses: Flat features</a:t>
            </a:r>
          </a:p>
          <a:p>
            <a:pPr algn="just"/>
            <a:r>
              <a:rPr lang="en-US" sz="1600" b="1" dirty="0" smtClean="0"/>
              <a:t>7. Enrollment : Flat features.</a:t>
            </a:r>
          </a:p>
          <a:p>
            <a:endParaRPr lang="en-US" sz="1600" b="1" dirty="0"/>
          </a:p>
        </p:txBody>
      </p:sp>
    </p:spTree>
    <p:extLst>
      <p:ext uri="{BB962C8B-B14F-4D97-AF65-F5344CB8AC3E}">
        <p14:creationId xmlns:p14="http://schemas.microsoft.com/office/powerpoint/2010/main" val="8702452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800" dirty="0" smtClean="0"/>
              <a:t>Specifications of DSM code (1):</a:t>
            </a:r>
            <a:endParaRPr lang="en-US" sz="2800" dirty="0"/>
          </a:p>
        </p:txBody>
      </p:sp>
      <p:sp>
        <p:nvSpPr>
          <p:cNvPr id="4" name="Content Placeholder 2"/>
          <p:cNvSpPr>
            <a:spLocks noGrp="1"/>
          </p:cNvSpPr>
          <p:nvPr>
            <p:ph idx="4294967295"/>
          </p:nvPr>
        </p:nvSpPr>
        <p:spPr>
          <a:xfrm>
            <a:off x="116114" y="740229"/>
            <a:ext cx="12075885" cy="5866633"/>
          </a:xfrm>
          <a:prstGeom prst="rect">
            <a:avLst/>
          </a:prstGeom>
        </p:spPr>
        <p:txBody>
          <a:bodyPr/>
          <a:lstStyle/>
          <a:p>
            <a:pPr algn="just"/>
            <a:r>
              <a:rPr lang="en-IN" sz="1600" b="1" dirty="0"/>
              <a:t>1. Primary key is not a constraint but </a:t>
            </a:r>
            <a:r>
              <a:rPr lang="en-IN" sz="1600" b="1" dirty="0" smtClean="0"/>
              <a:t>advisable </a:t>
            </a:r>
            <a:r>
              <a:rPr lang="en-IN" sz="1600" b="1" dirty="0"/>
              <a:t>that in the schema tables should have non -integer </a:t>
            </a:r>
            <a:r>
              <a:rPr lang="en-IN" sz="1600" b="1" dirty="0" smtClean="0"/>
              <a:t> (</a:t>
            </a:r>
            <a:r>
              <a:rPr lang="en-IN" sz="1600" b="1" dirty="0"/>
              <a:t>optional),candidate key(pair of columns) value of primary key. Primary Key, Foreign Key are never </a:t>
            </a:r>
            <a:r>
              <a:rPr lang="en-IN" sz="1600" b="1" dirty="0" smtClean="0"/>
              <a:t>  </a:t>
            </a:r>
          </a:p>
          <a:p>
            <a:pPr marL="0" indent="0" algn="just">
              <a:buNone/>
            </a:pPr>
            <a:r>
              <a:rPr lang="en-IN" sz="1600" b="1" dirty="0" smtClean="0"/>
              <a:t>    </a:t>
            </a:r>
            <a:r>
              <a:rPr lang="en-IN" sz="1600" b="1" dirty="0" err="1" smtClean="0"/>
              <a:t>considerd</a:t>
            </a:r>
            <a:r>
              <a:rPr lang="en-IN" sz="1600" b="1" dirty="0" smtClean="0"/>
              <a:t> </a:t>
            </a:r>
            <a:r>
              <a:rPr lang="en-IN" sz="1600" b="1" dirty="0"/>
              <a:t>as numeric, unless stated in config file.</a:t>
            </a:r>
          </a:p>
          <a:p>
            <a:pPr algn="just"/>
            <a:r>
              <a:rPr lang="en-IN" sz="1600" b="1" dirty="0"/>
              <a:t>2. Primary key in terms of aggregate features is not used for using combination of ex: avg,min ;rather it will be used in grouping or segmenting w.r.t the column it is being </a:t>
            </a:r>
            <a:r>
              <a:rPr lang="en-IN" sz="1600" b="1" dirty="0" smtClean="0"/>
              <a:t>referred </a:t>
            </a:r>
            <a:r>
              <a:rPr lang="en-IN" sz="1600" b="1" dirty="0"/>
              <a:t>to.</a:t>
            </a:r>
          </a:p>
          <a:p>
            <a:pPr algn="just"/>
            <a:r>
              <a:rPr lang="en-IN" sz="1600" b="1" dirty="0"/>
              <a:t>3.Row feature,1 -o -1 feature and aggregate feature from top to down: parent to child </a:t>
            </a:r>
          </a:p>
          <a:p>
            <a:pPr algn="just"/>
            <a:r>
              <a:rPr lang="en-IN" sz="1600" b="1" dirty="0"/>
              <a:t>   flat feature (though its being </a:t>
            </a:r>
            <a:r>
              <a:rPr lang="en-IN" sz="1600" b="1" dirty="0" smtClean="0"/>
              <a:t>computed </a:t>
            </a:r>
            <a:r>
              <a:rPr lang="en-IN" sz="1600" b="1" dirty="0"/>
              <a:t>twice but will be added from the dictionary to log files only when the path is bottom up and rest all other features are made.) all related features in the child table are </a:t>
            </a:r>
            <a:r>
              <a:rPr lang="en-IN" sz="1600" b="1" dirty="0" smtClean="0"/>
              <a:t>done. At </a:t>
            </a:r>
            <a:r>
              <a:rPr lang="en-IN" sz="1600" b="1" dirty="0"/>
              <a:t>last it will make flat features for the parent table.</a:t>
            </a:r>
          </a:p>
          <a:p>
            <a:pPr algn="just"/>
            <a:r>
              <a:rPr lang="en-IN" sz="1600" b="1" dirty="0"/>
              <a:t>4. only upto level :2 depth of the BST( level from 0-2) the code will create features.</a:t>
            </a:r>
          </a:p>
          <a:p>
            <a:pPr algn="just"/>
            <a:r>
              <a:rPr lang="en-IN" sz="1600" b="1" dirty="0"/>
              <a:t>5. flat features will be stored in some other table( relative to making </a:t>
            </a:r>
            <a:r>
              <a:rPr lang="en-IN" sz="1600" b="1" dirty="0" smtClean="0"/>
              <a:t>aggregate </a:t>
            </a:r>
            <a:r>
              <a:rPr lang="en-IN" sz="1600" b="1" dirty="0"/>
              <a:t>to some other table)</a:t>
            </a:r>
          </a:p>
          <a:p>
            <a:pPr algn="just"/>
            <a:r>
              <a:rPr lang="en-IN" sz="1600" b="1" dirty="0"/>
              <a:t>6. We will drop poly-features( cannot be used for analysis/optional w.r.t </a:t>
            </a:r>
            <a:r>
              <a:rPr lang="en-IN" sz="1600" b="1" dirty="0" smtClean="0"/>
              <a:t>domain/null- features)</a:t>
            </a:r>
            <a:endParaRPr lang="en-IN" sz="1600" b="1" dirty="0"/>
          </a:p>
          <a:p>
            <a:pPr algn="just"/>
            <a:r>
              <a:rPr lang="en-IN" sz="1600" b="1" dirty="0"/>
              <a:t>7. a max of 800 features would be generated ,out of the ones which are not used/generated/null values will be dropped in the final output.</a:t>
            </a:r>
          </a:p>
          <a:p>
            <a:pPr algn="just"/>
            <a:r>
              <a:rPr lang="en-IN" sz="1600" b="1" dirty="0"/>
              <a:t>8. </a:t>
            </a:r>
            <a:r>
              <a:rPr lang="en-IN" sz="1600" b="1" dirty="0" smtClean="0"/>
              <a:t>In table.py : </a:t>
            </a:r>
            <a:r>
              <a:rPr lang="en-IN" sz="1600" b="1" dirty="0" err="1" smtClean="0"/>
              <a:t>max_col_table</a:t>
            </a:r>
            <a:r>
              <a:rPr lang="en-IN" sz="1600" b="1" dirty="0" smtClean="0"/>
              <a:t> = 500, where column </a:t>
            </a:r>
            <a:r>
              <a:rPr lang="en-IN" sz="1600" b="1" dirty="0" err="1" smtClean="0"/>
              <a:t>dtype</a:t>
            </a:r>
            <a:r>
              <a:rPr lang="en-IN" sz="1600" b="1" dirty="0" smtClean="0"/>
              <a:t>: float (0.8) and </a:t>
            </a:r>
            <a:r>
              <a:rPr lang="en-IN" sz="1600" b="1" dirty="0" err="1" smtClean="0"/>
              <a:t>int</a:t>
            </a:r>
            <a:r>
              <a:rPr lang="en-IN" sz="1600" b="1" dirty="0" smtClean="0"/>
              <a:t>(0.2)</a:t>
            </a:r>
          </a:p>
          <a:p>
            <a:pPr algn="just"/>
            <a:r>
              <a:rPr lang="en-IN" sz="1600" b="1" dirty="0" smtClean="0"/>
              <a:t>9. The code restricts to creates 0-799 features (ex: User_1) while at later stage few will be dropped.</a:t>
            </a:r>
          </a:p>
          <a:p>
            <a:pPr algn="just"/>
            <a:r>
              <a:rPr lang="en-IN" sz="1600" b="1" dirty="0" smtClean="0"/>
              <a:t>10. No features will be made for primary key.</a:t>
            </a:r>
          </a:p>
          <a:p>
            <a:pPr marL="0" indent="0" algn="just">
              <a:buNone/>
            </a:pPr>
            <a:endParaRPr lang="en-US" sz="1600" b="1" dirty="0"/>
          </a:p>
        </p:txBody>
      </p:sp>
    </p:spTree>
    <p:extLst>
      <p:ext uri="{BB962C8B-B14F-4D97-AF65-F5344CB8AC3E}">
        <p14:creationId xmlns:p14="http://schemas.microsoft.com/office/powerpoint/2010/main" val="16354462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Specifications of DSM code </a:t>
            </a:r>
            <a:r>
              <a:rPr lang="en-US" dirty="0" smtClean="0"/>
              <a:t>(2):</a:t>
            </a:r>
            <a:endParaRPr lang="en-IN" dirty="0"/>
          </a:p>
        </p:txBody>
      </p:sp>
      <p:sp>
        <p:nvSpPr>
          <p:cNvPr id="3" name="Content Placeholder 2"/>
          <p:cNvSpPr>
            <a:spLocks noGrp="1"/>
          </p:cNvSpPr>
          <p:nvPr>
            <p:ph sz="quarter" idx="10"/>
          </p:nvPr>
        </p:nvSpPr>
        <p:spPr/>
        <p:txBody>
          <a:bodyPr>
            <a:normAutofit lnSpcReduction="10000"/>
          </a:bodyPr>
          <a:lstStyle/>
          <a:p>
            <a:pPr algn="just"/>
            <a:r>
              <a:rPr lang="en-IN" dirty="0"/>
              <a:t>11. If there are less than equal to 2 distinct values in a column, it will be marked as </a:t>
            </a:r>
            <a:r>
              <a:rPr lang="en-IN" dirty="0" smtClean="0"/>
              <a:t>categorical Otherwise</a:t>
            </a:r>
            <a:r>
              <a:rPr lang="en-IN" dirty="0"/>
              <a:t>, unless and </a:t>
            </a:r>
            <a:r>
              <a:rPr lang="en-IN" dirty="0" err="1"/>
              <a:t>untill</a:t>
            </a:r>
            <a:r>
              <a:rPr lang="en-IN" dirty="0"/>
              <a:t> stated explicitly in </a:t>
            </a:r>
            <a:r>
              <a:rPr lang="en-IN" dirty="0" err="1"/>
              <a:t>config</a:t>
            </a:r>
            <a:r>
              <a:rPr lang="en-IN" dirty="0"/>
              <a:t> file, it will not be categorical</a:t>
            </a:r>
          </a:p>
          <a:p>
            <a:r>
              <a:rPr lang="en-IN" dirty="0" smtClean="0"/>
              <a:t>12. </a:t>
            </a:r>
            <a:r>
              <a:rPr lang="en-IN" dirty="0"/>
              <a:t>If there are less than equal to 2 distinct values in a column, it will be marked as </a:t>
            </a:r>
            <a:r>
              <a:rPr lang="en-IN" dirty="0" smtClean="0"/>
              <a:t>categorical. Otherwise</a:t>
            </a:r>
            <a:r>
              <a:rPr lang="en-IN" dirty="0"/>
              <a:t>, unless and </a:t>
            </a:r>
            <a:r>
              <a:rPr lang="en-IN" dirty="0" err="1"/>
              <a:t>untill</a:t>
            </a:r>
            <a:r>
              <a:rPr lang="en-IN" dirty="0"/>
              <a:t> stated explicitly in </a:t>
            </a:r>
            <a:r>
              <a:rPr lang="en-IN" dirty="0" err="1"/>
              <a:t>config</a:t>
            </a:r>
            <a:r>
              <a:rPr lang="en-IN" dirty="0"/>
              <a:t> file, it will not be </a:t>
            </a:r>
            <a:r>
              <a:rPr lang="en-IN" dirty="0" smtClean="0"/>
              <a:t>categorical.</a:t>
            </a:r>
          </a:p>
          <a:p>
            <a:r>
              <a:rPr lang="en-IN" dirty="0"/>
              <a:t>13. for maintaining globalColumnModificationDict &amp; </a:t>
            </a:r>
            <a:r>
              <a:rPr lang="en-IN" dirty="0" smtClean="0"/>
              <a:t>globalFeatureGenerationStatistics </a:t>
            </a:r>
            <a:r>
              <a:rPr lang="en-IN" dirty="0" err="1" smtClean="0"/>
              <a:t>globalFeatureGenerationStatistics</a:t>
            </a:r>
            <a:r>
              <a:rPr lang="en-IN" dirty="0" smtClean="0"/>
              <a:t> </a:t>
            </a:r>
            <a:r>
              <a:rPr lang="en-IN" dirty="0"/>
              <a:t>to have all </a:t>
            </a:r>
            <a:r>
              <a:rPr lang="en-IN" dirty="0" smtClean="0"/>
              <a:t>information.</a:t>
            </a:r>
          </a:p>
          <a:p>
            <a:r>
              <a:rPr lang="en-IN" dirty="0" smtClean="0"/>
              <a:t>14</a:t>
            </a:r>
            <a:r>
              <a:rPr lang="en-IN" dirty="0"/>
              <a:t>. </a:t>
            </a:r>
            <a:r>
              <a:rPr lang="en-IN" dirty="0" smtClean="0"/>
              <a:t>One-o-one feature </a:t>
            </a:r>
            <a:r>
              <a:rPr lang="en-IN" dirty="0" err="1" smtClean="0"/>
              <a:t>creteria</a:t>
            </a:r>
            <a:r>
              <a:rPr lang="en-IN" dirty="0" smtClean="0"/>
              <a:t>:</a:t>
            </a:r>
          </a:p>
          <a:p>
            <a:r>
              <a:rPr lang="en-IN" dirty="0" smtClean="0"/>
              <a:t>For </a:t>
            </a:r>
            <a:r>
              <a:rPr lang="en-IN" dirty="0"/>
              <a:t>deciding </a:t>
            </a:r>
            <a:r>
              <a:rPr lang="en-IN" dirty="0" err="1"/>
              <a:t>one_to_one</a:t>
            </a:r>
            <a:r>
              <a:rPr lang="en-IN" dirty="0"/>
              <a:t> mapping</a:t>
            </a:r>
          </a:p>
          <a:p>
            <a:pPr marL="0" indent="0">
              <a:buNone/>
            </a:pPr>
            <a:r>
              <a:rPr lang="en-IN" dirty="0" smtClean="0"/>
              <a:t> a</a:t>
            </a:r>
            <a:r>
              <a:rPr lang="en-IN" dirty="0"/>
              <a:t>) If the number of rows of either of the table is &gt;= 10000000 (10 million) then it will not be </a:t>
            </a:r>
            <a:r>
              <a:rPr lang="en-IN" dirty="0" err="1"/>
              <a:t>one_to_one</a:t>
            </a:r>
            <a:endParaRPr lang="en-IN" dirty="0"/>
          </a:p>
          <a:p>
            <a:pPr marL="0" indent="0">
              <a:buNone/>
            </a:pPr>
            <a:r>
              <a:rPr lang="en-IN" dirty="0"/>
              <a:t>b) If after joining the 2 related tables, if group by primary key (related foreign key) is done, number of rows counted are all 1, then it is considered as </a:t>
            </a:r>
            <a:r>
              <a:rPr lang="en-IN" dirty="0" err="1"/>
              <a:t>one_to_one</a:t>
            </a:r>
            <a:r>
              <a:rPr lang="en-IN" dirty="0"/>
              <a:t> mapping</a:t>
            </a:r>
          </a:p>
          <a:p>
            <a:pPr marL="0" indent="0">
              <a:buNone/>
            </a:pPr>
            <a:r>
              <a:rPr lang="en-IN" dirty="0"/>
              <a:t>c) This check is cached in memory so that it can be used later on</a:t>
            </a:r>
          </a:p>
          <a:p>
            <a:pPr marL="0" indent="0">
              <a:buNone/>
            </a:pPr>
            <a:r>
              <a:rPr lang="en-IN" dirty="0"/>
              <a:t>d) </a:t>
            </a:r>
            <a:r>
              <a:rPr lang="en-IN" dirty="0" err="1"/>
              <a:t>one_to_one</a:t>
            </a:r>
            <a:r>
              <a:rPr lang="en-IN" dirty="0"/>
              <a:t> is checked in aggregate function as well, and also in </a:t>
            </a:r>
            <a:r>
              <a:rPr lang="en-IN" dirty="0" err="1"/>
              <a:t>one_to_one</a:t>
            </a:r>
            <a:r>
              <a:rPr lang="en-IN" dirty="0"/>
              <a:t> function, if caching has already been done, then cached data is used for taking decision</a:t>
            </a:r>
            <a:endParaRPr lang="en-IN" dirty="0" smtClean="0"/>
          </a:p>
          <a:p>
            <a:endParaRPr lang="en-IN" dirty="0" smtClean="0"/>
          </a:p>
          <a:p>
            <a:endParaRPr lang="en-IN" dirty="0" smtClean="0"/>
          </a:p>
          <a:p>
            <a:endParaRPr lang="en-IN" dirty="0"/>
          </a:p>
        </p:txBody>
      </p:sp>
    </p:spTree>
    <p:extLst>
      <p:ext uri="{BB962C8B-B14F-4D97-AF65-F5344CB8AC3E}">
        <p14:creationId xmlns:p14="http://schemas.microsoft.com/office/powerpoint/2010/main" val="540704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Specifications of DSM code </a:t>
            </a:r>
            <a:r>
              <a:rPr lang="en-US" dirty="0" smtClean="0"/>
              <a:t>(3):</a:t>
            </a:r>
            <a:endParaRPr lang="en-IN" dirty="0"/>
          </a:p>
        </p:txBody>
      </p:sp>
      <p:sp>
        <p:nvSpPr>
          <p:cNvPr id="3" name="Content Placeholder 2"/>
          <p:cNvSpPr>
            <a:spLocks noGrp="1"/>
          </p:cNvSpPr>
          <p:nvPr>
            <p:ph sz="quarter" idx="10"/>
          </p:nvPr>
        </p:nvSpPr>
        <p:spPr/>
        <p:txBody>
          <a:bodyPr>
            <a:normAutofit/>
          </a:bodyPr>
          <a:lstStyle/>
          <a:p>
            <a:r>
              <a:rPr lang="en-IN" dirty="0" smtClean="0"/>
              <a:t>15.Aggregate Features </a:t>
            </a:r>
            <a:r>
              <a:rPr lang="en-IN" dirty="0" err="1" smtClean="0"/>
              <a:t>Creteria</a:t>
            </a:r>
            <a:r>
              <a:rPr lang="en-IN" dirty="0" smtClean="0"/>
              <a:t> </a:t>
            </a:r>
            <a:r>
              <a:rPr lang="en-IN" dirty="0"/>
              <a:t>: </a:t>
            </a:r>
            <a:endParaRPr lang="en-IN" dirty="0" smtClean="0"/>
          </a:p>
          <a:p>
            <a:pPr marL="0" indent="0">
              <a:buNone/>
            </a:pPr>
            <a:r>
              <a:rPr lang="en-IN" dirty="0" smtClean="0"/>
              <a:t>Backward </a:t>
            </a:r>
            <a:r>
              <a:rPr lang="en-IN" dirty="0"/>
              <a:t>Relationship Features -&gt; </a:t>
            </a:r>
            <a:r>
              <a:rPr lang="en-IN" dirty="0" err="1"/>
              <a:t>func_type</a:t>
            </a:r>
            <a:r>
              <a:rPr lang="en-IN" dirty="0"/>
              <a:t> -&gt; </a:t>
            </a:r>
            <a:r>
              <a:rPr lang="en-IN" dirty="0" err="1"/>
              <a:t>Count,Sum,Avg,Min,Max</a:t>
            </a:r>
            <a:r>
              <a:rPr lang="en-IN" dirty="0"/>
              <a:t>, </a:t>
            </a:r>
            <a:r>
              <a:rPr lang="en-IN" dirty="0" err="1"/>
              <a:t>Std</a:t>
            </a:r>
            <a:endParaRPr lang="en-IN" dirty="0"/>
          </a:p>
          <a:p>
            <a:pPr marL="0" indent="0">
              <a:buNone/>
            </a:pPr>
            <a:r>
              <a:rPr lang="en-IN" dirty="0" err="1" smtClean="0"/>
              <a:t>AggCount</a:t>
            </a:r>
            <a:r>
              <a:rPr lang="en-IN" dirty="0" smtClean="0"/>
              <a:t> </a:t>
            </a:r>
            <a:r>
              <a:rPr lang="en-IN" dirty="0"/>
              <a:t>would be done on the basis number of rows after performing join operations based on foreign key relationship</a:t>
            </a:r>
          </a:p>
          <a:p>
            <a:pPr marL="0" indent="0">
              <a:buNone/>
            </a:pPr>
            <a:r>
              <a:rPr lang="en-IN" dirty="0" err="1"/>
              <a:t>AggSum</a:t>
            </a:r>
            <a:r>
              <a:rPr lang="en-IN" dirty="0"/>
              <a:t>/</a:t>
            </a:r>
            <a:r>
              <a:rPr lang="en-IN" dirty="0" err="1"/>
              <a:t>AggAvg</a:t>
            </a:r>
            <a:r>
              <a:rPr lang="en-IN" dirty="0"/>
              <a:t>/</a:t>
            </a:r>
            <a:r>
              <a:rPr lang="en-IN" dirty="0" err="1"/>
              <a:t>AggMin</a:t>
            </a:r>
            <a:r>
              <a:rPr lang="en-IN" dirty="0"/>
              <a:t>/</a:t>
            </a:r>
            <a:r>
              <a:rPr lang="en-IN" dirty="0" err="1"/>
              <a:t>AggMax</a:t>
            </a:r>
            <a:r>
              <a:rPr lang="en-IN" dirty="0"/>
              <a:t>/</a:t>
            </a:r>
            <a:r>
              <a:rPr lang="en-IN" dirty="0" err="1"/>
              <a:t>AggStd</a:t>
            </a:r>
            <a:r>
              <a:rPr lang="en-IN" dirty="0"/>
              <a:t> : will be executed only on columns which fall in the following category (i.e. their data type is of following class)</a:t>
            </a:r>
          </a:p>
          <a:p>
            <a:pPr marL="0" indent="0">
              <a:buNone/>
            </a:pPr>
            <a:r>
              <a:rPr lang="en-IN" dirty="0"/>
              <a:t>1) </a:t>
            </a:r>
            <a:r>
              <a:rPr lang="en-IN" dirty="0" smtClean="0"/>
              <a:t>INTERGER 2</a:t>
            </a:r>
            <a:r>
              <a:rPr lang="en-IN" dirty="0"/>
              <a:t>) </a:t>
            </a:r>
            <a:r>
              <a:rPr lang="en-IN" dirty="0" smtClean="0"/>
              <a:t>FLOAT 3</a:t>
            </a:r>
            <a:r>
              <a:rPr lang="en-IN" dirty="0"/>
              <a:t>) </a:t>
            </a:r>
            <a:r>
              <a:rPr lang="en-IN" dirty="0" smtClean="0"/>
              <a:t>DECIMAL  4</a:t>
            </a:r>
            <a:r>
              <a:rPr lang="en-IN" dirty="0"/>
              <a:t>) </a:t>
            </a:r>
            <a:r>
              <a:rPr lang="en-IN" dirty="0" smtClean="0"/>
              <a:t>DOUBLE 5</a:t>
            </a:r>
            <a:r>
              <a:rPr lang="en-IN" dirty="0"/>
              <a:t>) </a:t>
            </a:r>
            <a:r>
              <a:rPr lang="en-IN" dirty="0" smtClean="0"/>
              <a:t>SMALLINT 6</a:t>
            </a:r>
            <a:r>
              <a:rPr lang="en-IN" dirty="0"/>
              <a:t>) MEDIUMINT</a:t>
            </a:r>
            <a:endParaRPr lang="en-IN" dirty="0" smtClean="0"/>
          </a:p>
          <a:p>
            <a:r>
              <a:rPr lang="en-IN" dirty="0" smtClean="0"/>
              <a:t>16.Direct Features </a:t>
            </a:r>
            <a:r>
              <a:rPr lang="en-IN" dirty="0" err="1" smtClean="0"/>
              <a:t>Creteria</a:t>
            </a:r>
            <a:r>
              <a:rPr lang="en-IN" dirty="0" smtClean="0"/>
              <a:t> : </a:t>
            </a:r>
          </a:p>
          <a:p>
            <a:pPr marL="0" indent="0">
              <a:buNone/>
            </a:pPr>
            <a:r>
              <a:rPr lang="en-IN" dirty="0" smtClean="0"/>
              <a:t>Forward </a:t>
            </a:r>
            <a:r>
              <a:rPr lang="en-IN" dirty="0"/>
              <a:t>Relationship Features -&gt; Flat features -&gt; data from base table (where primary key is present) is copied to related table (where foreign key is)</a:t>
            </a:r>
            <a:endParaRPr lang="en-IN" dirty="0" smtClean="0"/>
          </a:p>
          <a:p>
            <a:r>
              <a:rPr lang="en-IN" dirty="0" smtClean="0"/>
              <a:t>17.Entity </a:t>
            </a:r>
            <a:r>
              <a:rPr lang="en-IN" dirty="0"/>
              <a:t>Features </a:t>
            </a:r>
            <a:r>
              <a:rPr lang="en-IN" dirty="0" err="1" smtClean="0"/>
              <a:t>Creteria</a:t>
            </a:r>
            <a:r>
              <a:rPr lang="en-IN" dirty="0" smtClean="0"/>
              <a:t>:</a:t>
            </a:r>
          </a:p>
          <a:p>
            <a:pPr marL="0" indent="0">
              <a:buNone/>
            </a:pPr>
            <a:r>
              <a:rPr lang="en-IN" dirty="0" smtClean="0"/>
              <a:t> </a:t>
            </a:r>
            <a:r>
              <a:rPr lang="en-IN" dirty="0" err="1"/>
              <a:t>row_functions</a:t>
            </a:r>
            <a:r>
              <a:rPr lang="en-IN" dirty="0"/>
              <a:t> -&gt; </a:t>
            </a:r>
            <a:r>
              <a:rPr lang="en-IN" dirty="0" err="1"/>
              <a:t>func_type</a:t>
            </a:r>
            <a:r>
              <a:rPr lang="en-IN" dirty="0"/>
              <a:t> -&gt; </a:t>
            </a:r>
            <a:r>
              <a:rPr lang="en-IN" dirty="0" err="1"/>
              <a:t>Month,Weekday</a:t>
            </a:r>
            <a:r>
              <a:rPr lang="en-IN" dirty="0"/>
              <a:t> &amp; </a:t>
            </a:r>
            <a:r>
              <a:rPr lang="en-IN" dirty="0" err="1" smtClean="0"/>
              <a:t>TextLength</a:t>
            </a:r>
            <a:endParaRPr lang="en-IN" dirty="0"/>
          </a:p>
          <a:p>
            <a:pPr marL="0" indent="0">
              <a:buNone/>
            </a:pPr>
            <a:r>
              <a:rPr lang="en-IN" dirty="0" err="1"/>
              <a:t>TextLength</a:t>
            </a:r>
            <a:r>
              <a:rPr lang="en-IN" dirty="0"/>
              <a:t> : To be applied to columns </a:t>
            </a:r>
            <a:r>
              <a:rPr lang="en-IN" dirty="0" err="1"/>
              <a:t>whos</a:t>
            </a:r>
            <a:r>
              <a:rPr lang="en-IN" dirty="0"/>
              <a:t> data type is TEXT only</a:t>
            </a:r>
          </a:p>
          <a:p>
            <a:pPr marL="0" indent="0">
              <a:buNone/>
            </a:pPr>
            <a:r>
              <a:rPr lang="en-IN" dirty="0"/>
              <a:t>Month/Weekday: To be applied to columns </a:t>
            </a:r>
            <a:r>
              <a:rPr lang="en-IN" dirty="0" err="1"/>
              <a:t>whos</a:t>
            </a:r>
            <a:r>
              <a:rPr lang="en-IN" dirty="0"/>
              <a:t> data type is DATETIME </a:t>
            </a:r>
            <a:r>
              <a:rPr lang="en-IN" dirty="0" smtClean="0"/>
              <a:t>only</a:t>
            </a: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1621214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Specifications of DSM code </a:t>
            </a:r>
            <a:r>
              <a:rPr lang="en-US" dirty="0" smtClean="0"/>
              <a:t>(4):</a:t>
            </a:r>
            <a:endParaRPr lang="en-IN" dirty="0"/>
          </a:p>
        </p:txBody>
      </p:sp>
      <p:sp>
        <p:nvSpPr>
          <p:cNvPr id="3" name="Content Placeholder 2"/>
          <p:cNvSpPr>
            <a:spLocks noGrp="1"/>
          </p:cNvSpPr>
          <p:nvPr>
            <p:ph sz="quarter" idx="10"/>
          </p:nvPr>
        </p:nvSpPr>
        <p:spPr/>
        <p:txBody>
          <a:bodyPr>
            <a:normAutofit/>
          </a:bodyPr>
          <a:lstStyle/>
          <a:p>
            <a:r>
              <a:rPr lang="en-IN" dirty="0" smtClean="0"/>
              <a:t>18</a:t>
            </a:r>
            <a:r>
              <a:rPr lang="en-IN" dirty="0"/>
              <a:t>. Execution starts by iterating through the table given to last node based on dependent table, </a:t>
            </a:r>
          </a:p>
          <a:p>
            <a:pPr marL="0" indent="0">
              <a:buNone/>
            </a:pPr>
            <a:r>
              <a:rPr lang="en-IN" dirty="0"/>
              <a:t>\</a:t>
            </a:r>
            <a:r>
              <a:rPr lang="en-IN" dirty="0" err="1"/>
              <a:t>ParentTable</a:t>
            </a:r>
            <a:endParaRPr lang="en-IN" dirty="0"/>
          </a:p>
          <a:p>
            <a:pPr marL="0" indent="0">
              <a:buNone/>
            </a:pPr>
            <a:r>
              <a:rPr lang="en-IN" dirty="0"/>
              <a:t>\_</a:t>
            </a:r>
            <a:r>
              <a:rPr lang="en-IN" dirty="0" err="1"/>
              <a:t>ChildTable</a:t>
            </a:r>
            <a:endParaRPr lang="en-IN" dirty="0"/>
          </a:p>
          <a:p>
            <a:pPr marL="0" indent="0">
              <a:buNone/>
            </a:pPr>
            <a:r>
              <a:rPr lang="en-IN" dirty="0"/>
              <a:t>\_\_</a:t>
            </a:r>
            <a:r>
              <a:rPr lang="en-IN" dirty="0" err="1"/>
              <a:t>ChildTable</a:t>
            </a:r>
            <a:endParaRPr lang="en-IN" dirty="0"/>
          </a:p>
          <a:p>
            <a:pPr marL="0" indent="0">
              <a:buNone/>
            </a:pPr>
            <a:r>
              <a:rPr lang="en-IN" dirty="0"/>
              <a:t>\_\_\_</a:t>
            </a:r>
            <a:r>
              <a:rPr lang="en-IN" dirty="0" err="1"/>
              <a:t>ChildTable</a:t>
            </a:r>
            <a:r>
              <a:rPr lang="en-IN" dirty="0"/>
              <a:t> (Last node)</a:t>
            </a:r>
          </a:p>
          <a:p>
            <a:pPr marL="0" indent="0">
              <a:buNone/>
            </a:pPr>
            <a:r>
              <a:rPr lang="en-IN" dirty="0"/>
              <a:t>then building features in following order</a:t>
            </a:r>
          </a:p>
          <a:p>
            <a:endParaRPr lang="en-IN" dirty="0"/>
          </a:p>
          <a:p>
            <a:pPr marL="0" indent="0">
              <a:buNone/>
            </a:pPr>
            <a:r>
              <a:rPr lang="en-IN" dirty="0"/>
              <a:t>a) Aggregate </a:t>
            </a:r>
            <a:r>
              <a:rPr lang="en-IN" dirty="0" smtClean="0"/>
              <a:t>Features b</a:t>
            </a:r>
            <a:r>
              <a:rPr lang="en-IN" dirty="0"/>
              <a:t>) Row </a:t>
            </a:r>
            <a:r>
              <a:rPr lang="en-IN" dirty="0" smtClean="0"/>
              <a:t>Features c</a:t>
            </a:r>
            <a:r>
              <a:rPr lang="en-IN" dirty="0"/>
              <a:t>) </a:t>
            </a:r>
            <a:r>
              <a:rPr lang="en-IN" dirty="0" err="1"/>
              <a:t>one_to_one</a:t>
            </a:r>
            <a:r>
              <a:rPr lang="en-IN" dirty="0"/>
              <a:t> features (Eventually flat functions are applied for direct copy </a:t>
            </a:r>
            <a:r>
              <a:rPr lang="en-IN" dirty="0" smtClean="0"/>
              <a:t>data) d</a:t>
            </a:r>
            <a:r>
              <a:rPr lang="en-IN" dirty="0"/>
              <a:t>) Flat </a:t>
            </a:r>
            <a:r>
              <a:rPr lang="en-IN" dirty="0" smtClean="0"/>
              <a:t>features</a:t>
            </a:r>
            <a:endParaRPr lang="en-IN" dirty="0"/>
          </a:p>
          <a:p>
            <a:pPr marL="0" indent="0">
              <a:buNone/>
            </a:pPr>
            <a:r>
              <a:rPr lang="en-IN" dirty="0"/>
              <a:t>After above, iteration starts on the basis parent tables starting from last </a:t>
            </a:r>
            <a:r>
              <a:rPr lang="en-IN" dirty="0" smtClean="0"/>
              <a:t>node </a:t>
            </a:r>
            <a:r>
              <a:rPr lang="en-IN" dirty="0" err="1" smtClean="0"/>
              <a:t>ChildTable</a:t>
            </a:r>
            <a:r>
              <a:rPr lang="en-IN" dirty="0" smtClean="0"/>
              <a:t> </a:t>
            </a:r>
            <a:r>
              <a:rPr lang="en-IN" dirty="0"/>
              <a:t>(Last Node</a:t>
            </a:r>
            <a:r>
              <a:rPr lang="en-IN" dirty="0" smtClean="0"/>
              <a:t>) \_</a:t>
            </a:r>
            <a:r>
              <a:rPr lang="en-IN" dirty="0" err="1"/>
              <a:t>parentTable</a:t>
            </a:r>
            <a:r>
              <a:rPr lang="en-IN" dirty="0"/>
              <a:t> &lt;- Not part of iteration </a:t>
            </a:r>
            <a:r>
              <a:rPr lang="en-IN" dirty="0" smtClean="0"/>
              <a:t>above</a:t>
            </a:r>
          </a:p>
          <a:p>
            <a:pPr marL="0" indent="0">
              <a:buNone/>
            </a:pPr>
            <a:endParaRPr lang="en-IN" dirty="0" smtClean="0"/>
          </a:p>
          <a:p>
            <a:r>
              <a:rPr lang="en-IN" dirty="0" smtClean="0"/>
              <a:t>19. Final </a:t>
            </a:r>
            <a:r>
              <a:rPr lang="en-IN" dirty="0"/>
              <a:t>generated features are dumped to a file, (RAW DATA FILE) using </a:t>
            </a:r>
            <a:r>
              <a:rPr lang="en-IN" dirty="0" err="1"/>
              <a:t>dilli</a:t>
            </a:r>
            <a:r>
              <a:rPr lang="en-IN" dirty="0"/>
              <a:t> API, which will be read again in predict.py for testing generated features for relevance</a:t>
            </a:r>
          </a:p>
        </p:txBody>
      </p:sp>
    </p:spTree>
    <p:extLst>
      <p:ext uri="{BB962C8B-B14F-4D97-AF65-F5344CB8AC3E}">
        <p14:creationId xmlns:p14="http://schemas.microsoft.com/office/powerpoint/2010/main" val="3215081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Specifications of DSM code </a:t>
            </a:r>
            <a:r>
              <a:rPr lang="en-US" dirty="0" smtClean="0"/>
              <a:t>(5):</a:t>
            </a:r>
            <a:endParaRPr lang="en-IN" dirty="0"/>
          </a:p>
        </p:txBody>
      </p:sp>
      <p:sp>
        <p:nvSpPr>
          <p:cNvPr id="3" name="Content Placeholder 2"/>
          <p:cNvSpPr>
            <a:spLocks noGrp="1"/>
          </p:cNvSpPr>
          <p:nvPr>
            <p:ph sz="quarter" idx="10"/>
          </p:nvPr>
        </p:nvSpPr>
        <p:spPr/>
        <p:txBody>
          <a:bodyPr/>
          <a:lstStyle/>
          <a:p>
            <a:r>
              <a:rPr lang="en-IN" dirty="0" smtClean="0"/>
              <a:t>20</a:t>
            </a:r>
            <a:r>
              <a:rPr lang="en-IN" dirty="0"/>
              <a:t>. Valid </a:t>
            </a:r>
            <a:r>
              <a:rPr lang="en-IN" dirty="0" err="1"/>
              <a:t>config</a:t>
            </a:r>
            <a:r>
              <a:rPr lang="en-IN" dirty="0"/>
              <a:t> structure can be of following kinds (Refer on left side</a:t>
            </a:r>
            <a:r>
              <a:rPr lang="en-IN" dirty="0" smtClean="0"/>
              <a:t>)</a:t>
            </a:r>
          </a:p>
          <a:p>
            <a:pPr marL="0" indent="0">
              <a:buNone/>
            </a:pPr>
            <a:endParaRPr lang="en-IN" dirty="0"/>
          </a:p>
        </p:txBody>
      </p:sp>
      <p:sp>
        <p:nvSpPr>
          <p:cNvPr id="4" name="TextBox 1"/>
          <p:cNvSpPr txBox="1"/>
          <p:nvPr/>
        </p:nvSpPr>
        <p:spPr>
          <a:xfrm>
            <a:off x="0" y="1451429"/>
            <a:ext cx="11800113" cy="4513942"/>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a:latin typeface="Courier New" panose="02070309020205020404" pitchFamily="49" charset="0"/>
                <a:cs typeface="Courier New" panose="02070309020205020404" pitchFamily="49" charset="0"/>
              </a:rPr>
              <a:t>config = {                                                                &lt;----------------- COMMON, will be present in all configs</a:t>
            </a:r>
          </a:p>
          <a:p>
            <a:r>
              <a:rPr lang="en-US" sz="1100">
                <a:latin typeface="Courier New" panose="02070309020205020404" pitchFamily="49" charset="0"/>
                <a:cs typeface="Courier New" panose="02070309020205020404" pitchFamily="49" charset="0"/>
              </a:rPr>
              <a:t>        "entities" : {                                                    &lt;----------------- COMMON, will be present in all configs</a:t>
            </a:r>
          </a:p>
          <a:p>
            <a:r>
              <a:rPr lang="en-US" sz="1100">
                <a:latin typeface="Courier New" panose="02070309020205020404" pitchFamily="49" charset="0"/>
                <a:cs typeface="Courier New" panose="02070309020205020404" pitchFamily="49" charset="0"/>
              </a:rPr>
              <a:t>                "tablename1" : {</a:t>
            </a:r>
          </a:p>
          <a:p>
            <a:r>
              <a:rPr lang="en-US" sz="1100">
                <a:latin typeface="Courier New" panose="02070309020205020404" pitchFamily="49" charset="0"/>
                <a:cs typeface="Courier New" panose="02070309020205020404" pitchFamily="49" charset="0"/>
              </a:rPr>
              <a:t>                        "feature_metadata" : {                            &lt;----------------- COMMON, if a table exists, under this you will have the columns</a:t>
            </a:r>
          </a:p>
          <a:p>
            <a:r>
              <a:rPr lang="en-US" sz="1100">
                <a:latin typeface="Courier New" panose="02070309020205020404" pitchFamily="49" charset="0"/>
                <a:cs typeface="Courier New" panose="02070309020205020404" pitchFamily="49" charset="0"/>
              </a:rPr>
              <a:t>                                "col1" : {</a:t>
            </a:r>
          </a:p>
          <a:p>
            <a:r>
              <a:rPr lang="en-US" sz="1100">
                <a:latin typeface="Courier New" panose="02070309020205020404" pitchFamily="49" charset="0"/>
                <a:cs typeface="Courier New" panose="02070309020205020404" pitchFamily="49" charset="0"/>
              </a:rPr>
              <a:t>                                        "categorical" : True/False</a:t>
            </a:r>
          </a:p>
          <a:p>
            <a:r>
              <a:rPr lang="en-US" sz="1100">
                <a:latin typeface="Courier New" panose="02070309020205020404" pitchFamily="49" charset="0"/>
                <a:cs typeface="Courier New" panose="02070309020205020404" pitchFamily="49" charset="0"/>
              </a:rPr>
              <a:t>                                        "numeric" : True/False</a:t>
            </a:r>
          </a:p>
          <a:p>
            <a:r>
              <a:rPr lang="en-US" sz="1100">
                <a:latin typeface="Courier New" panose="02070309020205020404" pitchFamily="49" charset="0"/>
                <a:cs typeface="Courier New" panose="02070309020205020404" pitchFamily="49" charset="0"/>
              </a:rPr>
              <a:t>                                        "categorical_filter" : True/False</a:t>
            </a:r>
          </a:p>
          <a:p>
            <a:r>
              <a:rPr lang="en-US" sz="1100">
                <a:latin typeface="Courier New" panose="02070309020205020404" pitchFamily="49" charset="0"/>
                <a:cs typeface="Courier New" panose="02070309020205020404" pitchFamily="49" charset="0"/>
              </a:rPr>
              <a:t>                                        "ignore" : True/False             &lt;----------------- If this column has to be ignored all together</a:t>
            </a:r>
          </a:p>
          <a:p>
            <a:r>
              <a:rPr lang="en-US" sz="1100">
                <a:latin typeface="Courier New" panose="02070309020205020404" pitchFamily="49" charset="0"/>
                <a:cs typeface="Courier New" panose="02070309020205020404" pitchFamily="49" charset="0"/>
              </a:rPr>
              <a:t>                                }</a:t>
            </a:r>
          </a:p>
          <a:p>
            <a:r>
              <a:rPr lang="en-US" sz="1100">
                <a:latin typeface="Courier New" panose="02070309020205020404" pitchFamily="49" charset="0"/>
                <a:cs typeface="Courier New" panose="02070309020205020404" pitchFamily="49" charset="0"/>
              </a:rPr>
              <a:t>                        },</a:t>
            </a:r>
          </a:p>
          <a:p>
            <a:r>
              <a:rPr lang="en-US" sz="1100">
                <a:latin typeface="Courier New" panose="02070309020205020404" pitchFamily="49" charset="0"/>
                <a:cs typeface="Courier New" panose="02070309020205020404" pitchFamily="49" charset="0"/>
              </a:rPr>
              <a:t>                        "included_row_functions" : [],                    &lt;----------------- If you want to explicitly include certain row functions</a:t>
            </a:r>
          </a:p>
          <a:p>
            <a:r>
              <a:rPr lang="en-US" sz="1100">
                <a:latin typeface="Courier New" panose="02070309020205020404" pitchFamily="49" charset="0"/>
                <a:cs typeface="Courier New" panose="02070309020205020404" pitchFamily="49" charset="0"/>
              </a:rPr>
              <a:t>                                                                          &lt;----------------- for this table, valid entries would be</a:t>
            </a:r>
          </a:p>
          <a:p>
            <a:r>
              <a:rPr lang="en-US" sz="1100">
                <a:latin typeface="Courier New" panose="02070309020205020404" pitchFamily="49" charset="0"/>
                <a:cs typeface="Courier New" panose="02070309020205020404" pitchFamily="49" charset="0"/>
              </a:rPr>
              <a:t>                                                                          &lt;-----------------</a:t>
            </a:r>
          </a:p>
          <a:p>
            <a:endParaRPr lang="en-US" sz="1100">
              <a:latin typeface="Courier New" panose="02070309020205020404" pitchFamily="49" charset="0"/>
              <a:cs typeface="Courier New" panose="02070309020205020404" pitchFamily="49" charset="0"/>
            </a:endParaRPr>
          </a:p>
          <a:p>
            <a:r>
              <a:rPr lang="en-US" sz="1100">
                <a:latin typeface="Courier New" panose="02070309020205020404" pitchFamily="49" charset="0"/>
                <a:cs typeface="Courier New" panose="02070309020205020404" pitchFamily="49" charset="0"/>
              </a:rPr>
              <a:t>                        "excluded_row_functions" : [],                    &lt;----------------- If you want to explicitly exclude certain row functions</a:t>
            </a:r>
          </a:p>
          <a:p>
            <a:r>
              <a:rPr lang="en-US" sz="1100">
                <a:latin typeface="Courier New" panose="02070309020205020404" pitchFamily="49" charset="0"/>
                <a:cs typeface="Courier New" panose="02070309020205020404" pitchFamily="49" charset="0"/>
              </a:rPr>
              <a:t>                                                                          &lt;----------------- for this table, valid entries would be</a:t>
            </a:r>
          </a:p>
          <a:p>
            <a:endParaRPr lang="en-US" sz="1100">
              <a:latin typeface="Courier New" panose="02070309020205020404" pitchFamily="49" charset="0"/>
              <a:cs typeface="Courier New" panose="02070309020205020404" pitchFamily="49" charset="0"/>
            </a:endParaRPr>
          </a:p>
          <a:p>
            <a:r>
              <a:rPr lang="en-US" sz="1100">
                <a:latin typeface="Courier New" panose="02070309020205020404" pitchFamily="49" charset="0"/>
                <a:cs typeface="Courier New" panose="02070309020205020404" pitchFamily="49" charset="0"/>
              </a:rPr>
              <a:t>                        "excluded_agg_entities" : ["sometablename"],      &lt;----------------- If you want to exclude some table during aggregation for this</a:t>
            </a:r>
          </a:p>
          <a:p>
            <a:r>
              <a:rPr lang="en-US" sz="1100">
                <a:latin typeface="Courier New" panose="02070309020205020404" pitchFamily="49" charset="0"/>
                <a:cs typeface="Courier New" panose="02070309020205020404" pitchFamily="49" charset="0"/>
              </a:rPr>
              <a:t>                                                                          &lt;----------------- table</a:t>
            </a:r>
          </a:p>
          <a:p>
            <a:endParaRPr lang="en-US" sz="1100">
              <a:latin typeface="Courier New" panose="02070309020205020404" pitchFamily="49" charset="0"/>
              <a:cs typeface="Courier New" panose="02070309020205020404" pitchFamily="49" charset="0"/>
            </a:endParaRPr>
          </a:p>
          <a:p>
            <a:r>
              <a:rPr lang="en-US" sz="1100">
                <a:latin typeface="Courier New" panose="02070309020205020404" pitchFamily="49" charset="0"/>
                <a:cs typeface="Courier New" panose="02070309020205020404" pitchFamily="49" charset="0"/>
              </a:rPr>
              <a:t>                        "one-to-one"            : ["sometablename"],      &lt;----------------- If you want to explicitly state that another table is</a:t>
            </a:r>
          </a:p>
          <a:p>
            <a:r>
              <a:rPr lang="en-US" sz="1100">
                <a:latin typeface="Courier New" panose="02070309020205020404" pitchFamily="49" charset="0"/>
                <a:cs typeface="Courier New" panose="02070309020205020404" pitchFamily="49" charset="0"/>
              </a:rPr>
              <a:t>                                                                          &lt;----------------- one-to-one mapped with this table. This means, if you do</a:t>
            </a:r>
          </a:p>
          <a:p>
            <a:r>
              <a:rPr lang="en-US" sz="1100">
                <a:latin typeface="Courier New" panose="02070309020205020404" pitchFamily="49" charset="0"/>
                <a:cs typeface="Courier New" panose="02070309020205020404" pitchFamily="49" charset="0"/>
              </a:rPr>
              <a:t>                                                                          &lt;----------------- SELECT distinct(count(othertable.pkname)) FROM thistable JOIN</a:t>
            </a:r>
          </a:p>
          <a:p>
            <a:r>
              <a:rPr lang="en-US" sz="1100">
                <a:latin typeface="Courier New" panose="02070309020205020404" pitchFamily="49" charset="0"/>
                <a:cs typeface="Courier New" panose="02070309020205020404" pitchFamily="49" charset="0"/>
              </a:rPr>
              <a:t>                                                                                             othertable ON othertable.pkname = thistable.fkname GROUP BY</a:t>
            </a:r>
          </a:p>
          <a:p>
            <a:r>
              <a:rPr lang="en-US" sz="1100">
                <a:latin typeface="Courier New" panose="02070309020205020404" pitchFamily="49" charset="0"/>
                <a:cs typeface="Courier New" panose="02070309020205020404" pitchFamily="49" charset="0"/>
              </a:rPr>
              <a:t>                                                                                             thistable.pkname</a:t>
            </a:r>
          </a:p>
          <a:p>
            <a:r>
              <a:rPr lang="en-US" sz="1100">
                <a:latin typeface="Courier New" panose="02070309020205020404" pitchFamily="49" charset="0"/>
                <a:cs typeface="Courier New" panose="02070309020205020404" pitchFamily="49" charset="0"/>
              </a:rPr>
              <a:t>                                                                          &lt;----------------- If all the values in above query turns out to be 1, then it is</a:t>
            </a:r>
          </a:p>
          <a:p>
            <a:r>
              <a:rPr lang="en-US" sz="1100">
                <a:latin typeface="Courier New" panose="02070309020205020404" pitchFamily="49" charset="0"/>
                <a:cs typeface="Courier New" panose="02070309020205020404" pitchFamily="49" charset="0"/>
              </a:rPr>
              <a:t>                                                                          &lt;----------------- one-to-one</a:t>
            </a:r>
          </a:p>
          <a:p>
            <a:r>
              <a:rPr lang="en-US" sz="1100">
                <a:latin typeface="Courier New" panose="02070309020205020404" pitchFamily="49" charset="0"/>
                <a:cs typeface="Courier New" panose="02070309020205020404" pitchFamily="49" charset="0"/>
              </a:rPr>
              <a:t>                }</a:t>
            </a:r>
          </a:p>
          <a:p>
            <a:r>
              <a:rPr lang="en-US" sz="1100">
                <a:latin typeface="Courier New" panose="02070309020205020404" pitchFamily="49" charset="0"/>
                <a:cs typeface="Courier New" panose="02070309020205020404" pitchFamily="49" charset="0"/>
              </a:rPr>
              <a:t>        }</a:t>
            </a:r>
          </a:p>
          <a:p>
            <a:r>
              <a:rPr lang="en-US" sz="1100">
                <a:latin typeface="Courier New" panose="02070309020205020404" pitchFamily="49" charset="0"/>
                <a:cs typeface="Courier New" panose="02070309020205020404" pitchFamily="49" charset="0"/>
              </a:rPr>
              <a:t>}</a:t>
            </a:r>
          </a:p>
          <a:p>
            <a:endParaRPr lang="en-US" sz="11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4807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Background &amp; Motivation</a:t>
            </a:r>
            <a:endParaRPr lang="en-US" dirty="0"/>
          </a:p>
        </p:txBody>
      </p:sp>
      <p:sp>
        <p:nvSpPr>
          <p:cNvPr id="5" name="Content Placeholder 2"/>
          <p:cNvSpPr>
            <a:spLocks noGrp="1"/>
          </p:cNvSpPr>
          <p:nvPr>
            <p:ph idx="4294967295"/>
          </p:nvPr>
        </p:nvSpPr>
        <p:spPr>
          <a:xfrm>
            <a:off x="239351" y="953037"/>
            <a:ext cx="11824686" cy="5483649"/>
          </a:xfrm>
          <a:prstGeom prst="rect">
            <a:avLst/>
          </a:prstGeom>
        </p:spPr>
        <p:txBody>
          <a:bodyPr/>
          <a:lstStyle/>
          <a:p>
            <a:pPr marL="342900" lvl="1" indent="-342900">
              <a:buFont typeface="Wingdings" pitchFamily="2" charset="2"/>
              <a:buChar char="q"/>
            </a:pPr>
            <a:r>
              <a:rPr lang="en-IN" dirty="0" smtClean="0">
                <a:cs typeface="+mn-cs"/>
              </a:rPr>
              <a:t>NTI’s </a:t>
            </a:r>
            <a:r>
              <a:rPr lang="en-IN" dirty="0">
                <a:cs typeface="+mn-cs"/>
              </a:rPr>
              <a:t>INL main purpose is to: </a:t>
            </a:r>
            <a:endParaRPr lang="en-IN" dirty="0" smtClean="0">
              <a:cs typeface="+mn-cs"/>
            </a:endParaRPr>
          </a:p>
          <a:p>
            <a:pPr marL="0" lvl="1" indent="0">
              <a:buNone/>
            </a:pPr>
            <a:r>
              <a:rPr lang="en-IN" dirty="0" smtClean="0">
                <a:cs typeface="+mn-cs"/>
              </a:rPr>
              <a:t>    </a:t>
            </a:r>
            <a:r>
              <a:rPr lang="en-IN" i="1" dirty="0" smtClean="0">
                <a:cs typeface="+mn-cs"/>
              </a:rPr>
              <a:t> “</a:t>
            </a:r>
            <a:r>
              <a:rPr lang="en-IN" b="1" i="1" dirty="0">
                <a:cs typeface="+mn-cs"/>
              </a:rPr>
              <a:t>Automate the Data Science Application Pipeline</a:t>
            </a:r>
            <a:r>
              <a:rPr lang="en-IN" i="1" dirty="0">
                <a:cs typeface="+mn-cs"/>
              </a:rPr>
              <a:t>” </a:t>
            </a:r>
            <a:endParaRPr lang="en-IN" i="1" dirty="0" smtClean="0">
              <a:cs typeface="+mn-cs"/>
            </a:endParaRPr>
          </a:p>
          <a:p>
            <a:pPr marL="0" lvl="1" indent="0">
              <a:buNone/>
            </a:pPr>
            <a:r>
              <a:rPr lang="en-IN" b="1" dirty="0" smtClean="0">
                <a:cs typeface="+mn-cs"/>
              </a:rPr>
              <a:t>Ref Paper</a:t>
            </a:r>
            <a:r>
              <a:rPr lang="en-IN" dirty="0" smtClean="0">
                <a:cs typeface="+mn-cs"/>
              </a:rPr>
              <a:t>: </a:t>
            </a:r>
            <a:r>
              <a:rPr lang="en-IN" dirty="0"/>
              <a:t>Deep Feature Synthesis: Towards Automating Data Science Endeavors </a:t>
            </a:r>
            <a:endParaRPr lang="en-IN" dirty="0" smtClean="0"/>
          </a:p>
          <a:p>
            <a:pPr marL="0" lvl="1" indent="0">
              <a:buNone/>
            </a:pPr>
            <a:r>
              <a:rPr lang="en-IN" dirty="0">
                <a:cs typeface="+mn-cs"/>
              </a:rPr>
              <a:t> </a:t>
            </a:r>
            <a:r>
              <a:rPr lang="en-IN" dirty="0" smtClean="0">
                <a:cs typeface="+mn-cs"/>
              </a:rPr>
              <a:t>                 </a:t>
            </a:r>
            <a:r>
              <a:rPr lang="en-IN" dirty="0" smtClean="0"/>
              <a:t>James </a:t>
            </a:r>
            <a:r>
              <a:rPr lang="en-IN" dirty="0"/>
              <a:t>Max </a:t>
            </a:r>
            <a:r>
              <a:rPr lang="en-IN" dirty="0" smtClean="0"/>
              <a:t>Kanter</a:t>
            </a:r>
            <a:r>
              <a:rPr lang="en-IN" dirty="0"/>
              <a:t>, Kalyan Veeramachaneni </a:t>
            </a:r>
            <a:r>
              <a:rPr lang="en-IN" dirty="0" smtClean="0"/>
              <a:t>[</a:t>
            </a:r>
            <a:r>
              <a:rPr lang="it-IT" dirty="0"/>
              <a:t>CSAIL, MIT </a:t>
            </a:r>
            <a:r>
              <a:rPr lang="it-IT" dirty="0" smtClean="0"/>
              <a:t>Cambridge</a:t>
            </a:r>
            <a:r>
              <a:rPr lang="it-IT" dirty="0"/>
              <a:t>]</a:t>
            </a:r>
            <a:endParaRPr lang="en-IN" dirty="0">
              <a:cs typeface="+mn-cs"/>
            </a:endParaRPr>
          </a:p>
          <a:p>
            <a:pPr marL="0" lvl="1" indent="0">
              <a:buNone/>
            </a:pPr>
            <a:endParaRPr lang="en-US" dirty="0" smtClean="0">
              <a:ea typeface="+mn-ea"/>
              <a:cs typeface="+mn-cs"/>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6308" y="800430"/>
            <a:ext cx="2768926" cy="2159763"/>
          </a:xfrm>
          <a:prstGeom prst="rect">
            <a:avLst/>
          </a:prstGeom>
        </p:spPr>
      </p:pic>
      <p:graphicFrame>
        <p:nvGraphicFramePr>
          <p:cNvPr id="6" name="Diagram 5"/>
          <p:cNvGraphicFramePr/>
          <p:nvPr>
            <p:extLst>
              <p:ext uri="{D42A27DB-BD31-4B8C-83A1-F6EECF244321}">
                <p14:modId xmlns:p14="http://schemas.microsoft.com/office/powerpoint/2010/main" val="2612945397"/>
              </p:ext>
            </p:extLst>
          </p:nvPr>
        </p:nvGraphicFramePr>
        <p:xfrm>
          <a:off x="1275009" y="2189407"/>
          <a:ext cx="2936384" cy="115965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7" name="Diagram 6"/>
          <p:cNvGraphicFramePr/>
          <p:nvPr>
            <p:extLst>
              <p:ext uri="{D42A27DB-BD31-4B8C-83A1-F6EECF244321}">
                <p14:modId xmlns:p14="http://schemas.microsoft.com/office/powerpoint/2010/main" val="981929515"/>
              </p:ext>
            </p:extLst>
          </p:nvPr>
        </p:nvGraphicFramePr>
        <p:xfrm>
          <a:off x="1275010" y="4936601"/>
          <a:ext cx="2936383" cy="138692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8" name="Diagram 7"/>
          <p:cNvGraphicFramePr/>
          <p:nvPr>
            <p:extLst>
              <p:ext uri="{D42A27DB-BD31-4B8C-83A1-F6EECF244321}">
                <p14:modId xmlns:p14="http://schemas.microsoft.com/office/powerpoint/2010/main" val="3592085866"/>
              </p:ext>
            </p:extLst>
          </p:nvPr>
        </p:nvGraphicFramePr>
        <p:xfrm>
          <a:off x="9464260" y="2945366"/>
          <a:ext cx="1799363" cy="1676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9" name="Explosion 2 8"/>
          <p:cNvSpPr/>
          <p:nvPr/>
        </p:nvSpPr>
        <p:spPr>
          <a:xfrm>
            <a:off x="656823" y="2960193"/>
            <a:ext cx="4395036" cy="2381064"/>
          </a:xfrm>
          <a:prstGeom prst="irregularSeal2">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0" name="TextBox 9"/>
          <p:cNvSpPr txBox="1"/>
          <p:nvPr/>
        </p:nvSpPr>
        <p:spPr>
          <a:xfrm>
            <a:off x="1164580" y="3550560"/>
            <a:ext cx="3157241" cy="1477328"/>
          </a:xfrm>
          <a:prstGeom prst="rect">
            <a:avLst/>
          </a:prstGeom>
          <a:noFill/>
          <a:ln>
            <a:solidFill>
              <a:srgbClr val="44546A"/>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smtClean="0">
                <a:ln>
                  <a:noFill/>
                </a:ln>
                <a:solidFill>
                  <a:prstClr val="black"/>
                </a:solidFill>
                <a:effectLst/>
                <a:uLnTx/>
                <a:uFillTx/>
                <a:latin typeface="Calibri" panose="020F0502020204030204"/>
              </a:rPr>
              <a:t>Being </a:t>
            </a:r>
            <a:r>
              <a:rPr kumimoji="0" lang="en-IN" sz="1800" b="1" i="0" u="none" strike="noStrike" kern="0" cap="none" spc="0" normalizeH="0" baseline="0" noProof="0" dirty="0" smtClean="0">
                <a:ln>
                  <a:noFill/>
                </a:ln>
                <a:solidFill>
                  <a:srgbClr val="FF0000"/>
                </a:solidFill>
                <a:effectLst/>
                <a:uLnTx/>
                <a:uFillTx/>
                <a:latin typeface="Calibri" panose="020F0502020204030204"/>
              </a:rPr>
              <a:t>Unique</a:t>
            </a:r>
            <a:r>
              <a:rPr kumimoji="0" lang="en-IN" sz="1800" b="0" i="0" u="none" strike="noStrike" kern="0" cap="none" spc="0" normalizeH="0" baseline="0" noProof="0" dirty="0" smtClean="0">
                <a:ln>
                  <a:noFill/>
                </a:ln>
                <a:solidFill>
                  <a:prstClr val="black"/>
                </a:solidFill>
                <a:effectLst/>
                <a:uLnTx/>
                <a:uFillTx/>
                <a:latin typeface="Calibri" panose="020F0502020204030204"/>
              </a:rPr>
              <a:t> has no value in itself , unless it gives the customer something of value</a:t>
            </a:r>
          </a:p>
          <a:p>
            <a:pPr marL="0" marR="0" lvl="0" indent="0" defTabSz="914400" eaLnBrk="1" fontAlgn="auto" latinLnBrk="0" hangingPunct="1">
              <a:lnSpc>
                <a:spcPct val="100000"/>
              </a:lnSpc>
              <a:spcBef>
                <a:spcPts val="0"/>
              </a:spcBef>
              <a:spcAft>
                <a:spcPts val="0"/>
              </a:spcAft>
              <a:buClrTx/>
              <a:buSzTx/>
              <a:buFontTx/>
              <a:buNone/>
              <a:tabLst/>
              <a:defRPr/>
            </a:pPr>
            <a:r>
              <a:rPr lang="en-IN" b="1" kern="0" dirty="0" smtClean="0">
                <a:solidFill>
                  <a:srgbClr val="FF0000"/>
                </a:solidFill>
                <a:latin typeface="Calibri" panose="020F0502020204030204"/>
              </a:rPr>
              <a:t>COPY+TRANSFORM+COMBINE</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smtClean="0">
                <a:ln>
                  <a:noFill/>
                </a:ln>
                <a:solidFill>
                  <a:srgbClr val="FF0000"/>
                </a:solidFill>
                <a:effectLst/>
                <a:uLnTx/>
                <a:uFillTx/>
                <a:latin typeface="Calibri" panose="020F0502020204030204"/>
              </a:rPr>
              <a:t>1% idea with 99% Execution </a:t>
            </a:r>
          </a:p>
        </p:txBody>
      </p:sp>
      <p:pic>
        <p:nvPicPr>
          <p:cNvPr id="3" name="Picture 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151090" y="4774173"/>
            <a:ext cx="2575311" cy="1372693"/>
          </a:xfrm>
          <a:prstGeom prst="rect">
            <a:avLst/>
          </a:prstGeom>
        </p:spPr>
      </p:pic>
      <p:pic>
        <p:nvPicPr>
          <p:cNvPr id="12" name="Picture 11"/>
          <p:cNvPicPr>
            <a:picLocks noChangeAspect="1"/>
          </p:cNvPicPr>
          <p:nvPr/>
        </p:nvPicPr>
        <p:blipFill rotWithShape="1">
          <a:blip r:embed="rId20">
            <a:extLst>
              <a:ext uri="{28A0092B-C50C-407E-A947-70E740481C1C}">
                <a14:useLocalDpi xmlns:a14="http://schemas.microsoft.com/office/drawing/2010/main" val="0"/>
              </a:ext>
            </a:extLst>
          </a:blip>
          <a:srcRect l="7999"/>
          <a:stretch/>
        </p:blipFill>
        <p:spPr>
          <a:xfrm>
            <a:off x="5151548" y="2189407"/>
            <a:ext cx="3899853" cy="3747753"/>
          </a:xfrm>
          <a:prstGeom prst="rect">
            <a:avLst/>
          </a:prstGeom>
        </p:spPr>
      </p:pic>
      <p:sp>
        <p:nvSpPr>
          <p:cNvPr id="11" name="Rounded Rectangular Callout 10"/>
          <p:cNvSpPr/>
          <p:nvPr/>
        </p:nvSpPr>
        <p:spPr bwMode="auto">
          <a:xfrm>
            <a:off x="4734680" y="3224499"/>
            <a:ext cx="519367" cy="429223"/>
          </a:xfrm>
          <a:prstGeom prst="wedgeRoundRectCallou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IN" sz="800" b="1" dirty="0" smtClean="0">
                <a:solidFill>
                  <a:schemeClr val="bg2"/>
                </a:solidFill>
                <a:latin typeface="+mj-ea"/>
                <a:ea typeface="+mj-ea"/>
              </a:rPr>
              <a:t>25%</a:t>
            </a:r>
            <a:endParaRPr kumimoji="1" lang="en-IN" sz="800" b="1" dirty="0">
              <a:solidFill>
                <a:schemeClr val="bg2"/>
              </a:solidFill>
              <a:latin typeface="+mj-ea"/>
              <a:ea typeface="+mj-ea"/>
            </a:endParaRPr>
          </a:p>
        </p:txBody>
      </p:sp>
      <p:sp>
        <p:nvSpPr>
          <p:cNvPr id="13" name="Rounded Rectangular Callout 12"/>
          <p:cNvSpPr/>
          <p:nvPr/>
        </p:nvSpPr>
        <p:spPr bwMode="auto">
          <a:xfrm>
            <a:off x="4734681" y="3979764"/>
            <a:ext cx="527264" cy="429644"/>
          </a:xfrm>
          <a:prstGeom prst="wedgeRoundRectCallou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IN" sz="800" b="1" dirty="0" smtClean="0">
                <a:solidFill>
                  <a:schemeClr val="bg1"/>
                </a:solidFill>
                <a:latin typeface="+mj-ea"/>
                <a:ea typeface="+mj-ea"/>
              </a:rPr>
              <a:t>60%</a:t>
            </a:r>
            <a:endParaRPr kumimoji="1" lang="en-IN" b="1" dirty="0">
              <a:solidFill>
                <a:schemeClr val="bg1"/>
              </a:solidFill>
              <a:latin typeface="+mj-ea"/>
              <a:ea typeface="+mj-ea"/>
            </a:endParaRPr>
          </a:p>
        </p:txBody>
      </p:sp>
      <p:sp>
        <p:nvSpPr>
          <p:cNvPr id="14" name="Rounded Rectangular Callout 13"/>
          <p:cNvSpPr/>
          <p:nvPr/>
        </p:nvSpPr>
        <p:spPr bwMode="auto">
          <a:xfrm>
            <a:off x="4734681" y="4638666"/>
            <a:ext cx="527263" cy="389221"/>
          </a:xfrm>
          <a:prstGeom prst="wedgeRoundRectCallou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IN" sz="800" b="1" dirty="0" smtClean="0">
                <a:solidFill>
                  <a:schemeClr val="bg1"/>
                </a:solidFill>
                <a:latin typeface="+mj-ea"/>
                <a:ea typeface="+mj-ea"/>
              </a:rPr>
              <a:t>15%</a:t>
            </a:r>
            <a:endParaRPr kumimoji="1" lang="en-IN" sz="800" b="1" dirty="0">
              <a:solidFill>
                <a:schemeClr val="bg1"/>
              </a:solidFill>
              <a:latin typeface="+mj-ea"/>
              <a:ea typeface="+mj-ea"/>
            </a:endParaRPr>
          </a:p>
        </p:txBody>
      </p:sp>
      <p:sp>
        <p:nvSpPr>
          <p:cNvPr id="15" name="5-Point Star 14"/>
          <p:cNvSpPr/>
          <p:nvPr/>
        </p:nvSpPr>
        <p:spPr bwMode="auto">
          <a:xfrm>
            <a:off x="4322639" y="3224499"/>
            <a:ext cx="554479" cy="341236"/>
          </a:xfrm>
          <a:prstGeom prst="star5">
            <a:avLst/>
          </a:prstGeom>
          <a:solidFill>
            <a:srgbClr val="FF00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IN" b="1" dirty="0">
              <a:latin typeface="+mj-ea"/>
              <a:ea typeface="+mj-ea"/>
            </a:endParaRPr>
          </a:p>
        </p:txBody>
      </p:sp>
      <p:sp>
        <p:nvSpPr>
          <p:cNvPr id="16" name="5-Point Star 15"/>
          <p:cNvSpPr/>
          <p:nvPr/>
        </p:nvSpPr>
        <p:spPr bwMode="auto">
          <a:xfrm>
            <a:off x="4346389" y="3923989"/>
            <a:ext cx="554479" cy="341236"/>
          </a:xfrm>
          <a:prstGeom prst="star5">
            <a:avLst/>
          </a:prstGeom>
          <a:solidFill>
            <a:srgbClr val="FF00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IN" b="1" dirty="0">
              <a:latin typeface="+mj-ea"/>
              <a:ea typeface="+mj-ea"/>
            </a:endParaRPr>
          </a:p>
        </p:txBody>
      </p:sp>
      <p:sp>
        <p:nvSpPr>
          <p:cNvPr id="17" name="5-Point Star 16"/>
          <p:cNvSpPr/>
          <p:nvPr/>
        </p:nvSpPr>
        <p:spPr bwMode="auto">
          <a:xfrm>
            <a:off x="4354386" y="4574203"/>
            <a:ext cx="554479" cy="341236"/>
          </a:xfrm>
          <a:prstGeom prst="star5">
            <a:avLst/>
          </a:prstGeom>
          <a:solidFill>
            <a:srgbClr val="FF00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IN" b="1" dirty="0">
              <a:latin typeface="+mj-ea"/>
              <a:ea typeface="+mj-ea"/>
            </a:endParaRPr>
          </a:p>
        </p:txBody>
      </p:sp>
      <p:sp>
        <p:nvSpPr>
          <p:cNvPr id="19" name="5-Point Star 18"/>
          <p:cNvSpPr/>
          <p:nvPr/>
        </p:nvSpPr>
        <p:spPr bwMode="auto">
          <a:xfrm>
            <a:off x="4798984" y="6017346"/>
            <a:ext cx="451980" cy="276772"/>
          </a:xfrm>
          <a:prstGeom prst="star5">
            <a:avLst/>
          </a:prstGeom>
          <a:solidFill>
            <a:srgbClr val="FF00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IN" b="1" dirty="0">
              <a:latin typeface="+mj-ea"/>
              <a:ea typeface="+mj-ea"/>
            </a:endParaRPr>
          </a:p>
        </p:txBody>
      </p:sp>
      <p:sp>
        <p:nvSpPr>
          <p:cNvPr id="20" name="TextBox 19"/>
          <p:cNvSpPr txBox="1"/>
          <p:nvPr/>
        </p:nvSpPr>
        <p:spPr>
          <a:xfrm>
            <a:off x="5350379" y="5825183"/>
            <a:ext cx="2196641" cy="738664"/>
          </a:xfrm>
          <a:prstGeom prst="rect">
            <a:avLst/>
          </a:prstGeom>
          <a:noFill/>
        </p:spPr>
        <p:txBody>
          <a:bodyPr wrap="square" rtlCol="0">
            <a:spAutoFit/>
          </a:bodyPr>
          <a:lstStyle/>
          <a:p>
            <a:endParaRPr lang="en-IN" sz="1400" dirty="0" smtClean="0"/>
          </a:p>
          <a:p>
            <a:r>
              <a:rPr lang="en-IN" sz="1400" dirty="0" smtClean="0"/>
              <a:t>Creativity</a:t>
            </a:r>
          </a:p>
          <a:p>
            <a:r>
              <a:rPr lang="en-IN" sz="1400" dirty="0" smtClean="0"/>
              <a:t>Innovation</a:t>
            </a:r>
            <a:endParaRPr lang="en-IN" sz="1400" dirty="0"/>
          </a:p>
        </p:txBody>
      </p:sp>
      <p:sp>
        <p:nvSpPr>
          <p:cNvPr id="21" name="5-Point Star 20"/>
          <p:cNvSpPr/>
          <p:nvPr/>
        </p:nvSpPr>
        <p:spPr bwMode="auto">
          <a:xfrm>
            <a:off x="3943325" y="3945696"/>
            <a:ext cx="554479" cy="292011"/>
          </a:xfrm>
          <a:prstGeom prst="star5">
            <a:avLst/>
          </a:prstGeom>
          <a:solidFill>
            <a:srgbClr val="FF00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IN" b="1" dirty="0">
              <a:latin typeface="+mj-ea"/>
              <a:ea typeface="+mj-ea"/>
            </a:endParaRPr>
          </a:p>
        </p:txBody>
      </p:sp>
      <p:sp>
        <p:nvSpPr>
          <p:cNvPr id="22" name="Rounded Rectangular Callout 21"/>
          <p:cNvSpPr/>
          <p:nvPr/>
        </p:nvSpPr>
        <p:spPr bwMode="auto">
          <a:xfrm>
            <a:off x="4893973" y="6308370"/>
            <a:ext cx="353079" cy="202007"/>
          </a:xfrm>
          <a:prstGeom prst="wedgeRoundRectCallou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IN" b="1" dirty="0">
              <a:latin typeface="+mj-ea"/>
              <a:ea typeface="+mj-ea"/>
            </a:endParaRPr>
          </a:p>
        </p:txBody>
      </p:sp>
    </p:spTree>
    <p:extLst>
      <p:ext uri="{BB962C8B-B14F-4D97-AF65-F5344CB8AC3E}">
        <p14:creationId xmlns:p14="http://schemas.microsoft.com/office/powerpoint/2010/main" val="24212567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Specifications of DSM code </a:t>
            </a:r>
            <a:r>
              <a:rPr lang="en-US" dirty="0" smtClean="0"/>
              <a:t>(6):</a:t>
            </a:r>
            <a:endParaRPr lang="en-IN" dirty="0"/>
          </a:p>
        </p:txBody>
      </p:sp>
      <p:sp>
        <p:nvSpPr>
          <p:cNvPr id="3" name="Content Placeholder 2"/>
          <p:cNvSpPr>
            <a:spLocks noGrp="1"/>
          </p:cNvSpPr>
          <p:nvPr>
            <p:ph sz="quarter" idx="10"/>
          </p:nvPr>
        </p:nvSpPr>
        <p:spPr/>
        <p:txBody>
          <a:bodyPr/>
          <a:lstStyle/>
          <a:p>
            <a:r>
              <a:rPr lang="en-IN" dirty="0" smtClean="0"/>
              <a:t>21.</a:t>
            </a:r>
            <a:endParaRPr lang="en-IN" dirty="0"/>
          </a:p>
        </p:txBody>
      </p:sp>
    </p:spTree>
    <p:extLst>
      <p:ext uri="{BB962C8B-B14F-4D97-AF65-F5344CB8AC3E}">
        <p14:creationId xmlns:p14="http://schemas.microsoft.com/office/powerpoint/2010/main" val="1995283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800" dirty="0" smtClean="0"/>
              <a:t>( Forward and Backward):DSM Model</a:t>
            </a:r>
            <a:endParaRPr lang="en-US" sz="2800" dirty="0"/>
          </a:p>
        </p:txBody>
      </p:sp>
      <p:graphicFrame>
        <p:nvGraphicFramePr>
          <p:cNvPr id="5" name="Object 4"/>
          <p:cNvGraphicFramePr>
            <a:graphicFrameLocks noChangeAspect="1"/>
          </p:cNvGraphicFramePr>
          <p:nvPr>
            <p:extLst>
              <p:ext uri="{D42A27DB-BD31-4B8C-83A1-F6EECF244321}">
                <p14:modId xmlns:p14="http://schemas.microsoft.com/office/powerpoint/2010/main" val="2461124687"/>
              </p:ext>
            </p:extLst>
          </p:nvPr>
        </p:nvGraphicFramePr>
        <p:xfrm>
          <a:off x="119675" y="696686"/>
          <a:ext cx="11583457" cy="2757714"/>
        </p:xfrm>
        <a:graphic>
          <a:graphicData uri="http://schemas.openxmlformats.org/presentationml/2006/ole">
            <mc:AlternateContent xmlns:mc="http://schemas.openxmlformats.org/markup-compatibility/2006">
              <mc:Choice xmlns:v="urn:schemas-microsoft-com:vml" Requires="v">
                <p:oleObj spid="_x0000_s1080" name="Worksheet" r:id="rId3" imgW="7467423" imgH="1723979" progId="Excel.Sheet.12">
                  <p:embed/>
                </p:oleObj>
              </mc:Choice>
              <mc:Fallback>
                <p:oleObj name="Worksheet" r:id="rId3" imgW="7467423" imgH="1723979" progId="Excel.Sheet.12">
                  <p:embed/>
                  <p:pic>
                    <p:nvPicPr>
                      <p:cNvPr id="0" name=""/>
                      <p:cNvPicPr/>
                      <p:nvPr/>
                    </p:nvPicPr>
                    <p:blipFill>
                      <a:blip r:embed="rId4"/>
                      <a:stretch>
                        <a:fillRect/>
                      </a:stretch>
                    </p:blipFill>
                    <p:spPr>
                      <a:xfrm>
                        <a:off x="119675" y="696686"/>
                        <a:ext cx="11583457" cy="2757714"/>
                      </a:xfrm>
                      <a:prstGeom prst="rect">
                        <a:avLst/>
                      </a:prstGeom>
                    </p:spPr>
                  </p:pic>
                </p:oleObj>
              </mc:Fallback>
            </mc:AlternateContent>
          </a:graphicData>
        </a:graphic>
      </p:graphicFrame>
    </p:spTree>
    <p:extLst>
      <p:ext uri="{BB962C8B-B14F-4D97-AF65-F5344CB8AC3E}">
        <p14:creationId xmlns:p14="http://schemas.microsoft.com/office/powerpoint/2010/main" val="25138608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800" dirty="0" smtClean="0"/>
              <a:t>Phase 1 &amp; 2 ( DFEAT &amp; RFEAT) Results (1):</a:t>
            </a:r>
            <a:endParaRPr lang="en-US" sz="2800" dirty="0"/>
          </a:p>
        </p:txBody>
      </p:sp>
      <p:sp>
        <p:nvSpPr>
          <p:cNvPr id="4" name="Content Placeholder 2"/>
          <p:cNvSpPr>
            <a:spLocks noGrp="1"/>
          </p:cNvSpPr>
          <p:nvPr>
            <p:ph idx="4294967295"/>
          </p:nvPr>
        </p:nvSpPr>
        <p:spPr>
          <a:xfrm>
            <a:off x="239351" y="827315"/>
            <a:ext cx="11583455" cy="5779548"/>
          </a:xfrm>
          <a:prstGeom prst="rect">
            <a:avLst/>
          </a:prstGeom>
        </p:spPr>
        <p:txBody>
          <a:bodyPr>
            <a:normAutofit fontScale="77500" lnSpcReduction="20000"/>
          </a:bodyPr>
          <a:lstStyle/>
          <a:p>
            <a:r>
              <a:rPr lang="en-US" sz="1600" b="1" dirty="0" smtClean="0"/>
              <a:t>1. This code can work with any well defined schema.</a:t>
            </a:r>
          </a:p>
          <a:p>
            <a:pPr marL="0" indent="0">
              <a:buNone/>
            </a:pPr>
            <a:endParaRPr lang="en-US" sz="1600" b="1" dirty="0" smtClean="0"/>
          </a:p>
          <a:p>
            <a:r>
              <a:rPr lang="en-US" sz="1600" b="1" dirty="0" smtClean="0"/>
              <a:t>2. DFEAT : Forward features </a:t>
            </a:r>
            <a:r>
              <a:rPr lang="en-US" sz="1600" b="1" dirty="0" err="1" smtClean="0"/>
              <a:t>i,e</a:t>
            </a:r>
            <a:r>
              <a:rPr lang="en-US" sz="1600" b="1" dirty="0" smtClean="0"/>
              <a:t> Aggregate feature with COUNT function.</a:t>
            </a:r>
          </a:p>
          <a:p>
            <a:pPr marL="0" indent="0">
              <a:buNone/>
            </a:pPr>
            <a:r>
              <a:rPr lang="en-US" sz="1600" b="1" dirty="0"/>
              <a:t>Ex: courses_1 :</a:t>
            </a:r>
          </a:p>
          <a:p>
            <a:pPr marL="0" indent="0">
              <a:buNone/>
            </a:pPr>
            <a:r>
              <a:rPr lang="en-US" sz="1600" b="1" dirty="0"/>
              <a:t>                {</a:t>
            </a:r>
          </a:p>
          <a:p>
            <a:pPr marL="0" indent="0">
              <a:buNone/>
            </a:pPr>
            <a:r>
              <a:rPr lang="en-US" sz="1600" b="1" dirty="0"/>
              <a:t>                        1_total_columns_added : 22</a:t>
            </a:r>
          </a:p>
          <a:p>
            <a:pPr marL="0" indent="0">
              <a:buNone/>
            </a:pPr>
            <a:r>
              <a:rPr lang="en-US" sz="1600" b="1" dirty="0"/>
              <a:t>                        </a:t>
            </a:r>
            <a:r>
              <a:rPr lang="en-US" sz="1600" b="1" dirty="0" err="1"/>
              <a:t>Aggregate_Features</a:t>
            </a:r>
            <a:r>
              <a:rPr lang="en-US" sz="1600" b="1" dirty="0"/>
              <a:t> : 22</a:t>
            </a:r>
          </a:p>
          <a:p>
            <a:pPr marL="0" indent="0">
              <a:buNone/>
            </a:pPr>
            <a:r>
              <a:rPr lang="en-US" sz="1600" b="1" dirty="0"/>
              <a:t>                        courses_1__425 :</a:t>
            </a:r>
          </a:p>
          <a:p>
            <a:pPr marL="0" indent="0">
              <a:buNone/>
            </a:pPr>
            <a:r>
              <a:rPr lang="en-US" sz="1600" b="1" dirty="0"/>
              <a:t>                        {</a:t>
            </a:r>
          </a:p>
          <a:p>
            <a:pPr marL="0" indent="0">
              <a:buNone/>
            </a:pPr>
            <a:r>
              <a:rPr lang="en-US" sz="1600" b="1" dirty="0"/>
              <a:t>                                </a:t>
            </a:r>
            <a:r>
              <a:rPr lang="en-US" sz="1600" b="1" dirty="0" err="1"/>
              <a:t>caller_table_name</a:t>
            </a:r>
            <a:r>
              <a:rPr lang="en-US" sz="1600" b="1" dirty="0"/>
              <a:t> : Enrollments</a:t>
            </a:r>
          </a:p>
          <a:p>
            <a:pPr marL="0" indent="0">
              <a:buNone/>
            </a:pPr>
            <a:r>
              <a:rPr lang="en-US" sz="1600" b="1" dirty="0"/>
              <a:t>                                </a:t>
            </a:r>
            <a:r>
              <a:rPr lang="en-US" sz="1600" b="1" dirty="0" err="1"/>
              <a:t>current_table_name</a:t>
            </a:r>
            <a:r>
              <a:rPr lang="en-US" sz="1600" b="1" dirty="0"/>
              <a:t> : courses</a:t>
            </a:r>
          </a:p>
          <a:p>
            <a:pPr marL="0" indent="0">
              <a:buNone/>
            </a:pPr>
            <a:r>
              <a:rPr lang="en-US" sz="1600" b="1" dirty="0"/>
              <a:t>                                </a:t>
            </a:r>
            <a:r>
              <a:rPr lang="en-US" sz="1600" b="1" dirty="0" err="1"/>
              <a:t>data_query</a:t>
            </a:r>
            <a:r>
              <a:rPr lang="en-US" sz="1600" b="1" dirty="0"/>
              <a:t> : min(</a:t>
            </a:r>
            <a:r>
              <a:rPr lang="en-US" sz="1600" b="1" dirty="0" err="1"/>
              <a:t>Enrollments.COUNT</a:t>
            </a:r>
            <a:r>
              <a:rPr lang="en-US" sz="1600" b="1" dirty="0"/>
              <a:t>(Logs))</a:t>
            </a:r>
          </a:p>
          <a:p>
            <a:pPr marL="0" indent="0">
              <a:buNone/>
            </a:pPr>
            <a:r>
              <a:rPr lang="en-US" sz="1600" b="1" dirty="0"/>
              <a:t>                                </a:t>
            </a:r>
            <a:r>
              <a:rPr lang="en-US" sz="1600" b="1" dirty="0" err="1"/>
              <a:t>entity_function</a:t>
            </a:r>
            <a:r>
              <a:rPr lang="en-US" sz="1600" b="1" dirty="0"/>
              <a:t> : </a:t>
            </a:r>
            <a:r>
              <a:rPr lang="en-US" sz="1600" b="1" dirty="0" err="1"/>
              <a:t>Aggregate_Features</a:t>
            </a:r>
            <a:endParaRPr lang="en-US" sz="1600" b="1" dirty="0"/>
          </a:p>
          <a:p>
            <a:pPr marL="0" indent="0">
              <a:buNone/>
            </a:pPr>
            <a:r>
              <a:rPr lang="en-US" sz="1600" b="1" dirty="0"/>
              <a:t>                        </a:t>
            </a:r>
            <a:r>
              <a:rPr lang="en-US" sz="1600" b="1" dirty="0" smtClean="0"/>
              <a:t>}</a:t>
            </a:r>
          </a:p>
          <a:p>
            <a:endParaRPr lang="en-US" sz="1600" b="1" dirty="0" smtClean="0"/>
          </a:p>
          <a:p>
            <a:r>
              <a:rPr lang="en-US" sz="1600" b="1" dirty="0"/>
              <a:t> </a:t>
            </a:r>
            <a:r>
              <a:rPr lang="en-US" sz="1600" b="1" dirty="0" smtClean="0"/>
              <a:t>    RFEAT : Backward features  </a:t>
            </a:r>
            <a:r>
              <a:rPr lang="en-US" sz="1600" b="1" dirty="0" err="1" smtClean="0"/>
              <a:t>I,e</a:t>
            </a:r>
            <a:r>
              <a:rPr lang="en-US" sz="1600" b="1" dirty="0" smtClean="0"/>
              <a:t>  Aggregate features with ( </a:t>
            </a:r>
            <a:r>
              <a:rPr lang="en-US" sz="1600" b="1" dirty="0" err="1" smtClean="0"/>
              <a:t>min,max,std,sum,avg</a:t>
            </a:r>
            <a:r>
              <a:rPr lang="en-US" sz="1600" b="1" dirty="0" smtClean="0"/>
              <a:t>) with/without COUNT function.</a:t>
            </a:r>
          </a:p>
          <a:p>
            <a:pPr marL="0" indent="0">
              <a:buNone/>
            </a:pPr>
            <a:r>
              <a:rPr lang="en-US" sz="1600" b="1" dirty="0" smtClean="0"/>
              <a:t>Ex: </a:t>
            </a:r>
            <a:r>
              <a:rPr lang="en-US" sz="1200" b="1" dirty="0"/>
              <a:t>Enrollments_1 :</a:t>
            </a:r>
          </a:p>
          <a:p>
            <a:pPr marL="0" indent="0">
              <a:buNone/>
            </a:pPr>
            <a:r>
              <a:rPr lang="en-US" sz="1200" b="1" dirty="0"/>
              <a:t>                {</a:t>
            </a:r>
          </a:p>
          <a:p>
            <a:pPr marL="0" indent="0">
              <a:buNone/>
            </a:pPr>
            <a:r>
              <a:rPr lang="en-US" sz="1200" b="1" dirty="0"/>
              <a:t>                        1_total_columns_added : 1</a:t>
            </a:r>
          </a:p>
          <a:p>
            <a:pPr marL="0" indent="0">
              <a:buNone/>
            </a:pPr>
            <a:r>
              <a:rPr lang="en-US" sz="1200" b="1" dirty="0"/>
              <a:t>                        </a:t>
            </a:r>
            <a:r>
              <a:rPr lang="en-US" sz="1200" b="1" dirty="0" err="1"/>
              <a:t>Aggregate_Features</a:t>
            </a:r>
            <a:r>
              <a:rPr lang="en-US" sz="1200" b="1" dirty="0"/>
              <a:t> : 1</a:t>
            </a:r>
          </a:p>
          <a:p>
            <a:pPr marL="0" indent="0">
              <a:buNone/>
            </a:pPr>
            <a:r>
              <a:rPr lang="en-US" sz="1200" b="1" dirty="0"/>
              <a:t>                        Enrollments_1__654 :</a:t>
            </a:r>
          </a:p>
          <a:p>
            <a:pPr marL="0" indent="0">
              <a:buNone/>
            </a:pPr>
            <a:r>
              <a:rPr lang="en-US" sz="1200" b="1" dirty="0"/>
              <a:t>                        {</a:t>
            </a:r>
          </a:p>
          <a:p>
            <a:pPr marL="0" indent="0">
              <a:buNone/>
            </a:pPr>
            <a:r>
              <a:rPr lang="en-US" sz="1200" b="1" dirty="0"/>
              <a:t>                                </a:t>
            </a:r>
            <a:r>
              <a:rPr lang="en-US" sz="1200" b="1" dirty="0" err="1"/>
              <a:t>caller_table_name</a:t>
            </a:r>
            <a:r>
              <a:rPr lang="en-US" sz="1200" b="1" dirty="0"/>
              <a:t> : no caller</a:t>
            </a:r>
          </a:p>
          <a:p>
            <a:pPr marL="0" indent="0">
              <a:buNone/>
            </a:pPr>
            <a:r>
              <a:rPr lang="en-US" sz="1200" b="1" dirty="0"/>
              <a:t>                                </a:t>
            </a:r>
            <a:r>
              <a:rPr lang="en-US" sz="1200" b="1" dirty="0" err="1"/>
              <a:t>current_table_name</a:t>
            </a:r>
            <a:r>
              <a:rPr lang="en-US" sz="1200" b="1" dirty="0"/>
              <a:t> : Enrollments</a:t>
            </a:r>
          </a:p>
          <a:p>
            <a:pPr marL="0" indent="0">
              <a:buNone/>
            </a:pPr>
            <a:r>
              <a:rPr lang="en-US" sz="1200" b="1" dirty="0"/>
              <a:t>                                </a:t>
            </a:r>
            <a:r>
              <a:rPr lang="en-US" sz="1200" b="1" dirty="0" err="1"/>
              <a:t>data_query</a:t>
            </a:r>
            <a:r>
              <a:rPr lang="en-US" sz="1200" b="1" dirty="0"/>
              <a:t> : COUNT(Logs)</a:t>
            </a:r>
          </a:p>
          <a:p>
            <a:pPr marL="0" indent="0">
              <a:buNone/>
            </a:pPr>
            <a:r>
              <a:rPr lang="en-US" sz="1200" b="1" dirty="0"/>
              <a:t>                                </a:t>
            </a:r>
            <a:r>
              <a:rPr lang="en-US" sz="1200" b="1" dirty="0" err="1"/>
              <a:t>entity_function</a:t>
            </a:r>
            <a:r>
              <a:rPr lang="en-US" sz="1200" b="1" dirty="0"/>
              <a:t> : </a:t>
            </a:r>
            <a:r>
              <a:rPr lang="en-US" sz="1200" b="1" dirty="0" err="1"/>
              <a:t>Aggregate_Features</a:t>
            </a:r>
            <a:endParaRPr lang="en-US" sz="1200" b="1" dirty="0"/>
          </a:p>
          <a:p>
            <a:pPr marL="0" indent="0">
              <a:buNone/>
            </a:pPr>
            <a:r>
              <a:rPr lang="en-US" sz="1200" b="1" dirty="0"/>
              <a:t>                        }</a:t>
            </a:r>
          </a:p>
          <a:p>
            <a:pPr marL="0" indent="0">
              <a:buNone/>
            </a:pPr>
            <a:r>
              <a:rPr lang="en-US" sz="1200" b="1" dirty="0"/>
              <a:t>                }</a:t>
            </a:r>
          </a:p>
          <a:p>
            <a:pPr marL="0" indent="0">
              <a:buNone/>
            </a:pPr>
            <a:endParaRPr lang="en-US" sz="1600" b="1" dirty="0" smtClean="0"/>
          </a:p>
          <a:p>
            <a:pPr marL="0" indent="0">
              <a:buNone/>
            </a:pPr>
            <a:endParaRPr lang="en-US" sz="1600" b="1" dirty="0" smtClean="0"/>
          </a:p>
        </p:txBody>
      </p:sp>
    </p:spTree>
    <p:extLst>
      <p:ext uri="{BB962C8B-B14F-4D97-AF65-F5344CB8AC3E}">
        <p14:creationId xmlns:p14="http://schemas.microsoft.com/office/powerpoint/2010/main" val="22672016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800" dirty="0"/>
              <a:t>Phase 1 &amp; 2 ( DFEAT &amp; RFEAT) </a:t>
            </a:r>
            <a:r>
              <a:rPr lang="en-US" sz="2800" dirty="0" smtClean="0"/>
              <a:t>Results (2) </a:t>
            </a:r>
            <a:r>
              <a:rPr lang="en-US" sz="2800" dirty="0"/>
              <a:t>:</a:t>
            </a:r>
          </a:p>
        </p:txBody>
      </p:sp>
      <p:sp>
        <p:nvSpPr>
          <p:cNvPr id="4" name="Content Placeholder 2"/>
          <p:cNvSpPr>
            <a:spLocks noGrp="1"/>
          </p:cNvSpPr>
          <p:nvPr>
            <p:ph idx="4294967295"/>
          </p:nvPr>
        </p:nvSpPr>
        <p:spPr>
          <a:xfrm>
            <a:off x="239351" y="901521"/>
            <a:ext cx="11583455" cy="5705341"/>
          </a:xfrm>
          <a:prstGeom prst="rect">
            <a:avLst/>
          </a:prstGeom>
        </p:spPr>
        <p:txBody>
          <a:bodyPr>
            <a:normAutofit/>
          </a:bodyPr>
          <a:lstStyle/>
          <a:p>
            <a:r>
              <a:rPr lang="en-US" sz="2300" b="1" dirty="0" smtClean="0"/>
              <a:t>Also </a:t>
            </a:r>
            <a:r>
              <a:rPr lang="en-US" sz="2300" b="1" dirty="0"/>
              <a:t>Flat features are part of backward features.</a:t>
            </a:r>
          </a:p>
          <a:p>
            <a:pPr marL="0" indent="0">
              <a:buNone/>
            </a:pPr>
            <a:r>
              <a:rPr lang="en-IN" sz="2300" b="1" dirty="0" smtClean="0"/>
              <a:t>  making </a:t>
            </a:r>
            <a:r>
              <a:rPr lang="en-IN" sz="2300" b="1" dirty="0"/>
              <a:t>flat features </a:t>
            </a:r>
            <a:r>
              <a:rPr lang="en-IN" sz="2300" b="1" dirty="0" err="1"/>
              <a:t>Enrollments</a:t>
            </a:r>
            <a:endParaRPr lang="en-IN" sz="2300" b="1" dirty="0"/>
          </a:p>
          <a:p>
            <a:pPr marL="0" indent="0">
              <a:buNone/>
            </a:pPr>
            <a:r>
              <a:rPr lang="en-IN" sz="2300" b="1" dirty="0" smtClean="0"/>
              <a:t> Ex: Adding </a:t>
            </a:r>
            <a:r>
              <a:rPr lang="en-IN" sz="2300" b="1" dirty="0"/>
              <a:t>Column in Table = </a:t>
            </a:r>
            <a:r>
              <a:rPr lang="en-IN" sz="2300" b="1" dirty="0" err="1"/>
              <a:t>Enrollments</a:t>
            </a:r>
            <a:r>
              <a:rPr lang="en-IN" sz="2300" b="1" dirty="0"/>
              <a:t> at column Number = 4 and data = </a:t>
            </a:r>
            <a:r>
              <a:rPr lang="en-IN" sz="2300" b="1" dirty="0" err="1"/>
              <a:t>course.from_date</a:t>
            </a:r>
            <a:endParaRPr lang="en-IN" sz="2300" b="1" dirty="0"/>
          </a:p>
          <a:p>
            <a:pPr marL="0" indent="0">
              <a:buNone/>
            </a:pPr>
            <a:endParaRPr lang="en-US" sz="2300" b="1" dirty="0"/>
          </a:p>
          <a:p>
            <a:r>
              <a:rPr lang="en-US" sz="2300" b="1" dirty="0"/>
              <a:t>3. Based on the code changes &amp; debugging that we have done, we are in a position of generating statistics for complete schema as well as for individual tables</a:t>
            </a:r>
            <a:r>
              <a:rPr lang="en-US" sz="2300" b="1" dirty="0" smtClean="0"/>
              <a:t>.</a:t>
            </a:r>
          </a:p>
          <a:p>
            <a:endParaRPr lang="en-US" sz="2300" b="1" dirty="0"/>
          </a:p>
          <a:p>
            <a:pPr marL="0" indent="0">
              <a:buNone/>
            </a:pPr>
            <a:endParaRPr lang="en-US" sz="2300" b="1" dirty="0" smtClean="0"/>
          </a:p>
          <a:p>
            <a:pPr marL="0" indent="0">
              <a:buNone/>
            </a:pPr>
            <a:endParaRPr lang="en-US" sz="2300" b="1" dirty="0"/>
          </a:p>
          <a:p>
            <a:pPr marL="0" indent="0">
              <a:buNone/>
            </a:pPr>
            <a:endParaRPr lang="en-US" sz="2300" b="1" dirty="0" smtClean="0"/>
          </a:p>
          <a:p>
            <a:endParaRPr lang="en-US" sz="2300" b="1" dirty="0"/>
          </a:p>
          <a:p>
            <a:endParaRPr lang="en-US" sz="2300" b="1" dirty="0"/>
          </a:p>
          <a:p>
            <a:endParaRPr lang="en-US" sz="4800" b="1" dirty="0"/>
          </a:p>
        </p:txBody>
      </p:sp>
    </p:spTree>
    <p:extLst>
      <p:ext uri="{BB962C8B-B14F-4D97-AF65-F5344CB8AC3E}">
        <p14:creationId xmlns:p14="http://schemas.microsoft.com/office/powerpoint/2010/main" val="36483592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351" y="203200"/>
            <a:ext cx="11712000" cy="380000"/>
          </a:xfrm>
        </p:spPr>
        <p:txBody>
          <a:bodyPr>
            <a:normAutofit fontScale="90000"/>
          </a:bodyPr>
          <a:lstStyle/>
          <a:p>
            <a:r>
              <a:rPr lang="en-IN" dirty="0"/>
              <a:t>ADDITIONAL SLIDES</a:t>
            </a:r>
            <a:br>
              <a:rPr lang="en-IN" dirty="0"/>
            </a:br>
            <a:endParaRPr lang="en-IN" dirty="0"/>
          </a:p>
        </p:txBody>
      </p:sp>
      <p:sp>
        <p:nvSpPr>
          <p:cNvPr id="3" name="Content Placeholder 2"/>
          <p:cNvSpPr>
            <a:spLocks noGrp="1"/>
          </p:cNvSpPr>
          <p:nvPr>
            <p:ph sz="quarter" idx="10"/>
          </p:nvPr>
        </p:nvSpPr>
        <p:spPr/>
        <p:txBody>
          <a:bodyPr/>
          <a:lstStyle/>
          <a:p>
            <a:r>
              <a:rPr lang="en-IN" dirty="0" smtClean="0"/>
              <a:t>ADDITIONAL SLIDES</a:t>
            </a:r>
            <a:endParaRPr lang="en-IN" dirty="0"/>
          </a:p>
        </p:txBody>
      </p:sp>
    </p:spTree>
    <p:extLst>
      <p:ext uri="{BB962C8B-B14F-4D97-AF65-F5344CB8AC3E}">
        <p14:creationId xmlns:p14="http://schemas.microsoft.com/office/powerpoint/2010/main" val="26990320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2060"/>
          </a:solidFill>
        </p:spPr>
        <p:txBody>
          <a:bodyPr>
            <a:normAutofit/>
          </a:bodyPr>
          <a:lstStyle/>
          <a:p>
            <a:r>
              <a:rPr lang="en-IN" dirty="0" smtClean="0"/>
              <a:t>HLD : Slides #1</a:t>
            </a:r>
            <a:endParaRPr lang="en-IN"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054189522"/>
              </p:ext>
            </p:extLst>
          </p:nvPr>
        </p:nvGraphicFramePr>
        <p:xfrm>
          <a:off x="218368" y="1364342"/>
          <a:ext cx="1074057" cy="3439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074597" y="1364342"/>
            <a:ext cx="6275468" cy="3439885"/>
          </a:xfrm>
          <a:prstGeom prst="rect">
            <a:avLst/>
          </a:prstGeom>
          <a:noFill/>
          <a:ln w="76200">
            <a:solidFill>
              <a:srgbClr val="002060"/>
            </a:solidFill>
          </a:ln>
        </p:spPr>
        <p:txBody>
          <a:bodyPr wrap="square" rtlCol="0">
            <a:spAutoFit/>
          </a:bodyPr>
          <a:lstStyle/>
          <a:p>
            <a:endParaRPr lang="en-IN" dirty="0"/>
          </a:p>
        </p:txBody>
      </p:sp>
      <p:sp>
        <p:nvSpPr>
          <p:cNvPr id="6" name="Can 5"/>
          <p:cNvSpPr/>
          <p:nvPr/>
        </p:nvSpPr>
        <p:spPr bwMode="auto">
          <a:xfrm>
            <a:off x="1837364" y="2502536"/>
            <a:ext cx="1190171" cy="1375809"/>
          </a:xfrm>
          <a:prstGeom prst="can">
            <a:avLst/>
          </a:prstGeom>
          <a:solidFill>
            <a:srgbClr val="00206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IN" b="1" dirty="0" smtClean="0">
                <a:solidFill>
                  <a:schemeClr val="bg1"/>
                </a:solidFill>
                <a:latin typeface="+mj-ea"/>
                <a:ea typeface="+mj-ea"/>
              </a:rPr>
              <a:t>Database</a:t>
            </a:r>
            <a:endParaRPr kumimoji="1" lang="en-IN" b="1" dirty="0">
              <a:solidFill>
                <a:schemeClr val="bg1"/>
              </a:solidFill>
              <a:latin typeface="+mj-ea"/>
              <a:ea typeface="+mj-ea"/>
            </a:endParaRPr>
          </a:p>
        </p:txBody>
      </p:sp>
      <p:sp>
        <p:nvSpPr>
          <p:cNvPr id="9" name="Right Arrow 8"/>
          <p:cNvSpPr/>
          <p:nvPr/>
        </p:nvSpPr>
        <p:spPr bwMode="auto">
          <a:xfrm>
            <a:off x="1292425" y="2841968"/>
            <a:ext cx="544939" cy="484632"/>
          </a:xfrm>
          <a:prstGeom prst="rightArrow">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IN" b="1" dirty="0">
              <a:latin typeface="+mj-ea"/>
              <a:ea typeface="+mj-ea"/>
            </a:endParaRPr>
          </a:p>
        </p:txBody>
      </p:sp>
      <p:sp>
        <p:nvSpPr>
          <p:cNvPr id="10" name="Right Arrow 9"/>
          <p:cNvSpPr/>
          <p:nvPr/>
        </p:nvSpPr>
        <p:spPr bwMode="auto">
          <a:xfrm>
            <a:off x="3061862" y="2948124"/>
            <a:ext cx="978408" cy="484632"/>
          </a:xfrm>
          <a:prstGeom prst="rightArrow">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IN" b="1" dirty="0">
              <a:latin typeface="+mj-ea"/>
              <a:ea typeface="+mj-ea"/>
            </a:endParaRPr>
          </a:p>
        </p:txBody>
      </p:sp>
      <p:sp>
        <p:nvSpPr>
          <p:cNvPr id="11" name="Bent-Up Arrow 10"/>
          <p:cNvSpPr/>
          <p:nvPr/>
        </p:nvSpPr>
        <p:spPr bwMode="auto">
          <a:xfrm flipV="1">
            <a:off x="1230704" y="1771016"/>
            <a:ext cx="1425409" cy="731520"/>
          </a:xfrm>
          <a:prstGeom prst="bentUpArrow">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IN" b="1" dirty="0">
              <a:latin typeface="+mj-ea"/>
              <a:ea typeface="+mj-ea"/>
            </a:endParaRPr>
          </a:p>
        </p:txBody>
      </p:sp>
      <p:sp>
        <p:nvSpPr>
          <p:cNvPr id="12" name="Bent-Up Arrow 11"/>
          <p:cNvSpPr/>
          <p:nvPr/>
        </p:nvSpPr>
        <p:spPr bwMode="auto">
          <a:xfrm>
            <a:off x="1292424" y="3878345"/>
            <a:ext cx="1363689" cy="758933"/>
          </a:xfrm>
          <a:prstGeom prst="bentUpArrow">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IN" b="1" dirty="0">
              <a:latin typeface="+mj-ea"/>
              <a:ea typeface="+mj-ea"/>
            </a:endParaRPr>
          </a:p>
        </p:txBody>
      </p:sp>
      <p:sp>
        <p:nvSpPr>
          <p:cNvPr id="13" name="Right Arrow 12"/>
          <p:cNvSpPr/>
          <p:nvPr/>
        </p:nvSpPr>
        <p:spPr bwMode="auto">
          <a:xfrm>
            <a:off x="10397526" y="2978877"/>
            <a:ext cx="544939" cy="484632"/>
          </a:xfrm>
          <a:prstGeom prst="rightArrow">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IN" b="1" dirty="0">
              <a:latin typeface="+mj-ea"/>
              <a:ea typeface="+mj-ea"/>
            </a:endParaRPr>
          </a:p>
        </p:txBody>
      </p:sp>
      <p:graphicFrame>
        <p:nvGraphicFramePr>
          <p:cNvPr id="14" name="Diagram 13"/>
          <p:cNvGraphicFramePr/>
          <p:nvPr>
            <p:extLst>
              <p:ext uri="{D42A27DB-BD31-4B8C-83A1-F6EECF244321}">
                <p14:modId xmlns:p14="http://schemas.microsoft.com/office/powerpoint/2010/main" val="2464478827"/>
              </p:ext>
            </p:extLst>
          </p:nvPr>
        </p:nvGraphicFramePr>
        <p:xfrm>
          <a:off x="4252686" y="2502536"/>
          <a:ext cx="5965371" cy="116957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extBox 14"/>
          <p:cNvSpPr txBox="1"/>
          <p:nvPr/>
        </p:nvSpPr>
        <p:spPr>
          <a:xfrm>
            <a:off x="4611625" y="1640114"/>
            <a:ext cx="5054889" cy="369332"/>
          </a:xfrm>
          <a:prstGeom prst="rect">
            <a:avLst/>
          </a:prstGeom>
          <a:noFill/>
        </p:spPr>
        <p:txBody>
          <a:bodyPr wrap="square" rtlCol="0">
            <a:spAutoFit/>
          </a:bodyPr>
          <a:lstStyle/>
          <a:p>
            <a:r>
              <a:rPr lang="en-IN" dirty="0" smtClean="0"/>
              <a:t>Data Science Machine</a:t>
            </a:r>
            <a:endParaRPr lang="en-IN" dirty="0"/>
          </a:p>
        </p:txBody>
      </p:sp>
      <p:sp>
        <p:nvSpPr>
          <p:cNvPr id="17" name="TextBox 16"/>
          <p:cNvSpPr txBox="1"/>
          <p:nvPr/>
        </p:nvSpPr>
        <p:spPr>
          <a:xfrm>
            <a:off x="7997371" y="2009446"/>
            <a:ext cx="346964" cy="2585323"/>
          </a:xfrm>
          <a:prstGeom prst="rect">
            <a:avLst/>
          </a:prstGeom>
          <a:noFill/>
          <a:ln w="76200">
            <a:solidFill>
              <a:srgbClr val="002060"/>
            </a:solidFill>
          </a:ln>
        </p:spPr>
        <p:txBody>
          <a:bodyPr wrap="square" rtlCol="0">
            <a:spAutoFit/>
          </a:bodyPr>
          <a:lstStyle/>
          <a:p>
            <a:r>
              <a:rPr lang="en-IN" dirty="0" smtClean="0"/>
              <a:t>INTERFACE</a:t>
            </a:r>
            <a:endParaRPr lang="en-IN" dirty="0"/>
          </a:p>
        </p:txBody>
      </p:sp>
      <p:sp>
        <p:nvSpPr>
          <p:cNvPr id="19" name="TextBox 18"/>
          <p:cNvSpPr txBox="1"/>
          <p:nvPr/>
        </p:nvSpPr>
        <p:spPr>
          <a:xfrm>
            <a:off x="10942464" y="2841968"/>
            <a:ext cx="1146555" cy="646331"/>
          </a:xfrm>
          <a:prstGeom prst="rect">
            <a:avLst/>
          </a:prstGeom>
          <a:noFill/>
        </p:spPr>
        <p:txBody>
          <a:bodyPr wrap="square" rtlCol="0">
            <a:spAutoFit/>
          </a:bodyPr>
          <a:lstStyle/>
          <a:p>
            <a:r>
              <a:rPr lang="en-IN" dirty="0" smtClean="0"/>
              <a:t>Data Insights</a:t>
            </a:r>
            <a:endParaRPr lang="en-IN" dirty="0"/>
          </a:p>
        </p:txBody>
      </p:sp>
      <p:sp>
        <p:nvSpPr>
          <p:cNvPr id="20" name="TextBox 19"/>
          <p:cNvSpPr txBox="1"/>
          <p:nvPr/>
        </p:nvSpPr>
        <p:spPr>
          <a:xfrm>
            <a:off x="8344335" y="3645500"/>
            <a:ext cx="915054" cy="369332"/>
          </a:xfrm>
          <a:prstGeom prst="rect">
            <a:avLst/>
          </a:prstGeom>
          <a:noFill/>
        </p:spPr>
        <p:txBody>
          <a:bodyPr wrap="square" rtlCol="0">
            <a:spAutoFit/>
          </a:bodyPr>
          <a:lstStyle/>
          <a:p>
            <a:r>
              <a:rPr lang="en-IN" dirty="0" smtClean="0"/>
              <a:t>Query</a:t>
            </a:r>
            <a:endParaRPr lang="en-IN" dirty="0"/>
          </a:p>
        </p:txBody>
      </p:sp>
      <p:sp>
        <p:nvSpPr>
          <p:cNvPr id="21" name="TextBox 20"/>
          <p:cNvSpPr txBox="1"/>
          <p:nvPr/>
        </p:nvSpPr>
        <p:spPr>
          <a:xfrm>
            <a:off x="2220686" y="5036457"/>
            <a:ext cx="8302171" cy="646331"/>
          </a:xfrm>
          <a:prstGeom prst="rect">
            <a:avLst/>
          </a:prstGeom>
          <a:noFill/>
        </p:spPr>
        <p:txBody>
          <a:bodyPr wrap="square" rtlCol="0">
            <a:spAutoFit/>
          </a:bodyPr>
          <a:lstStyle/>
          <a:p>
            <a:r>
              <a:rPr lang="en-IN" sz="3600" dirty="0" smtClean="0"/>
              <a:t>FERIHA : Module 2 Module 3</a:t>
            </a:r>
            <a:endParaRPr lang="en-IN" sz="3600" dirty="0"/>
          </a:p>
        </p:txBody>
      </p:sp>
      <p:sp>
        <p:nvSpPr>
          <p:cNvPr id="22" name="TextBox 21"/>
          <p:cNvSpPr txBox="1"/>
          <p:nvPr/>
        </p:nvSpPr>
        <p:spPr>
          <a:xfrm>
            <a:off x="6385919" y="3914472"/>
            <a:ext cx="1422403" cy="646331"/>
          </a:xfrm>
          <a:prstGeom prst="rect">
            <a:avLst/>
          </a:prstGeom>
          <a:noFill/>
        </p:spPr>
        <p:txBody>
          <a:bodyPr wrap="square" rtlCol="0">
            <a:spAutoFit/>
          </a:bodyPr>
          <a:lstStyle/>
          <a:p>
            <a:endParaRPr lang="en-IN" dirty="0" smtClean="0"/>
          </a:p>
          <a:p>
            <a:r>
              <a:rPr lang="en-IN" dirty="0" smtClean="0"/>
              <a:t>Module #2</a:t>
            </a:r>
            <a:endParaRPr lang="en-IN" dirty="0"/>
          </a:p>
        </p:txBody>
      </p:sp>
      <p:sp>
        <p:nvSpPr>
          <p:cNvPr id="24" name="TextBox 23"/>
          <p:cNvSpPr txBox="1"/>
          <p:nvPr/>
        </p:nvSpPr>
        <p:spPr>
          <a:xfrm>
            <a:off x="8694711" y="4150312"/>
            <a:ext cx="1523346" cy="369332"/>
          </a:xfrm>
          <a:prstGeom prst="rect">
            <a:avLst/>
          </a:prstGeom>
          <a:noFill/>
        </p:spPr>
        <p:txBody>
          <a:bodyPr wrap="square" rtlCol="0">
            <a:spAutoFit/>
          </a:bodyPr>
          <a:lstStyle/>
          <a:p>
            <a:r>
              <a:rPr lang="en-IN" dirty="0" smtClean="0"/>
              <a:t>Module #3</a:t>
            </a:r>
            <a:endParaRPr lang="en-IN" dirty="0"/>
          </a:p>
        </p:txBody>
      </p:sp>
    </p:spTree>
    <p:extLst>
      <p:ext uri="{BB962C8B-B14F-4D97-AF65-F5344CB8AC3E}">
        <p14:creationId xmlns:p14="http://schemas.microsoft.com/office/powerpoint/2010/main" val="4015761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HLD : Slide #2 (Module #2: Feature Engineering)</a:t>
            </a:r>
            <a:endParaRPr lang="en-IN" dirty="0"/>
          </a:p>
        </p:txBody>
      </p:sp>
      <p:pic>
        <p:nvPicPr>
          <p:cNvPr id="3" name="Content Placeholder 2"/>
          <p:cNvPicPr>
            <a:picLocks noGrp="1" noChangeAspect="1"/>
          </p:cNvPicPr>
          <p:nvPr>
            <p:ph sz="quarter" idx="10"/>
          </p:nvPr>
        </p:nvPicPr>
        <p:blipFill>
          <a:blip r:embed="rId2"/>
          <a:stretch>
            <a:fillRect/>
          </a:stretch>
        </p:blipFill>
        <p:spPr>
          <a:xfrm>
            <a:off x="0" y="583200"/>
            <a:ext cx="5210175" cy="2562225"/>
          </a:xfrm>
          <a:prstGeom prst="rect">
            <a:avLst/>
          </a:prstGeom>
        </p:spPr>
      </p:pic>
    </p:spTree>
    <p:extLst>
      <p:ext uri="{BB962C8B-B14F-4D97-AF65-F5344CB8AC3E}">
        <p14:creationId xmlns:p14="http://schemas.microsoft.com/office/powerpoint/2010/main" val="2917779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sz="quarter" idx="10"/>
          </p:nvPr>
        </p:nvPicPr>
        <p:blipFill>
          <a:blip r:embed="rId2"/>
          <a:stretch>
            <a:fillRect/>
          </a:stretch>
        </p:blipFill>
        <p:spPr>
          <a:xfrm>
            <a:off x="1146629" y="1001487"/>
            <a:ext cx="9826171" cy="4581752"/>
          </a:xfrm>
          <a:prstGeom prst="rect">
            <a:avLst/>
          </a:prstGeom>
        </p:spPr>
      </p:pic>
    </p:spTree>
    <p:extLst>
      <p:ext uri="{BB962C8B-B14F-4D97-AF65-F5344CB8AC3E}">
        <p14:creationId xmlns:p14="http://schemas.microsoft.com/office/powerpoint/2010/main" val="36722987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Benefits of data science automation</a:t>
            </a:r>
            <a:endParaRPr lang="en-IN" dirty="0"/>
          </a:p>
        </p:txBody>
      </p:sp>
      <p:sp>
        <p:nvSpPr>
          <p:cNvPr id="3" name="Content Placeholder 2"/>
          <p:cNvSpPr>
            <a:spLocks noGrp="1"/>
          </p:cNvSpPr>
          <p:nvPr>
            <p:ph sz="quarter" idx="10"/>
          </p:nvPr>
        </p:nvSpPr>
        <p:spPr/>
        <p:txBody>
          <a:bodyPr/>
          <a:lstStyle/>
          <a:p>
            <a:r>
              <a:rPr lang="en-IN" altLang="en-US" dirty="0" smtClean="0"/>
              <a:t>Solve What Matters Most: With data science automation, you can focus on </a:t>
            </a:r>
            <a:r>
              <a:rPr lang="en-IN" altLang="en-US" i="1" dirty="0" smtClean="0"/>
              <a:t>what</a:t>
            </a:r>
            <a:r>
              <a:rPr lang="en-IN" altLang="en-US" dirty="0" smtClean="0"/>
              <a:t> to solve rather than how to solve it.</a:t>
            </a:r>
          </a:p>
          <a:p>
            <a:r>
              <a:rPr lang="en-IN" altLang="en-US" dirty="0" smtClean="0"/>
              <a:t>Improve </a:t>
            </a:r>
            <a:r>
              <a:rPr lang="en-IN" altLang="en-US" dirty="0"/>
              <a:t>Data Science </a:t>
            </a:r>
            <a:r>
              <a:rPr lang="en-IN" altLang="en-US" dirty="0" smtClean="0"/>
              <a:t>Accessibility :You'll </a:t>
            </a:r>
            <a:r>
              <a:rPr lang="en-IN" altLang="en-US" dirty="0"/>
              <a:t>increase involvement from product and domain experts in the data science process.</a:t>
            </a:r>
          </a:p>
          <a:p>
            <a:r>
              <a:rPr lang="en-IN" altLang="en-US" dirty="0"/>
              <a:t>Scale Your </a:t>
            </a:r>
            <a:r>
              <a:rPr lang="en-IN" altLang="en-US" dirty="0" smtClean="0"/>
              <a:t>Productivity: Cultivating </a:t>
            </a:r>
            <a:r>
              <a:rPr lang="en-IN" altLang="en-US" dirty="0"/>
              <a:t>your data science capabilities allows you to avoid tedious tasks and lets you focus on growth</a:t>
            </a:r>
            <a:r>
              <a:rPr lang="en-IN" altLang="en-US" dirty="0" smtClean="0"/>
              <a:t>.</a:t>
            </a:r>
          </a:p>
          <a:p>
            <a:endParaRPr lang="en-IN" altLang="en-US" dirty="0"/>
          </a:p>
          <a:p>
            <a:endParaRPr lang="en-IN" dirty="0" smtClean="0"/>
          </a:p>
          <a:p>
            <a:endParaRPr lang="en-IN" altLang="en-US" dirty="0"/>
          </a:p>
        </p:txBody>
      </p:sp>
      <p:sp>
        <p:nvSpPr>
          <p:cNvPr id="4" name="TextBox 3"/>
          <p:cNvSpPr txBox="1"/>
          <p:nvPr/>
        </p:nvSpPr>
        <p:spPr>
          <a:xfrm>
            <a:off x="239351" y="3077029"/>
            <a:ext cx="11712000" cy="2031325"/>
          </a:xfrm>
          <a:prstGeom prst="rect">
            <a:avLst/>
          </a:prstGeom>
          <a:noFill/>
        </p:spPr>
        <p:txBody>
          <a:bodyPr wrap="square" rtlCol="0">
            <a:spAutoFit/>
          </a:bodyPr>
          <a:lstStyle/>
          <a:p>
            <a:pPr algn="just"/>
            <a:r>
              <a:rPr lang="en-IN" dirty="0"/>
              <a:t>In order to successfully integrate data science into an organization, a platform that flexibly addresses the wide range of prediction problems encountered is needed. Many companies offer pre-built applications for specific data science use cases. However, data doesn't appear the same between organizations, hindering the path to implementation. </a:t>
            </a:r>
            <a:r>
              <a:rPr lang="en-IN" dirty="0" smtClean="0"/>
              <a:t>FERIHA </a:t>
            </a:r>
            <a:r>
              <a:rPr lang="en-IN" dirty="0"/>
              <a:t>has proven itself across a variety of industries as a robust data science solution for your organization</a:t>
            </a:r>
            <a:r>
              <a:rPr lang="en-IN" dirty="0" smtClean="0"/>
              <a:t>.</a:t>
            </a:r>
          </a:p>
          <a:p>
            <a:pPr algn="just"/>
            <a:endParaRPr lang="en-IN" dirty="0"/>
          </a:p>
          <a:p>
            <a:pPr algn="just"/>
            <a:endParaRPr lang="en-IN" dirty="0"/>
          </a:p>
        </p:txBody>
      </p:sp>
      <p:pic>
        <p:nvPicPr>
          <p:cNvPr id="5" name="Picture 4"/>
          <p:cNvPicPr>
            <a:picLocks noChangeAspect="1"/>
          </p:cNvPicPr>
          <p:nvPr/>
        </p:nvPicPr>
        <p:blipFill>
          <a:blip r:embed="rId2"/>
          <a:stretch>
            <a:fillRect/>
          </a:stretch>
        </p:blipFill>
        <p:spPr>
          <a:xfrm>
            <a:off x="0" y="4586514"/>
            <a:ext cx="12191999" cy="1988457"/>
          </a:xfrm>
          <a:prstGeom prst="rect">
            <a:avLst/>
          </a:prstGeom>
        </p:spPr>
      </p:pic>
    </p:spTree>
    <p:extLst>
      <p:ext uri="{BB962C8B-B14F-4D97-AF65-F5344CB8AC3E}">
        <p14:creationId xmlns:p14="http://schemas.microsoft.com/office/powerpoint/2010/main" val="6915992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0"/>
          </p:nvPr>
        </p:nvSpPr>
        <p:spPr/>
        <p:txBody>
          <a:bodyPr/>
          <a:lstStyle/>
          <a:p>
            <a:r>
              <a:rPr lang="en-IN" altLang="en-US" dirty="0"/>
              <a:t>I</a:t>
            </a:r>
            <a:r>
              <a:rPr lang="en-IN" altLang="en-US" dirty="0" smtClean="0"/>
              <a:t>nnovative </a:t>
            </a:r>
            <a:r>
              <a:rPr lang="en-IN" altLang="en-US" dirty="0"/>
              <a:t>companies use their data to stay ahead of the competition. Predictive modeling with Feature Labs enables developers, analysts, managers, and executives to build and deliver intelligent products tailored to their unique needs</a:t>
            </a:r>
            <a:r>
              <a:rPr lang="en-IN" altLang="en-US" dirty="0" smtClean="0"/>
              <a:t>.</a:t>
            </a:r>
          </a:p>
          <a:p>
            <a:pPr lvl="1"/>
            <a:r>
              <a:rPr lang="en-IN" altLang="en-US" dirty="0"/>
              <a:t>Solving business problems with "Prediction </a:t>
            </a:r>
            <a:r>
              <a:rPr lang="en-IN" altLang="en-US" dirty="0" smtClean="0"/>
              <a:t>Engineering“ :FERIHA </a:t>
            </a:r>
            <a:r>
              <a:rPr lang="en-IN" altLang="en-US" dirty="0"/>
              <a:t>offers a flexible interface to define and predict any future "event" of interest to an organization</a:t>
            </a:r>
            <a:endParaRPr lang="en-IN" altLang="en-US" dirty="0" smtClean="0"/>
          </a:p>
          <a:p>
            <a:pPr lvl="1"/>
            <a:r>
              <a:rPr lang="en-IN" altLang="en-US" dirty="0"/>
              <a:t>Automated Feature </a:t>
            </a:r>
            <a:r>
              <a:rPr lang="en-IN" altLang="en-US" dirty="0" smtClean="0"/>
              <a:t>Engineering: This </a:t>
            </a:r>
            <a:r>
              <a:rPr lang="en-IN" altLang="en-US" dirty="0"/>
              <a:t>enables users to obtain the accuracy levels of human data scientists in 1/10th of the time.</a:t>
            </a:r>
            <a:endParaRPr lang="en-IN" altLang="en-US" dirty="0" smtClean="0"/>
          </a:p>
          <a:p>
            <a:pPr lvl="1"/>
            <a:r>
              <a:rPr lang="en-IN" altLang="en-US" dirty="0"/>
              <a:t>Easy Model </a:t>
            </a:r>
            <a:r>
              <a:rPr lang="en-IN" altLang="en-US" dirty="0" smtClean="0"/>
              <a:t>Deployment :</a:t>
            </a:r>
            <a:r>
              <a:rPr lang="en-IN" altLang="en-US" dirty="0"/>
              <a:t>Data on its own doesn’t do much; it must be used and used </a:t>
            </a:r>
            <a:r>
              <a:rPr lang="en-IN" altLang="en-US" dirty="0" smtClean="0"/>
              <a:t>well. And </a:t>
            </a:r>
            <a:r>
              <a:rPr lang="en-IN" altLang="en-US" dirty="0"/>
              <a:t>to do it </a:t>
            </a:r>
            <a:r>
              <a:rPr lang="en-IN" altLang="en-US" dirty="0" smtClean="0"/>
              <a:t>effortlessly.</a:t>
            </a:r>
            <a:r>
              <a:rPr lang="en-IN" altLang="en-US" dirty="0"/>
              <a:t> </a:t>
            </a:r>
            <a:r>
              <a:rPr lang="en-IN" altLang="en-US" dirty="0" smtClean="0"/>
              <a:t>It's </a:t>
            </a:r>
            <a:r>
              <a:rPr lang="en-IN" altLang="en-US" dirty="0"/>
              <a:t>easy to retrain using new data, to adjust modeling parameters</a:t>
            </a:r>
            <a:r>
              <a:rPr lang="en-IN" altLang="en-US" dirty="0" smtClean="0"/>
              <a:t>,</a:t>
            </a:r>
          </a:p>
          <a:p>
            <a:pPr marL="180000" lvl="1" indent="0">
              <a:buNone/>
            </a:pPr>
            <a:endParaRPr lang="en-IN" altLang="en-US" dirty="0"/>
          </a:p>
          <a:p>
            <a:endParaRPr lang="en-IN" dirty="0"/>
          </a:p>
        </p:txBody>
      </p:sp>
    </p:spTree>
    <p:extLst>
      <p:ext uri="{BB962C8B-B14F-4D97-AF65-F5344CB8AC3E}">
        <p14:creationId xmlns:p14="http://schemas.microsoft.com/office/powerpoint/2010/main" val="3137036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Objective</a:t>
            </a:r>
            <a:endParaRPr lang="en-US" dirty="0"/>
          </a:p>
        </p:txBody>
      </p:sp>
      <p:sp>
        <p:nvSpPr>
          <p:cNvPr id="5" name="Content Placeholder 2"/>
          <p:cNvSpPr>
            <a:spLocks noGrp="1"/>
          </p:cNvSpPr>
          <p:nvPr>
            <p:ph idx="4294967295"/>
          </p:nvPr>
        </p:nvSpPr>
        <p:spPr>
          <a:xfrm>
            <a:off x="90153" y="850006"/>
            <a:ext cx="11861198" cy="5537915"/>
          </a:xfrm>
          <a:prstGeom prst="rect">
            <a:avLst/>
          </a:prstGeom>
        </p:spPr>
        <p:txBody>
          <a:bodyPr>
            <a:normAutofit/>
          </a:bodyPr>
          <a:lstStyle/>
          <a:p>
            <a:pPr marL="0" indent="0">
              <a:buNone/>
            </a:pPr>
            <a:r>
              <a:rPr lang="en-US" b="0" dirty="0" smtClean="0"/>
              <a:t>Objectives of </a:t>
            </a:r>
            <a:r>
              <a:rPr lang="en-US" dirty="0" smtClean="0"/>
              <a:t>NTIL “FERIHA” project are:</a:t>
            </a:r>
            <a:endParaRPr lang="en-US" b="0" dirty="0" smtClean="0"/>
          </a:p>
          <a:p>
            <a:pPr marL="0" indent="0">
              <a:buNone/>
            </a:pPr>
            <a:endParaRPr lang="en-US" b="0" dirty="0" smtClean="0"/>
          </a:p>
          <a:p>
            <a:pPr marL="0" indent="0">
              <a:buNone/>
            </a:pPr>
            <a:endParaRPr lang="en-US" sz="1600" dirty="0" smtClean="0">
              <a:solidFill>
                <a:srgbClr val="000000"/>
              </a:solidFill>
              <a:latin typeface="+mj-lt"/>
            </a:endParaRPr>
          </a:p>
          <a:p>
            <a:pPr marL="0" indent="0">
              <a:buNone/>
            </a:pPr>
            <a:endParaRPr lang="en-US" sz="1600" dirty="0" smtClean="0">
              <a:solidFill>
                <a:srgbClr val="000000"/>
              </a:solidFill>
              <a:latin typeface="+mj-lt"/>
            </a:endParaRPr>
          </a:p>
          <a:p>
            <a:pPr marL="0" indent="0">
              <a:buNone/>
            </a:pPr>
            <a:endParaRPr lang="en-US" sz="1600" dirty="0" smtClean="0">
              <a:solidFill>
                <a:srgbClr val="000000"/>
              </a:solidFill>
              <a:latin typeface="+mj-lt"/>
            </a:endParaRPr>
          </a:p>
          <a:p>
            <a:pPr marL="0" lvl="0" indent="0">
              <a:buNone/>
            </a:pPr>
            <a:endParaRPr lang="en-US" sz="1600" dirty="0" smtClean="0">
              <a:solidFill>
                <a:srgbClr val="000000"/>
              </a:solidFill>
              <a:latin typeface="+mj-lt"/>
            </a:endParaRPr>
          </a:p>
          <a:p>
            <a:pPr marL="0" lvl="0" indent="0">
              <a:buNone/>
            </a:pPr>
            <a:endParaRPr lang="en-US" sz="1800" dirty="0">
              <a:solidFill>
                <a:srgbClr val="000000"/>
              </a:solidFill>
              <a:latin typeface="Verdana"/>
            </a:endParaRPr>
          </a:p>
          <a:p>
            <a:endParaRPr lang="en-US" sz="1800" dirty="0" smtClean="0">
              <a:solidFill>
                <a:srgbClr val="000000"/>
              </a:solidFill>
              <a:latin typeface="Verdana"/>
            </a:endParaRPr>
          </a:p>
          <a:p>
            <a:endParaRPr lang="en-US" b="0" dirty="0" smtClean="0"/>
          </a:p>
          <a:p>
            <a:pPr marL="342900" lvl="1" indent="-342900">
              <a:buNone/>
            </a:pPr>
            <a:endParaRPr lang="en-US" dirty="0" smtClean="0">
              <a:ea typeface="+mn-ea"/>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1" y="1195392"/>
            <a:ext cx="12205121" cy="5314877"/>
          </a:xfrm>
          <a:prstGeom prst="rect">
            <a:avLst/>
          </a:prstGeom>
        </p:spPr>
      </p:pic>
      <p:sp>
        <p:nvSpPr>
          <p:cNvPr id="3" name="TextBox 2"/>
          <p:cNvSpPr txBox="1"/>
          <p:nvPr/>
        </p:nvSpPr>
        <p:spPr>
          <a:xfrm>
            <a:off x="4256560" y="4922600"/>
            <a:ext cx="7798065" cy="945466"/>
          </a:xfrm>
          <a:prstGeom prst="rect">
            <a:avLst/>
          </a:prstGeom>
          <a:noFill/>
        </p:spPr>
        <p:txBody>
          <a:bodyPr wrap="square" rtlCol="0">
            <a:spAutoFit/>
          </a:bodyPr>
          <a:lstStyle/>
          <a:p>
            <a:pPr lvl="0" fontAlgn="base" hangingPunct="0">
              <a:spcBef>
                <a:spcPts val="500"/>
              </a:spcBef>
              <a:spcAft>
                <a:spcPct val="0"/>
              </a:spcAft>
              <a:buClr>
                <a:srgbClr val="002B62"/>
              </a:buClr>
            </a:pPr>
            <a:endParaRPr kumimoji="1" lang="en-US" sz="1600" kern="0" dirty="0" smtClean="0">
              <a:solidFill>
                <a:srgbClr val="000000"/>
              </a:solidFill>
              <a:cs typeface="Verdana" panose="020B0604030504040204" pitchFamily="34" charset="0"/>
            </a:endParaRPr>
          </a:p>
          <a:p>
            <a:pPr lvl="0" fontAlgn="base" hangingPunct="0">
              <a:spcBef>
                <a:spcPts val="500"/>
              </a:spcBef>
              <a:spcAft>
                <a:spcPct val="0"/>
              </a:spcAft>
              <a:buClr>
                <a:srgbClr val="002B62"/>
              </a:buClr>
            </a:pPr>
            <a:endParaRPr kumimoji="1" lang="en-US" sz="1600" kern="0" dirty="0" smtClean="0">
              <a:solidFill>
                <a:srgbClr val="000000"/>
              </a:solidFill>
              <a:cs typeface="Verdana" panose="020B0604030504040204" pitchFamily="34" charset="0"/>
            </a:endParaRPr>
          </a:p>
          <a:p>
            <a:pPr lvl="0" fontAlgn="base" hangingPunct="0">
              <a:spcBef>
                <a:spcPts val="500"/>
              </a:spcBef>
              <a:spcAft>
                <a:spcPct val="0"/>
              </a:spcAft>
              <a:buClr>
                <a:srgbClr val="002B62"/>
              </a:buClr>
            </a:pPr>
            <a:r>
              <a:rPr kumimoji="1" lang="en-US" sz="1400" kern="0" dirty="0" smtClean="0">
                <a:solidFill>
                  <a:srgbClr val="FF0000"/>
                </a:solidFill>
                <a:cs typeface="Verdana" panose="020B0604030504040204" pitchFamily="34" charset="0"/>
              </a:rPr>
              <a:t>1.Save </a:t>
            </a:r>
            <a:r>
              <a:rPr kumimoji="1" lang="en-US" sz="1400" kern="0" dirty="0">
                <a:solidFill>
                  <a:srgbClr val="FF0000"/>
                </a:solidFill>
                <a:cs typeface="Verdana" panose="020B0604030504040204" pitchFamily="34" charset="0"/>
              </a:rPr>
              <a:t>on</a:t>
            </a:r>
            <a:r>
              <a:rPr kumimoji="1" lang="en-US" sz="1400" b="1" kern="0" dirty="0">
                <a:solidFill>
                  <a:srgbClr val="FF0000"/>
                </a:solidFill>
                <a:cs typeface="Verdana" panose="020B0604030504040204" pitchFamily="34" charset="0"/>
              </a:rPr>
              <a:t> Time </a:t>
            </a:r>
            <a:r>
              <a:rPr kumimoji="1" lang="en-US" sz="1400" kern="0" dirty="0">
                <a:solidFill>
                  <a:srgbClr val="FF0000"/>
                </a:solidFill>
                <a:cs typeface="Verdana" panose="020B0604030504040204" pitchFamily="34" charset="0"/>
              </a:rPr>
              <a:t>for (competitive with human solution) fast </a:t>
            </a:r>
            <a:r>
              <a:rPr kumimoji="1" lang="en-US" sz="1400" kern="0" dirty="0" smtClean="0">
                <a:solidFill>
                  <a:srgbClr val="FF0000"/>
                </a:solidFill>
                <a:cs typeface="Verdana" panose="020B0604030504040204" pitchFamily="34" charset="0"/>
              </a:rPr>
              <a:t>results. </a:t>
            </a:r>
            <a:endParaRPr kumimoji="1" lang="en-US" sz="1400" kern="0" dirty="0">
              <a:solidFill>
                <a:srgbClr val="FF0000"/>
              </a:solidFill>
              <a:cs typeface="Verdana" panose="020B0604030504040204" pitchFamily="34" charset="0"/>
            </a:endParaRPr>
          </a:p>
        </p:txBody>
      </p:sp>
      <p:sp>
        <p:nvSpPr>
          <p:cNvPr id="6" name="TextBox 5"/>
          <p:cNvSpPr txBox="1"/>
          <p:nvPr/>
        </p:nvSpPr>
        <p:spPr>
          <a:xfrm>
            <a:off x="7263685" y="1313645"/>
            <a:ext cx="64394" cy="369332"/>
          </a:xfrm>
          <a:prstGeom prst="rect">
            <a:avLst/>
          </a:prstGeom>
          <a:noFill/>
        </p:spPr>
        <p:txBody>
          <a:bodyPr wrap="square" rtlCol="0">
            <a:spAutoFit/>
          </a:bodyPr>
          <a:lstStyle/>
          <a:p>
            <a:endParaRPr lang="en-IN" dirty="0"/>
          </a:p>
        </p:txBody>
      </p:sp>
      <p:sp>
        <p:nvSpPr>
          <p:cNvPr id="7" name="TextBox 6"/>
          <p:cNvSpPr txBox="1"/>
          <p:nvPr/>
        </p:nvSpPr>
        <p:spPr>
          <a:xfrm>
            <a:off x="7985023" y="3102109"/>
            <a:ext cx="4017965" cy="738664"/>
          </a:xfrm>
          <a:prstGeom prst="rect">
            <a:avLst/>
          </a:prstGeom>
          <a:noFill/>
        </p:spPr>
        <p:txBody>
          <a:bodyPr wrap="square" rtlCol="0">
            <a:spAutoFit/>
          </a:bodyPr>
          <a:lstStyle/>
          <a:p>
            <a:pPr lvl="0"/>
            <a:r>
              <a:rPr lang="en-US" sz="1400" dirty="0" smtClean="0">
                <a:solidFill>
                  <a:schemeClr val="accent6">
                    <a:lumMod val="50000"/>
                    <a:lumOff val="50000"/>
                  </a:schemeClr>
                </a:solidFill>
              </a:rPr>
              <a:t>5.Automating </a:t>
            </a:r>
            <a:r>
              <a:rPr lang="en-US" sz="1400" dirty="0">
                <a:solidFill>
                  <a:schemeClr val="accent6">
                    <a:lumMod val="50000"/>
                    <a:lumOff val="50000"/>
                  </a:schemeClr>
                </a:solidFill>
              </a:rPr>
              <a:t>Data Science for </a:t>
            </a:r>
            <a:r>
              <a:rPr lang="en-US" sz="1400" dirty="0" smtClean="0">
                <a:solidFill>
                  <a:schemeClr val="accent6">
                    <a:lumMod val="50000"/>
                    <a:lumOff val="50000"/>
                  </a:schemeClr>
                </a:solidFill>
              </a:rPr>
              <a:t>fast decision </a:t>
            </a:r>
            <a:r>
              <a:rPr lang="en-US" sz="1400" dirty="0">
                <a:solidFill>
                  <a:schemeClr val="accent6">
                    <a:lumMod val="50000"/>
                    <a:lumOff val="50000"/>
                  </a:schemeClr>
                </a:solidFill>
              </a:rPr>
              <a:t>making skills </a:t>
            </a:r>
            <a:r>
              <a:rPr lang="en-US" sz="1400" dirty="0" smtClean="0">
                <a:solidFill>
                  <a:schemeClr val="accent6">
                    <a:lumMod val="50000"/>
                    <a:lumOff val="50000"/>
                  </a:schemeClr>
                </a:solidFill>
              </a:rPr>
              <a:t>(</a:t>
            </a:r>
            <a:r>
              <a:rPr lang="en-US" sz="1400" dirty="0">
                <a:solidFill>
                  <a:schemeClr val="accent6">
                    <a:lumMod val="50000"/>
                    <a:lumOff val="50000"/>
                  </a:schemeClr>
                </a:solidFill>
              </a:rPr>
              <a:t>basic logic, intuitiveness ) of common man</a:t>
            </a:r>
          </a:p>
        </p:txBody>
      </p:sp>
      <p:sp>
        <p:nvSpPr>
          <p:cNvPr id="9" name="TextBox 8"/>
          <p:cNvSpPr txBox="1"/>
          <p:nvPr/>
        </p:nvSpPr>
        <p:spPr>
          <a:xfrm>
            <a:off x="4837043" y="4968260"/>
            <a:ext cx="7963185" cy="523220"/>
          </a:xfrm>
          <a:prstGeom prst="rect">
            <a:avLst/>
          </a:prstGeom>
          <a:noFill/>
        </p:spPr>
        <p:txBody>
          <a:bodyPr wrap="square" rtlCol="0">
            <a:spAutoFit/>
          </a:bodyPr>
          <a:lstStyle/>
          <a:p>
            <a:pPr lvl="0" fontAlgn="base" hangingPunct="0">
              <a:spcBef>
                <a:spcPts val="500"/>
              </a:spcBef>
              <a:spcAft>
                <a:spcPct val="0"/>
              </a:spcAft>
              <a:buClr>
                <a:srgbClr val="002B62"/>
              </a:buClr>
            </a:pPr>
            <a:r>
              <a:rPr kumimoji="1" lang="en-US" sz="1400" kern="0" dirty="0" smtClean="0">
                <a:solidFill>
                  <a:schemeClr val="accent1">
                    <a:lumMod val="60000"/>
                    <a:lumOff val="40000"/>
                  </a:schemeClr>
                </a:solidFill>
                <a:cs typeface="Verdana" panose="020B0604030504040204" pitchFamily="34" charset="0"/>
              </a:rPr>
              <a:t>2.Efficiently </a:t>
            </a:r>
            <a:r>
              <a:rPr kumimoji="1" lang="en-US" sz="1400" kern="0" dirty="0">
                <a:solidFill>
                  <a:schemeClr val="accent1">
                    <a:lumMod val="60000"/>
                    <a:lumOff val="40000"/>
                  </a:schemeClr>
                </a:solidFill>
                <a:cs typeface="Verdana" panose="020B0604030504040204" pitchFamily="34" charset="0"/>
              </a:rPr>
              <a:t>manage </a:t>
            </a:r>
            <a:r>
              <a:rPr kumimoji="1" lang="en-US" sz="1400" b="1" kern="0" dirty="0">
                <a:solidFill>
                  <a:schemeClr val="accent1">
                    <a:lumMod val="60000"/>
                    <a:lumOff val="40000"/>
                  </a:schemeClr>
                </a:solidFill>
                <a:cs typeface="Verdana" panose="020B0604030504040204" pitchFamily="34" charset="0"/>
              </a:rPr>
              <a:t>Resources</a:t>
            </a:r>
            <a:r>
              <a:rPr kumimoji="1" lang="en-US" sz="1400" kern="0" dirty="0">
                <a:solidFill>
                  <a:schemeClr val="accent1">
                    <a:lumMod val="60000"/>
                    <a:lumOff val="40000"/>
                  </a:schemeClr>
                </a:solidFill>
                <a:cs typeface="Verdana" panose="020B0604030504040204" pitchFamily="34" charset="0"/>
              </a:rPr>
              <a:t> to reduce efforts </a:t>
            </a:r>
            <a:r>
              <a:rPr kumimoji="1" lang="en-US" sz="1400" kern="0" dirty="0" smtClean="0">
                <a:solidFill>
                  <a:schemeClr val="accent1">
                    <a:lumMod val="60000"/>
                    <a:lumOff val="40000"/>
                  </a:schemeClr>
                </a:solidFill>
                <a:cs typeface="Verdana" panose="020B0604030504040204" pitchFamily="34" charset="0"/>
              </a:rPr>
              <a:t>(</a:t>
            </a:r>
            <a:r>
              <a:rPr kumimoji="1" lang="en-US" sz="1400" kern="0" dirty="0">
                <a:solidFill>
                  <a:schemeClr val="accent1">
                    <a:lumMod val="60000"/>
                    <a:lumOff val="40000"/>
                  </a:schemeClr>
                </a:solidFill>
                <a:cs typeface="Verdana" panose="020B0604030504040204" pitchFamily="34" charset="0"/>
              </a:rPr>
              <a:t>shaping the </a:t>
            </a:r>
            <a:r>
              <a:rPr kumimoji="1" lang="en-US" sz="1400" kern="0" dirty="0" smtClean="0">
                <a:solidFill>
                  <a:schemeClr val="accent1">
                    <a:lumMod val="60000"/>
                    <a:lumOff val="40000"/>
                  </a:schemeClr>
                </a:solidFill>
                <a:cs typeface="Verdana" panose="020B0604030504040204" pitchFamily="34" charset="0"/>
              </a:rPr>
              <a:t>data </a:t>
            </a:r>
            <a:r>
              <a:rPr kumimoji="1" lang="en-US" sz="1400" kern="0" dirty="0">
                <a:solidFill>
                  <a:schemeClr val="accent1">
                    <a:lumMod val="60000"/>
                    <a:lumOff val="40000"/>
                  </a:schemeClr>
                </a:solidFill>
                <a:cs typeface="Verdana" panose="020B0604030504040204" pitchFamily="34" charset="0"/>
              </a:rPr>
              <a:t>) to have meaningful insights</a:t>
            </a:r>
          </a:p>
        </p:txBody>
      </p:sp>
      <p:sp>
        <p:nvSpPr>
          <p:cNvPr id="10" name="TextBox 9"/>
          <p:cNvSpPr txBox="1"/>
          <p:nvPr/>
        </p:nvSpPr>
        <p:spPr>
          <a:xfrm>
            <a:off x="7263685" y="3788890"/>
            <a:ext cx="7164573" cy="866904"/>
          </a:xfrm>
          <a:prstGeom prst="rect">
            <a:avLst/>
          </a:prstGeom>
          <a:noFill/>
        </p:spPr>
        <p:txBody>
          <a:bodyPr wrap="square" rtlCol="0">
            <a:spAutoFit/>
          </a:bodyPr>
          <a:lstStyle/>
          <a:p>
            <a:pPr lvl="0" algn="just" fontAlgn="base" hangingPunct="0">
              <a:spcBef>
                <a:spcPts val="500"/>
              </a:spcBef>
              <a:spcAft>
                <a:spcPct val="0"/>
              </a:spcAft>
              <a:buClr>
                <a:srgbClr val="002B62"/>
              </a:buClr>
            </a:pPr>
            <a:r>
              <a:rPr kumimoji="1" lang="en-US" sz="1400" b="1" kern="0" dirty="0" smtClean="0">
                <a:solidFill>
                  <a:srgbClr val="1BC383"/>
                </a:solidFill>
                <a:cs typeface="Verdana" panose="020B0604030504040204" pitchFamily="34" charset="0"/>
              </a:rPr>
              <a:t>4.Re-usable</a:t>
            </a:r>
            <a:r>
              <a:rPr kumimoji="1" lang="en-US" sz="1400" kern="0" dirty="0" smtClean="0">
                <a:solidFill>
                  <a:srgbClr val="1BC383"/>
                </a:solidFill>
                <a:cs typeface="Verdana" panose="020B0604030504040204" pitchFamily="34" charset="0"/>
              </a:rPr>
              <a:t> for any other predictive data science </a:t>
            </a:r>
          </a:p>
          <a:p>
            <a:pPr lvl="0" algn="just" fontAlgn="base" hangingPunct="0">
              <a:spcBef>
                <a:spcPts val="500"/>
              </a:spcBef>
              <a:spcAft>
                <a:spcPct val="0"/>
              </a:spcAft>
              <a:buClr>
                <a:srgbClr val="002B62"/>
              </a:buClr>
            </a:pPr>
            <a:r>
              <a:rPr kumimoji="1" lang="en-US" sz="1400" kern="0" dirty="0" smtClean="0">
                <a:solidFill>
                  <a:srgbClr val="1BC383"/>
                </a:solidFill>
                <a:cs typeface="Verdana" panose="020B0604030504040204" pitchFamily="34" charset="0"/>
              </a:rPr>
              <a:t>problem(boost to the process with machine learning </a:t>
            </a:r>
          </a:p>
          <a:p>
            <a:pPr lvl="0" algn="just" fontAlgn="base" hangingPunct="0">
              <a:spcBef>
                <a:spcPts val="500"/>
              </a:spcBef>
              <a:spcAft>
                <a:spcPct val="0"/>
              </a:spcAft>
              <a:buClr>
                <a:srgbClr val="002B62"/>
              </a:buClr>
            </a:pPr>
            <a:r>
              <a:rPr kumimoji="1" lang="en-US" sz="1400" kern="0" dirty="0" smtClean="0">
                <a:solidFill>
                  <a:srgbClr val="1BC383"/>
                </a:solidFill>
                <a:cs typeface="Verdana" panose="020B0604030504040204" pitchFamily="34" charset="0"/>
              </a:rPr>
              <a:t>in NTI on any multi-tabular, RDBMS)</a:t>
            </a:r>
            <a:endParaRPr kumimoji="1" lang="en-US" sz="1400" kern="0" dirty="0">
              <a:solidFill>
                <a:srgbClr val="1BC383"/>
              </a:solidFill>
              <a:cs typeface="Verdana" panose="020B0604030504040204" pitchFamily="34" charset="0"/>
            </a:endParaRPr>
          </a:p>
        </p:txBody>
      </p:sp>
      <p:sp>
        <p:nvSpPr>
          <p:cNvPr id="11" name="TextBox 10"/>
          <p:cNvSpPr txBox="1"/>
          <p:nvPr/>
        </p:nvSpPr>
        <p:spPr>
          <a:xfrm>
            <a:off x="6188704" y="4631319"/>
            <a:ext cx="6307410" cy="307777"/>
          </a:xfrm>
          <a:prstGeom prst="rect">
            <a:avLst/>
          </a:prstGeom>
          <a:noFill/>
        </p:spPr>
        <p:txBody>
          <a:bodyPr wrap="square" rtlCol="0">
            <a:spAutoFit/>
          </a:bodyPr>
          <a:lstStyle/>
          <a:p>
            <a:r>
              <a:rPr lang="en-US" sz="1400" dirty="0" smtClean="0">
                <a:solidFill>
                  <a:srgbClr val="FFC000"/>
                </a:solidFill>
              </a:rPr>
              <a:t>3.Reduce </a:t>
            </a:r>
            <a:r>
              <a:rPr lang="en-US" sz="1400" b="1" dirty="0">
                <a:solidFill>
                  <a:srgbClr val="FFC000"/>
                </a:solidFill>
              </a:rPr>
              <a:t>Cost</a:t>
            </a:r>
            <a:r>
              <a:rPr lang="en-US" sz="1400" dirty="0">
                <a:solidFill>
                  <a:srgbClr val="FFC000"/>
                </a:solidFill>
              </a:rPr>
              <a:t> to improve the ROI </a:t>
            </a:r>
            <a:r>
              <a:rPr lang="en-US" sz="1400" dirty="0" smtClean="0">
                <a:solidFill>
                  <a:srgbClr val="FFC000"/>
                </a:solidFill>
              </a:rPr>
              <a:t>(</a:t>
            </a:r>
            <a:r>
              <a:rPr lang="en-US" sz="1400" dirty="0">
                <a:solidFill>
                  <a:srgbClr val="FFC000"/>
                </a:solidFill>
              </a:rPr>
              <a:t>reduce the cost </a:t>
            </a:r>
            <a:r>
              <a:rPr lang="en-US" sz="1400" dirty="0" smtClean="0">
                <a:solidFill>
                  <a:srgbClr val="FFC000"/>
                </a:solidFill>
              </a:rPr>
              <a:t>matrix</a:t>
            </a:r>
            <a:r>
              <a:rPr lang="en-US" sz="1400" dirty="0">
                <a:solidFill>
                  <a:srgbClr val="FFC000"/>
                </a:solidFill>
              </a:rPr>
              <a:t>)</a:t>
            </a:r>
          </a:p>
        </p:txBody>
      </p:sp>
      <p:sp>
        <p:nvSpPr>
          <p:cNvPr id="12" name="Explosion 2 11"/>
          <p:cNvSpPr/>
          <p:nvPr/>
        </p:nvSpPr>
        <p:spPr bwMode="auto">
          <a:xfrm>
            <a:off x="14537" y="1307470"/>
            <a:ext cx="5949352" cy="1751526"/>
          </a:xfrm>
          <a:prstGeom prst="irregularSeal2">
            <a:avLst/>
          </a:prstGeom>
          <a:solidFill>
            <a:srgbClr val="00206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IN" b="1" dirty="0" smtClean="0">
                <a:solidFill>
                  <a:schemeClr val="accent2">
                    <a:lumMod val="60000"/>
                    <a:lumOff val="40000"/>
                  </a:schemeClr>
                </a:solidFill>
                <a:latin typeface="+mj-ea"/>
                <a:ea typeface="+mj-ea"/>
              </a:rPr>
              <a:t>Domain Independent &amp; Re-Usability</a:t>
            </a:r>
            <a:endParaRPr kumimoji="1" lang="en-IN" b="1" dirty="0">
              <a:solidFill>
                <a:schemeClr val="accent2">
                  <a:lumMod val="60000"/>
                  <a:lumOff val="40000"/>
                </a:schemeClr>
              </a:solidFill>
              <a:latin typeface="+mj-ea"/>
              <a:ea typeface="+mj-ea"/>
            </a:endParaRPr>
          </a:p>
        </p:txBody>
      </p:sp>
    </p:spTree>
    <p:extLst>
      <p:ext uri="{BB962C8B-B14F-4D97-AF65-F5344CB8AC3E}">
        <p14:creationId xmlns:p14="http://schemas.microsoft.com/office/powerpoint/2010/main" val="37156150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0"/>
          </p:nvPr>
        </p:nvSpPr>
        <p:spPr/>
        <p:txBody>
          <a:bodyPr>
            <a:normAutofit fontScale="85000" lnSpcReduction="10000"/>
          </a:bodyPr>
          <a:lstStyle/>
          <a:p>
            <a:r>
              <a:rPr lang="en-IN" altLang="en-US" b="1" dirty="0"/>
              <a:t>Featured </a:t>
            </a:r>
            <a:r>
              <a:rPr lang="en-IN" altLang="en-US" b="1" dirty="0" smtClean="0"/>
              <a:t>composition </a:t>
            </a:r>
            <a:r>
              <a:rPr lang="en-IN" altLang="en-US" dirty="0" smtClean="0"/>
              <a:t>:</a:t>
            </a:r>
            <a:r>
              <a:rPr lang="en-IN" altLang="en-US" dirty="0" err="1" smtClean="0"/>
              <a:t>Kanter</a:t>
            </a:r>
            <a:r>
              <a:rPr lang="en-IN" altLang="en-US" dirty="0" smtClean="0"/>
              <a:t> </a:t>
            </a:r>
            <a:r>
              <a:rPr lang="en-IN" altLang="en-US" dirty="0"/>
              <a:t>and Veeramachaneni use a couple of tricks to manufacture candidate features for data analyses. One is to exploit structural relationships inherent in database design. Databases typically store different types of data in different tables, indicating the correlations between them using numerical identifiers. The Data Science Machine tracks these correlations, using them as a cue to feature </a:t>
            </a:r>
            <a:r>
              <a:rPr lang="en-IN" altLang="en-US" dirty="0" smtClean="0"/>
              <a:t>construction. Example :one </a:t>
            </a:r>
            <a:r>
              <a:rPr lang="en-IN" altLang="en-US" dirty="0"/>
              <a:t>table might list retail items and their costs; another might list items included in individual customers’ purchases. The Data Science Machine would begin by importing costs from the first table into the second. Then, taking its cue from the association of several different items in the second table with the same purchase number, it would execute a suite of operations to generate candidate features: total cost per order, average cost per order, minimum cost per order, and so on. As numerical identifiers proliferate across tables, the Data Science Machine layers operations on top of each other, finding minima of averages, averages of sums, and so on.</a:t>
            </a:r>
          </a:p>
          <a:p>
            <a:r>
              <a:rPr lang="en-IN" altLang="en-US" dirty="0"/>
              <a:t>It also looks for so-called categorical data, which appear to be restricted to a limited range of values, such as days of the week or brand names. It then generates further feature candidates by dividing up existing features across categories.</a:t>
            </a:r>
          </a:p>
          <a:p>
            <a:r>
              <a:rPr lang="en-IN" altLang="en-US" dirty="0"/>
              <a:t>Once it’s produced an array of candidates, it reduces their number by identifying those whose values seem to be correlated. Then it starts testing its reduced set of features on sample data, recombining them in different ways to optimize the accuracy of the predictions they yield.</a:t>
            </a:r>
          </a:p>
          <a:p>
            <a:r>
              <a:rPr lang="en-IN" altLang="en-US" dirty="0"/>
              <a:t>“The Data Science Machine is one of those unbelievable projects where applying cutting-edge research to solve practical problems opens an entirely new way of looking at the problem,” says Margo Seltzer, a professor of computer science at Harvard University who was not involved in the work. “I think what they’ve done is going to become the standard quickly — very quickly.”</a:t>
            </a:r>
          </a:p>
          <a:p>
            <a:endParaRPr lang="en-IN" dirty="0"/>
          </a:p>
        </p:txBody>
      </p:sp>
    </p:spTree>
    <p:extLst>
      <p:ext uri="{BB962C8B-B14F-4D97-AF65-F5344CB8AC3E}">
        <p14:creationId xmlns:p14="http://schemas.microsoft.com/office/powerpoint/2010/main" val="42373805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Business Goals : FERIHA</a:t>
            </a:r>
            <a:endParaRPr lang="en-IN" dirty="0"/>
          </a:p>
        </p:txBody>
      </p:sp>
      <p:sp>
        <p:nvSpPr>
          <p:cNvPr id="3" name="Content Placeholder 2"/>
          <p:cNvSpPr>
            <a:spLocks noGrp="1"/>
          </p:cNvSpPr>
          <p:nvPr>
            <p:ph sz="quarter" idx="10"/>
          </p:nvPr>
        </p:nvSpPr>
        <p:spPr/>
        <p:txBody>
          <a:bodyPr/>
          <a:lstStyle/>
          <a:p>
            <a:r>
              <a:rPr lang="en-IN" dirty="0">
                <a:solidFill>
                  <a:srgbClr val="444444"/>
                </a:solidFill>
                <a:latin typeface="-apple-system"/>
              </a:rPr>
              <a:t>Translate the business need to problem </a:t>
            </a:r>
            <a:r>
              <a:rPr lang="en-IN" dirty="0" smtClean="0">
                <a:solidFill>
                  <a:srgbClr val="444444"/>
                </a:solidFill>
                <a:latin typeface="-apple-system"/>
              </a:rPr>
              <a:t>prediction: </a:t>
            </a:r>
            <a:r>
              <a:rPr lang="en-IN" altLang="en-US" dirty="0" smtClean="0"/>
              <a:t>The </a:t>
            </a:r>
            <a:r>
              <a:rPr lang="en-IN" altLang="en-US" dirty="0"/>
              <a:t>process of deciding what to predict -- or “Prediction Engineering” -- is the most significant factor in data science </a:t>
            </a:r>
            <a:r>
              <a:rPr lang="en-IN" altLang="en-US" dirty="0" smtClean="0"/>
              <a:t>expectations.</a:t>
            </a:r>
            <a:r>
              <a:rPr lang="en-IN" altLang="en-US" dirty="0"/>
              <a:t> Companies frequently build predictive models that cannot be operationalized for the use case they were designed to </a:t>
            </a:r>
            <a:r>
              <a:rPr lang="en-IN" altLang="en-US" dirty="0" smtClean="0"/>
              <a:t>address. The Question should be : </a:t>
            </a:r>
            <a:r>
              <a:rPr lang="en-IN" altLang="en-US" dirty="0"/>
              <a:t>“How will a prediction be used?” </a:t>
            </a:r>
            <a:endParaRPr lang="en-IN" dirty="0" smtClean="0">
              <a:solidFill>
                <a:srgbClr val="444444"/>
              </a:solidFill>
              <a:latin typeface="-apple-system"/>
            </a:endParaRPr>
          </a:p>
          <a:p>
            <a:r>
              <a:rPr lang="en-IN" dirty="0">
                <a:solidFill>
                  <a:srgbClr val="444444"/>
                </a:solidFill>
                <a:latin typeface="-apple-system"/>
              </a:rPr>
              <a:t>Experiment with new predictive </a:t>
            </a:r>
            <a:r>
              <a:rPr lang="en-IN" dirty="0" smtClean="0">
                <a:solidFill>
                  <a:srgbClr val="444444"/>
                </a:solidFill>
                <a:latin typeface="-apple-system"/>
              </a:rPr>
              <a:t>models: </a:t>
            </a:r>
            <a:r>
              <a:rPr lang="en-IN" altLang="en-US" dirty="0" smtClean="0"/>
              <a:t>Prediction </a:t>
            </a:r>
            <a:r>
              <a:rPr lang="en-IN" altLang="en-US" dirty="0"/>
              <a:t>Engineering frequently uncovers many approaches to address a business’ needs. You should pick one to get underway, but you will find down the road that other ideas have </a:t>
            </a:r>
            <a:r>
              <a:rPr lang="en-IN" altLang="en-US" dirty="0" smtClean="0"/>
              <a:t>value. The </a:t>
            </a:r>
            <a:r>
              <a:rPr lang="en-IN" altLang="en-US" dirty="0"/>
              <a:t>key to extracting the most from your data is to find untapped opportunities first rather than fine-tuning every last improvement in an existing model. </a:t>
            </a:r>
          </a:p>
          <a:p>
            <a:endParaRPr lang="en-IN" dirty="0" smtClean="0">
              <a:solidFill>
                <a:srgbClr val="444444"/>
              </a:solidFill>
              <a:latin typeface="-apple-system"/>
            </a:endParaRPr>
          </a:p>
          <a:p>
            <a:r>
              <a:rPr lang="en-IN" altLang="en-US" dirty="0"/>
              <a:t>Get the right people involved in the </a:t>
            </a:r>
            <a:r>
              <a:rPr lang="en-IN" altLang="en-US" dirty="0" smtClean="0"/>
              <a:t>process: Placing </a:t>
            </a:r>
            <a:r>
              <a:rPr lang="en-IN" altLang="en-US" dirty="0"/>
              <a:t>tools into the hands of the right people makes a significant difference in the return on investment from data science investments. </a:t>
            </a:r>
            <a:r>
              <a:rPr lang="en-IN" altLang="en-US" dirty="0" smtClean="0"/>
              <a:t>So that they can built </a:t>
            </a:r>
            <a:r>
              <a:rPr lang="en-IN" altLang="en-US" dirty="0"/>
              <a:t>predictive models can solve real business problems using new technology -- and do it both simply and efficiently.</a:t>
            </a:r>
            <a:endParaRPr lang="en-IN" dirty="0"/>
          </a:p>
        </p:txBody>
      </p:sp>
    </p:spTree>
    <p:extLst>
      <p:ext uri="{BB962C8B-B14F-4D97-AF65-F5344CB8AC3E}">
        <p14:creationId xmlns:p14="http://schemas.microsoft.com/office/powerpoint/2010/main" val="30965926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0"/>
          </p:nvPr>
        </p:nvSpPr>
        <p:spPr/>
        <p:txBody>
          <a:bodyPr/>
          <a:lstStyle/>
          <a:p>
            <a:endParaRPr lang="en-IN"/>
          </a:p>
        </p:txBody>
      </p:sp>
    </p:spTree>
    <p:extLst>
      <p:ext uri="{BB962C8B-B14F-4D97-AF65-F5344CB8AC3E}">
        <p14:creationId xmlns:p14="http://schemas.microsoft.com/office/powerpoint/2010/main" val="15953070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0"/>
          </p:nvPr>
        </p:nvSpPr>
        <p:spPr/>
        <p:txBody>
          <a:bodyPr/>
          <a:lstStyle/>
          <a:p>
            <a:endParaRPr lang="en-IN"/>
          </a:p>
        </p:txBody>
      </p:sp>
    </p:spTree>
    <p:extLst>
      <p:ext uri="{BB962C8B-B14F-4D97-AF65-F5344CB8AC3E}">
        <p14:creationId xmlns:p14="http://schemas.microsoft.com/office/powerpoint/2010/main" val="42461627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0"/>
          </p:nvPr>
        </p:nvSpPr>
        <p:spPr/>
        <p:txBody>
          <a:bodyPr/>
          <a:lstStyle/>
          <a:p>
            <a:endParaRPr lang="en-IN"/>
          </a:p>
        </p:txBody>
      </p:sp>
    </p:spTree>
    <p:extLst>
      <p:ext uri="{BB962C8B-B14F-4D97-AF65-F5344CB8AC3E}">
        <p14:creationId xmlns:p14="http://schemas.microsoft.com/office/powerpoint/2010/main" val="2780647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0"/>
          </p:nvPr>
        </p:nvSpPr>
        <p:spPr/>
        <p:txBody>
          <a:bodyPr/>
          <a:lstStyle/>
          <a:p>
            <a:endParaRPr lang="en-IN"/>
          </a:p>
        </p:txBody>
      </p:sp>
    </p:spTree>
    <p:extLst>
      <p:ext uri="{BB962C8B-B14F-4D97-AF65-F5344CB8AC3E}">
        <p14:creationId xmlns:p14="http://schemas.microsoft.com/office/powerpoint/2010/main" val="8321440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Automation of DATA SCIENCE : FERIHA (Name of our Product)</a:t>
            </a:r>
            <a:endParaRPr lang="en-US" dirty="0"/>
          </a:p>
        </p:txBody>
      </p:sp>
      <p:sp>
        <p:nvSpPr>
          <p:cNvPr id="5" name="Content Placeholder 2"/>
          <p:cNvSpPr>
            <a:spLocks noGrp="1"/>
          </p:cNvSpPr>
          <p:nvPr>
            <p:ph idx="4294967295"/>
          </p:nvPr>
        </p:nvSpPr>
        <p:spPr>
          <a:xfrm>
            <a:off x="239351" y="901521"/>
            <a:ext cx="11493303" cy="5313561"/>
          </a:xfrm>
          <a:prstGeom prst="rect">
            <a:avLst/>
          </a:prstGeom>
        </p:spPr>
        <p:txBody>
          <a:bodyPr/>
          <a:lstStyle/>
          <a:p>
            <a:r>
              <a:rPr lang="en-US" sz="1600" dirty="0" smtClean="0"/>
              <a:t>“FERIHA” would be name</a:t>
            </a:r>
            <a:r>
              <a:rPr lang="en-IN" sz="1600" dirty="0" smtClean="0"/>
              <a:t> </a:t>
            </a:r>
            <a:r>
              <a:rPr lang="en-IN" sz="1600" dirty="0"/>
              <a:t>for our product </a:t>
            </a:r>
            <a:endParaRPr lang="en-IN" sz="1600" dirty="0" smtClean="0"/>
          </a:p>
          <a:p>
            <a:r>
              <a:rPr lang="en-IN" sz="1600" dirty="0" smtClean="0"/>
              <a:t> FERIHA ( Feriha </a:t>
            </a:r>
            <a:r>
              <a:rPr lang="en-IN" sz="1600" dirty="0"/>
              <a:t>originates in Turkish language and it means "joyous woman" ) i,e </a:t>
            </a:r>
            <a:endParaRPr lang="en-IN" sz="1600" dirty="0" smtClean="0"/>
          </a:p>
          <a:p>
            <a:r>
              <a:rPr lang="en-IN" sz="1600" dirty="0" smtClean="0"/>
              <a:t> Also F: Feature </a:t>
            </a:r>
          </a:p>
          <a:p>
            <a:pPr marL="0" indent="0">
              <a:buNone/>
            </a:pPr>
            <a:r>
              <a:rPr lang="en-IN" sz="1600" dirty="0"/>
              <a:t> </a:t>
            </a:r>
            <a:r>
              <a:rPr lang="en-IN" sz="1600" dirty="0" smtClean="0"/>
              <a:t>         E: Engineering </a:t>
            </a:r>
          </a:p>
          <a:p>
            <a:pPr marL="0" indent="0">
              <a:buNone/>
            </a:pPr>
            <a:r>
              <a:rPr lang="en-IN" sz="1600" dirty="0"/>
              <a:t> </a:t>
            </a:r>
            <a:r>
              <a:rPr lang="en-IN" sz="1600" dirty="0" smtClean="0"/>
              <a:t>         R: Rich </a:t>
            </a:r>
          </a:p>
          <a:p>
            <a:pPr marL="0" indent="0">
              <a:buNone/>
            </a:pPr>
            <a:r>
              <a:rPr lang="en-IN" sz="1600" dirty="0"/>
              <a:t> </a:t>
            </a:r>
            <a:r>
              <a:rPr lang="en-IN" sz="1600" dirty="0" smtClean="0"/>
              <a:t>         I : In </a:t>
            </a:r>
          </a:p>
          <a:p>
            <a:pPr marL="0" indent="0">
              <a:buNone/>
            </a:pPr>
            <a:r>
              <a:rPr lang="en-IN" sz="1600" dirty="0"/>
              <a:t> </a:t>
            </a:r>
            <a:r>
              <a:rPr lang="en-IN" sz="1600" dirty="0" smtClean="0"/>
              <a:t>         H: Hammurabi/Handling </a:t>
            </a:r>
          </a:p>
          <a:p>
            <a:pPr marL="0" indent="0">
              <a:buNone/>
            </a:pPr>
            <a:r>
              <a:rPr lang="en-IN" sz="1600" dirty="0"/>
              <a:t> </a:t>
            </a:r>
            <a:r>
              <a:rPr lang="en-IN" sz="1600" dirty="0" smtClean="0"/>
              <a:t>         A: Automation</a:t>
            </a:r>
          </a:p>
          <a:p>
            <a:pPr marL="0" indent="0">
              <a:buNone/>
            </a:pPr>
            <a:r>
              <a:rPr lang="en-IN" sz="1600" dirty="0" smtClean="0"/>
              <a:t>         here “Hammurabi </a:t>
            </a:r>
            <a:r>
              <a:rPr lang="en-IN" sz="1600" dirty="0"/>
              <a:t>" means a builder has more knowledge than the </a:t>
            </a:r>
            <a:r>
              <a:rPr lang="en-IN" sz="1600" dirty="0" smtClean="0"/>
              <a:t>inspector</a:t>
            </a:r>
          </a:p>
          <a:p>
            <a:pPr marL="0" indent="0">
              <a:buNone/>
            </a:pPr>
            <a:r>
              <a:rPr lang="en-IN" sz="1600" dirty="0"/>
              <a:t> </a:t>
            </a:r>
            <a:r>
              <a:rPr lang="en-IN" sz="1600" dirty="0" smtClean="0"/>
              <a:t>     </a:t>
            </a:r>
          </a:p>
          <a:p>
            <a:r>
              <a:rPr lang="en-IN" sz="1600" dirty="0" smtClean="0"/>
              <a:t>Why </a:t>
            </a:r>
            <a:r>
              <a:rPr lang="en-IN" sz="1600" dirty="0"/>
              <a:t>was Hammurabi important to history?</a:t>
            </a:r>
          </a:p>
          <a:p>
            <a:pPr marL="0" indent="0">
              <a:buNone/>
            </a:pPr>
            <a:r>
              <a:rPr lang="en-IN" sz="1600" dirty="0" smtClean="0"/>
              <a:t>   The </a:t>
            </a:r>
            <a:r>
              <a:rPr lang="en-IN" sz="1600" dirty="0"/>
              <a:t>importance of Hammurabi and his Code of Laws is that he was not the first monarch to make such laws </a:t>
            </a:r>
            <a:r>
              <a:rPr lang="en-IN" sz="1600" dirty="0" smtClean="0"/>
              <a:t> </a:t>
            </a:r>
          </a:p>
          <a:p>
            <a:pPr marL="0" indent="0">
              <a:buNone/>
            </a:pPr>
            <a:r>
              <a:rPr lang="en-IN" sz="1600" dirty="0"/>
              <a:t> </a:t>
            </a:r>
            <a:r>
              <a:rPr lang="en-IN" sz="1600" dirty="0" smtClean="0"/>
              <a:t>  but </a:t>
            </a:r>
            <a:r>
              <a:rPr lang="en-IN" sz="1600" dirty="0"/>
              <a:t>that he was the first to record them for his people and prosperity. This is a worthy legacy indeed. The </a:t>
            </a:r>
            <a:r>
              <a:rPr lang="en-IN" sz="1600" dirty="0" smtClean="0"/>
              <a:t>l</a:t>
            </a:r>
          </a:p>
          <a:p>
            <a:pPr marL="0" indent="0">
              <a:buNone/>
            </a:pPr>
            <a:r>
              <a:rPr lang="en-IN" sz="1600" dirty="0"/>
              <a:t> </a:t>
            </a:r>
            <a:r>
              <a:rPr lang="en-IN" sz="1600" dirty="0" smtClean="0"/>
              <a:t>  after </a:t>
            </a:r>
            <a:r>
              <a:rPr lang="en-IN" sz="1600" dirty="0"/>
              <a:t>years of Hammurabi's reign were spent in almost constant </a:t>
            </a:r>
            <a:r>
              <a:rPr lang="en-IN" sz="1600" dirty="0" smtClean="0"/>
              <a:t>warfare.</a:t>
            </a:r>
            <a:endParaRPr lang="en-IN" sz="1600" dirty="0"/>
          </a:p>
          <a:p>
            <a:endParaRPr lang="en-US" sz="1600" dirty="0" smtClean="0"/>
          </a:p>
          <a:p>
            <a:pPr marL="0" indent="0">
              <a:buNone/>
            </a:pPr>
            <a:endParaRPr lang="en-US" sz="1600" dirty="0"/>
          </a:p>
        </p:txBody>
      </p:sp>
    </p:spTree>
    <p:extLst>
      <p:ext uri="{BB962C8B-B14F-4D97-AF65-F5344CB8AC3E}">
        <p14:creationId xmlns:p14="http://schemas.microsoft.com/office/powerpoint/2010/main" val="20635928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800" dirty="0" smtClean="0"/>
              <a:t>Kdd2015 Vs Company : Database</a:t>
            </a:r>
            <a:endParaRPr lang="en-US" sz="2800" dirty="0"/>
          </a:p>
        </p:txBody>
      </p:sp>
      <p:graphicFrame>
        <p:nvGraphicFramePr>
          <p:cNvPr id="2" name="Content Placeholder 1"/>
          <p:cNvGraphicFramePr>
            <a:graphicFrameLocks noGrp="1"/>
          </p:cNvGraphicFramePr>
          <p:nvPr>
            <p:ph idx="4294967295"/>
            <p:extLst>
              <p:ext uri="{D42A27DB-BD31-4B8C-83A1-F6EECF244321}">
                <p14:modId xmlns:p14="http://schemas.microsoft.com/office/powerpoint/2010/main" val="3835758931"/>
              </p:ext>
            </p:extLst>
          </p:nvPr>
        </p:nvGraphicFramePr>
        <p:xfrm>
          <a:off x="1" y="711198"/>
          <a:ext cx="12191999" cy="5837467"/>
        </p:xfrm>
        <a:graphic>
          <a:graphicData uri="http://schemas.openxmlformats.org/drawingml/2006/table">
            <a:tbl>
              <a:tblPr firstRow="1" bandRow="1">
                <a:tableStyleId>{5C22544A-7EE6-4342-B048-85BDC9FD1C3A}</a:tableStyleId>
              </a:tblPr>
              <a:tblGrid>
                <a:gridCol w="898204"/>
                <a:gridCol w="1325215"/>
                <a:gridCol w="721507"/>
                <a:gridCol w="1192695"/>
                <a:gridCol w="2076176"/>
                <a:gridCol w="1443014"/>
                <a:gridCol w="1619710"/>
                <a:gridCol w="1457739"/>
                <a:gridCol w="1457739"/>
              </a:tblGrid>
              <a:tr h="915001">
                <a:tc>
                  <a:txBody>
                    <a:bodyPr/>
                    <a:lstStyle/>
                    <a:p>
                      <a:r>
                        <a:rPr lang="en-IN" sz="1400" dirty="0" smtClean="0">
                          <a:latin typeface="Times New Roman" panose="02020603050405020304" pitchFamily="18" charset="0"/>
                          <a:cs typeface="Times New Roman" panose="02020603050405020304" pitchFamily="18" charset="0"/>
                        </a:rPr>
                        <a:t>Database</a:t>
                      </a:r>
                    </a:p>
                    <a:p>
                      <a:endParaRPr lang="en-IN" sz="1400" dirty="0">
                        <a:latin typeface="Times New Roman" panose="02020603050405020304" pitchFamily="18" charset="0"/>
                        <a:cs typeface="Times New Roman" panose="02020603050405020304" pitchFamily="18" charset="0"/>
                      </a:endParaRPr>
                    </a:p>
                  </a:txBody>
                  <a:tcPr>
                    <a:solidFill>
                      <a:schemeClr val="accent6">
                        <a:lumMod val="75000"/>
                        <a:lumOff val="25000"/>
                      </a:schemeClr>
                    </a:solidFill>
                  </a:tcPr>
                </a:tc>
                <a:tc>
                  <a:txBody>
                    <a:bodyPr/>
                    <a:lstStyle/>
                    <a:p>
                      <a:r>
                        <a:rPr lang="en-IN" sz="1400" dirty="0" smtClean="0">
                          <a:latin typeface="Times New Roman" panose="02020603050405020304" pitchFamily="18" charset="0"/>
                          <a:cs typeface="Times New Roman" panose="02020603050405020304" pitchFamily="18" charset="0"/>
                        </a:rPr>
                        <a:t>Table</a:t>
                      </a:r>
                      <a:endParaRPr lang="en-IN" sz="1400" dirty="0">
                        <a:latin typeface="Times New Roman" panose="02020603050405020304" pitchFamily="18" charset="0"/>
                        <a:cs typeface="Times New Roman" panose="02020603050405020304" pitchFamily="18" charset="0"/>
                      </a:endParaRPr>
                    </a:p>
                  </a:txBody>
                  <a:tcPr>
                    <a:solidFill>
                      <a:schemeClr val="accent6">
                        <a:lumMod val="75000"/>
                        <a:lumOff val="25000"/>
                      </a:schemeClr>
                    </a:solidFill>
                  </a:tcPr>
                </a:tc>
                <a:tc>
                  <a:txBody>
                    <a:bodyPr/>
                    <a:lstStyle/>
                    <a:p>
                      <a:r>
                        <a:rPr lang="en-IN" sz="1400" dirty="0" smtClean="0">
                          <a:latin typeface="Times New Roman" panose="02020603050405020304" pitchFamily="18" charset="0"/>
                          <a:cs typeface="Times New Roman" panose="02020603050405020304" pitchFamily="18" charset="0"/>
                        </a:rPr>
                        <a:t>#Row</a:t>
                      </a:r>
                      <a:endParaRPr lang="en-IN" sz="1400" dirty="0">
                        <a:latin typeface="Times New Roman" panose="02020603050405020304" pitchFamily="18" charset="0"/>
                        <a:cs typeface="Times New Roman" panose="02020603050405020304" pitchFamily="18" charset="0"/>
                      </a:endParaRPr>
                    </a:p>
                  </a:txBody>
                  <a:tcPr>
                    <a:solidFill>
                      <a:schemeClr val="accent6">
                        <a:lumMod val="75000"/>
                        <a:lumOff val="25000"/>
                      </a:schemeClr>
                    </a:solidFill>
                  </a:tcPr>
                </a:tc>
                <a:tc>
                  <a:txBody>
                    <a:bodyPr/>
                    <a:lstStyle/>
                    <a:p>
                      <a:r>
                        <a:rPr lang="en-IN" sz="1400" dirty="0" smtClean="0">
                          <a:latin typeface="Times New Roman" panose="02020603050405020304" pitchFamily="18" charset="0"/>
                          <a:cs typeface="Times New Roman" panose="02020603050405020304" pitchFamily="18" charset="0"/>
                        </a:rPr>
                        <a:t># Feature</a:t>
                      </a:r>
                      <a:endParaRPr lang="en-IN" sz="1400" dirty="0">
                        <a:latin typeface="Times New Roman" panose="02020603050405020304" pitchFamily="18" charset="0"/>
                        <a:cs typeface="Times New Roman" panose="02020603050405020304" pitchFamily="18" charset="0"/>
                      </a:endParaRPr>
                    </a:p>
                  </a:txBody>
                  <a:tcPr>
                    <a:solidFill>
                      <a:schemeClr val="accent6">
                        <a:lumMod val="75000"/>
                        <a:lumOff val="25000"/>
                      </a:schemeClr>
                    </a:solidFill>
                  </a:tcPr>
                </a:tc>
                <a:tc>
                  <a:txBody>
                    <a:bodyPr/>
                    <a:lstStyle/>
                    <a:p>
                      <a:r>
                        <a:rPr lang="en-IN" sz="1400" dirty="0" smtClean="0">
                          <a:latin typeface="Times New Roman" panose="02020603050405020304" pitchFamily="18" charset="0"/>
                          <a:cs typeface="Times New Roman" panose="02020603050405020304" pitchFamily="18" charset="0"/>
                        </a:rPr>
                        <a:t>#Aggregate : </a:t>
                      </a:r>
                      <a:r>
                        <a:rPr lang="en-IN" sz="1400" dirty="0" err="1" smtClean="0">
                          <a:latin typeface="Times New Roman" panose="02020603050405020304" pitchFamily="18" charset="0"/>
                          <a:cs typeface="Times New Roman" panose="02020603050405020304" pitchFamily="18" charset="0"/>
                        </a:rPr>
                        <a:t>sum,avg,min,max,std</a:t>
                      </a:r>
                      <a:endParaRPr lang="en-IN" sz="1400" dirty="0" smtClean="0">
                        <a:latin typeface="Times New Roman" panose="02020603050405020304" pitchFamily="18" charset="0"/>
                        <a:cs typeface="Times New Roman" panose="02020603050405020304" pitchFamily="18" charset="0"/>
                      </a:endParaRPr>
                    </a:p>
                    <a:p>
                      <a:r>
                        <a:rPr lang="en-IN" sz="1400" dirty="0" smtClean="0">
                          <a:latin typeface="Times New Roman" panose="02020603050405020304" pitchFamily="18" charset="0"/>
                          <a:cs typeface="Times New Roman" panose="02020603050405020304" pitchFamily="18" charset="0"/>
                        </a:rPr>
                        <a:t>(RFEAT)</a:t>
                      </a:r>
                    </a:p>
                    <a:p>
                      <a:r>
                        <a:rPr lang="en-IN" sz="1400" dirty="0" smtClean="0">
                          <a:latin typeface="Times New Roman" panose="02020603050405020304" pitchFamily="18" charset="0"/>
                          <a:cs typeface="Times New Roman" panose="02020603050405020304" pitchFamily="18" charset="0"/>
                        </a:rPr>
                        <a:t>Backward </a:t>
                      </a:r>
                      <a:endParaRPr lang="en-IN" sz="1400" dirty="0">
                        <a:latin typeface="Times New Roman" panose="02020603050405020304" pitchFamily="18" charset="0"/>
                        <a:cs typeface="Times New Roman" panose="02020603050405020304" pitchFamily="18" charset="0"/>
                      </a:endParaRPr>
                    </a:p>
                  </a:txBody>
                  <a:tcPr>
                    <a:solidFill>
                      <a:schemeClr val="accent6">
                        <a:lumMod val="75000"/>
                        <a:lumOff val="25000"/>
                      </a:schemeClr>
                    </a:solidFill>
                  </a:tcPr>
                </a:tc>
                <a:tc>
                  <a:txBody>
                    <a:bodyPr/>
                    <a:lstStyle/>
                    <a:p>
                      <a:r>
                        <a:rPr lang="en-IN" sz="1400" dirty="0" smtClean="0">
                          <a:latin typeface="Times New Roman" panose="02020603050405020304" pitchFamily="18" charset="0"/>
                          <a:cs typeface="Times New Roman" panose="02020603050405020304" pitchFamily="18" charset="0"/>
                        </a:rPr>
                        <a:t>#Flat feature</a:t>
                      </a:r>
                    </a:p>
                    <a:p>
                      <a:r>
                        <a:rPr lang="en-IN" sz="1400" dirty="0" smtClean="0">
                          <a:latin typeface="Times New Roman" panose="02020603050405020304" pitchFamily="18" charset="0"/>
                          <a:cs typeface="Times New Roman" panose="02020603050405020304" pitchFamily="18" charset="0"/>
                        </a:rPr>
                        <a:t>(RFEAT)</a:t>
                      </a:r>
                    </a:p>
                    <a:p>
                      <a:r>
                        <a:rPr lang="en-IN" sz="1400" dirty="0" smtClean="0">
                          <a:latin typeface="Times New Roman" panose="02020603050405020304" pitchFamily="18" charset="0"/>
                          <a:cs typeface="Times New Roman" panose="02020603050405020304" pitchFamily="18" charset="0"/>
                        </a:rPr>
                        <a:t>Backward</a:t>
                      </a:r>
                      <a:endParaRPr lang="en-IN" sz="1400" dirty="0">
                        <a:latin typeface="Times New Roman" panose="02020603050405020304" pitchFamily="18" charset="0"/>
                        <a:cs typeface="Times New Roman" panose="02020603050405020304" pitchFamily="18" charset="0"/>
                      </a:endParaRPr>
                    </a:p>
                  </a:txBody>
                  <a:tcPr>
                    <a:solidFill>
                      <a:schemeClr val="accent6">
                        <a:lumMod val="75000"/>
                        <a:lumOff val="25000"/>
                      </a:schemeClr>
                    </a:solidFill>
                  </a:tcPr>
                </a:tc>
                <a:tc>
                  <a:txBody>
                    <a:bodyPr/>
                    <a:lstStyle/>
                    <a:p>
                      <a:r>
                        <a:rPr lang="en-IN" sz="1400" dirty="0" smtClean="0">
                          <a:latin typeface="Times New Roman" panose="02020603050405020304" pitchFamily="18" charset="0"/>
                          <a:cs typeface="Times New Roman" panose="02020603050405020304" pitchFamily="18" charset="0"/>
                        </a:rPr>
                        <a:t>#</a:t>
                      </a:r>
                      <a:r>
                        <a:rPr lang="en-IN" sz="1400" baseline="0" dirty="0" smtClean="0">
                          <a:latin typeface="Times New Roman" panose="02020603050405020304" pitchFamily="18" charset="0"/>
                          <a:cs typeface="Times New Roman" panose="02020603050405020304" pitchFamily="18" charset="0"/>
                        </a:rPr>
                        <a:t> Row, 1-o-1,</a:t>
                      </a:r>
                    </a:p>
                    <a:p>
                      <a:r>
                        <a:rPr lang="en-IN" sz="1400" baseline="0" dirty="0" smtClean="0">
                          <a:latin typeface="Times New Roman" panose="02020603050405020304" pitchFamily="18" charset="0"/>
                          <a:cs typeface="Times New Roman" panose="02020603050405020304" pitchFamily="18" charset="0"/>
                        </a:rPr>
                        <a:t>Aggregate  (count): DFEAT</a:t>
                      </a:r>
                    </a:p>
                    <a:p>
                      <a:r>
                        <a:rPr lang="en-IN" sz="1400" baseline="0" dirty="0" smtClean="0">
                          <a:latin typeface="Times New Roman" panose="02020603050405020304" pitchFamily="18" charset="0"/>
                          <a:cs typeface="Times New Roman" panose="02020603050405020304" pitchFamily="18" charset="0"/>
                        </a:rPr>
                        <a:t>Forward</a:t>
                      </a:r>
                    </a:p>
                  </a:txBody>
                  <a:tcPr>
                    <a:solidFill>
                      <a:schemeClr val="accent6">
                        <a:lumMod val="75000"/>
                        <a:lumOff val="25000"/>
                      </a:schemeClr>
                    </a:solidFill>
                  </a:tcPr>
                </a:tc>
                <a:tc>
                  <a:txBody>
                    <a:bodyPr/>
                    <a:lstStyle/>
                    <a:p>
                      <a:endParaRPr lang="en-IN" sz="1400" dirty="0">
                        <a:latin typeface="Times New Roman" panose="02020603050405020304" pitchFamily="18" charset="0"/>
                        <a:cs typeface="Times New Roman" panose="02020603050405020304" pitchFamily="18" charset="0"/>
                      </a:endParaRPr>
                    </a:p>
                  </a:txBody>
                  <a:tcPr>
                    <a:solidFill>
                      <a:schemeClr val="accent6">
                        <a:lumMod val="75000"/>
                        <a:lumOff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smtClean="0">
                          <a:latin typeface="Times New Roman" panose="02020603050405020304" pitchFamily="18" charset="0"/>
                          <a:cs typeface="Times New Roman" panose="02020603050405020304" pitchFamily="18" charset="0"/>
                        </a:rPr>
                        <a:t># Drop features</a:t>
                      </a:r>
                    </a:p>
                    <a:p>
                      <a:endParaRPr lang="en-IN" sz="1400" dirty="0">
                        <a:latin typeface="Times New Roman" panose="02020603050405020304" pitchFamily="18" charset="0"/>
                        <a:cs typeface="Times New Roman" panose="02020603050405020304" pitchFamily="18" charset="0"/>
                      </a:endParaRPr>
                    </a:p>
                  </a:txBody>
                  <a:tcPr>
                    <a:solidFill>
                      <a:schemeClr val="accent6">
                        <a:lumMod val="75000"/>
                        <a:lumOff val="25000"/>
                      </a:schemeClr>
                    </a:solidFill>
                  </a:tcPr>
                </a:tc>
              </a:tr>
              <a:tr h="390092">
                <a:tc>
                  <a:txBody>
                    <a:bodyPr/>
                    <a:lstStyle/>
                    <a:p>
                      <a:r>
                        <a:rPr lang="en-IN" sz="1400" dirty="0" smtClean="0">
                          <a:latin typeface="Times New Roman" panose="02020603050405020304" pitchFamily="18" charset="0"/>
                          <a:cs typeface="Times New Roman" panose="02020603050405020304" pitchFamily="18" charset="0"/>
                        </a:rPr>
                        <a:t>Kdd2015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Enrollments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120452</a:t>
                      </a:r>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r>
              <a:tr h="3808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smtClean="0">
                          <a:latin typeface="Times New Roman" panose="02020603050405020304" pitchFamily="18" charset="0"/>
                          <a:cs typeface="Times New Roman" panose="02020603050405020304" pitchFamily="18" charset="0"/>
                        </a:rPr>
                        <a:t>Kdd2015</a:t>
                      </a:r>
                    </a:p>
                  </a:txBody>
                  <a:tcPr/>
                </a:tc>
                <a:tc>
                  <a:txBody>
                    <a:bodyPr/>
                    <a:lstStyle/>
                    <a:p>
                      <a:r>
                        <a:rPr lang="en-IN" sz="1400" dirty="0" smtClean="0">
                          <a:latin typeface="Times New Roman" panose="02020603050405020304" pitchFamily="18" charset="0"/>
                          <a:cs typeface="Times New Roman" panose="02020603050405020304" pitchFamily="18" charset="0"/>
                        </a:rPr>
                        <a:t>Users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79186</a:t>
                      </a:r>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r>
              <a:tr h="3808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smtClean="0">
                          <a:latin typeface="Times New Roman" panose="02020603050405020304" pitchFamily="18" charset="0"/>
                          <a:cs typeface="Times New Roman" panose="02020603050405020304" pitchFamily="18" charset="0"/>
                        </a:rPr>
                        <a:t>Kdd2015</a:t>
                      </a:r>
                    </a:p>
                  </a:txBody>
                  <a:tcPr/>
                </a:tc>
                <a:tc>
                  <a:txBody>
                    <a:bodyPr/>
                    <a:lstStyle/>
                    <a:p>
                      <a:r>
                        <a:rPr lang="en-IN" sz="1400" dirty="0" smtClean="0">
                          <a:latin typeface="Times New Roman" panose="02020603050405020304" pitchFamily="18" charset="0"/>
                          <a:cs typeface="Times New Roman" panose="02020603050405020304" pitchFamily="18" charset="0"/>
                        </a:rPr>
                        <a:t>Courses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39</a:t>
                      </a:r>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r>
              <a:tr h="5017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smtClean="0">
                          <a:latin typeface="Times New Roman" panose="02020603050405020304" pitchFamily="18" charset="0"/>
                          <a:cs typeface="Times New Roman" panose="02020603050405020304" pitchFamily="18" charset="0"/>
                        </a:rPr>
                        <a:t>Kdd2015</a:t>
                      </a:r>
                    </a:p>
                  </a:txBody>
                  <a:tcPr/>
                </a:tc>
                <a:tc>
                  <a:txBody>
                    <a:bodyPr/>
                    <a:lstStyle/>
                    <a:p>
                      <a:r>
                        <a:rPr lang="en-IN" sz="1400" dirty="0" smtClean="0">
                          <a:latin typeface="Times New Roman" panose="02020603050405020304" pitchFamily="18" charset="0"/>
                          <a:cs typeface="Times New Roman" panose="02020603050405020304" pitchFamily="18" charset="0"/>
                        </a:rPr>
                        <a:t>Log</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8157277</a:t>
                      </a:r>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r>
              <a:tr h="3808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smtClean="0">
                          <a:latin typeface="Times New Roman" panose="02020603050405020304" pitchFamily="18" charset="0"/>
                          <a:cs typeface="Times New Roman" panose="02020603050405020304" pitchFamily="18" charset="0"/>
                        </a:rPr>
                        <a:t>Kdd2015</a:t>
                      </a:r>
                    </a:p>
                  </a:txBody>
                  <a:tcPr/>
                </a:tc>
                <a:tc>
                  <a:txBody>
                    <a:bodyPr/>
                    <a:lstStyle/>
                    <a:p>
                      <a:r>
                        <a:rPr lang="en-IN" sz="1400" dirty="0" smtClean="0">
                          <a:latin typeface="Times New Roman" panose="02020603050405020304" pitchFamily="18" charset="0"/>
                          <a:cs typeface="Times New Roman" panose="02020603050405020304" pitchFamily="18" charset="0"/>
                        </a:rPr>
                        <a:t>Object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27249</a:t>
                      </a:r>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r>
              <a:tr h="5571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smtClean="0">
                          <a:latin typeface="Times New Roman" panose="02020603050405020304" pitchFamily="18" charset="0"/>
                          <a:cs typeface="Times New Roman" panose="02020603050405020304" pitchFamily="18" charset="0"/>
                        </a:rPr>
                        <a:t>Kdd2015</a:t>
                      </a:r>
                    </a:p>
                  </a:txBody>
                  <a:tcPr/>
                </a:tc>
                <a:tc>
                  <a:txBody>
                    <a:bodyPr/>
                    <a:lstStyle/>
                    <a:p>
                      <a:r>
                        <a:rPr lang="en-IN" sz="1400" dirty="0" smtClean="0">
                          <a:latin typeface="Times New Roman" panose="02020603050405020304" pitchFamily="18" charset="0"/>
                          <a:cs typeface="Times New Roman" panose="02020603050405020304" pitchFamily="18" charset="0"/>
                        </a:rPr>
                        <a:t>Event, Source, Category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7,2,15</a:t>
                      </a:r>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r>
              <a:tr h="380802">
                <a:tc>
                  <a:txBody>
                    <a:bodyPr/>
                    <a:lstStyle/>
                    <a:p>
                      <a:r>
                        <a:rPr lang="en-IN" sz="1400" dirty="0" smtClean="0">
                          <a:latin typeface="Times New Roman" panose="02020603050405020304" pitchFamily="18" charset="0"/>
                          <a:cs typeface="Times New Roman" panose="02020603050405020304" pitchFamily="18" charset="0"/>
                        </a:rPr>
                        <a:t>Company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employee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8</a:t>
                      </a:r>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r>
              <a:tr h="380802">
                <a:tc>
                  <a:txBody>
                    <a:bodyPr/>
                    <a:lstStyle/>
                    <a:p>
                      <a:r>
                        <a:rPr lang="en-IN" sz="1400" dirty="0" smtClean="0">
                          <a:latin typeface="Times New Roman" panose="02020603050405020304" pitchFamily="18" charset="0"/>
                          <a:cs typeface="Times New Roman" panose="02020603050405020304" pitchFamily="18" charset="0"/>
                        </a:rPr>
                        <a:t>Company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err="1" smtClean="0">
                          <a:latin typeface="Times New Roman" panose="02020603050405020304" pitchFamily="18" charset="0"/>
                          <a:cs typeface="Times New Roman" panose="02020603050405020304" pitchFamily="18" charset="0"/>
                        </a:rPr>
                        <a:t>works_on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16</a:t>
                      </a:r>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r>
              <a:tr h="380802">
                <a:tc>
                  <a:txBody>
                    <a:bodyPr/>
                    <a:lstStyle/>
                    <a:p>
                      <a:r>
                        <a:rPr lang="en-IN" sz="1400" dirty="0" smtClean="0">
                          <a:latin typeface="Times New Roman" panose="02020603050405020304" pitchFamily="18" charset="0"/>
                          <a:cs typeface="Times New Roman" panose="02020603050405020304" pitchFamily="18" charset="0"/>
                        </a:rPr>
                        <a:t>Company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aseline="0" dirty="0" smtClean="0">
                          <a:latin typeface="Times New Roman" panose="02020603050405020304" pitchFamily="18" charset="0"/>
                          <a:cs typeface="Times New Roman" panose="02020603050405020304" pitchFamily="18" charset="0"/>
                        </a:rPr>
                        <a:t> project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6</a:t>
                      </a:r>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r>
              <a:tr h="380802">
                <a:tc>
                  <a:txBody>
                    <a:bodyPr/>
                    <a:lstStyle/>
                    <a:p>
                      <a:r>
                        <a:rPr lang="en-IN" sz="1400" dirty="0" smtClean="0">
                          <a:latin typeface="Times New Roman" panose="02020603050405020304" pitchFamily="18" charset="0"/>
                          <a:cs typeface="Times New Roman" panose="02020603050405020304" pitchFamily="18" charset="0"/>
                        </a:rPr>
                        <a:t>Company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department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r>
              <a:tr h="380802">
                <a:tc>
                  <a:txBody>
                    <a:bodyPr/>
                    <a:lstStyle/>
                    <a:p>
                      <a:r>
                        <a:rPr lang="en-IN" sz="1400" dirty="0" smtClean="0">
                          <a:latin typeface="Times New Roman" panose="02020603050405020304" pitchFamily="18" charset="0"/>
                          <a:cs typeface="Times New Roman" panose="02020603050405020304" pitchFamily="18" charset="0"/>
                        </a:rPr>
                        <a:t>Company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err="1" smtClean="0">
                          <a:latin typeface="Times New Roman" panose="02020603050405020304" pitchFamily="18" charset="0"/>
                          <a:cs typeface="Times New Roman" panose="02020603050405020304" pitchFamily="18" charset="0"/>
                        </a:rPr>
                        <a:t>dept_locations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5</a:t>
                      </a:r>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r>
              <a:tr h="380802">
                <a:tc>
                  <a:txBody>
                    <a:bodyPr/>
                    <a:lstStyle/>
                    <a:p>
                      <a:r>
                        <a:rPr lang="en-IN" sz="1400" dirty="0" smtClean="0">
                          <a:latin typeface="Times New Roman" panose="02020603050405020304" pitchFamily="18" charset="0"/>
                          <a:cs typeface="Times New Roman" panose="02020603050405020304" pitchFamily="18" charset="0"/>
                        </a:rPr>
                        <a:t>Company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dependent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7</a:t>
                      </a:r>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9134891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Data Science Machine : Problem description</a:t>
            </a:r>
            <a:endParaRPr lang="en-IN" sz="2400" dirty="0"/>
          </a:p>
        </p:txBody>
      </p:sp>
      <p:sp>
        <p:nvSpPr>
          <p:cNvPr id="3" name="Content Placeholder 2"/>
          <p:cNvSpPr>
            <a:spLocks noGrp="1"/>
          </p:cNvSpPr>
          <p:nvPr>
            <p:ph sz="quarter" idx="10"/>
          </p:nvPr>
        </p:nvSpPr>
        <p:spPr/>
        <p:txBody>
          <a:bodyPr>
            <a:normAutofit/>
          </a:bodyPr>
          <a:lstStyle/>
          <a:p>
            <a:pPr algn="just"/>
            <a:r>
              <a:rPr lang="en-IN" sz="1800" b="1" dirty="0">
                <a:ea typeface="Verdana" panose="020B0604030504040204" pitchFamily="34" charset="0"/>
              </a:rPr>
              <a:t>Project Excitement (KDD 2014)</a:t>
            </a:r>
          </a:p>
          <a:p>
            <a:pPr algn="just"/>
            <a:r>
              <a:rPr lang="en-IN" sz="1800" dirty="0">
                <a:ea typeface="Verdana" panose="020B0604030504040204" pitchFamily="34" charset="0"/>
              </a:rPr>
              <a:t>Using past projects' histories on DonorsChoose.org, predict if a </a:t>
            </a:r>
            <a:r>
              <a:rPr lang="en-IN" sz="1800" dirty="0" smtClean="0">
                <a:ea typeface="Verdana" panose="020B0604030504040204" pitchFamily="34" charset="0"/>
              </a:rPr>
              <a:t>crowd-funded project </a:t>
            </a:r>
            <a:r>
              <a:rPr lang="en-IN" sz="1800" dirty="0">
                <a:ea typeface="Verdana" panose="020B0604030504040204" pitchFamily="34" charset="0"/>
              </a:rPr>
              <a:t>is "exciting".</a:t>
            </a:r>
          </a:p>
          <a:p>
            <a:pPr algn="just"/>
            <a:r>
              <a:rPr lang="en-IN" sz="1800" b="1" dirty="0">
                <a:ea typeface="Verdana" panose="020B0604030504040204" pitchFamily="34" charset="0"/>
              </a:rPr>
              <a:t>Repeat Buyer Prediction (IJCAI 2015)</a:t>
            </a:r>
          </a:p>
          <a:p>
            <a:pPr algn="just"/>
            <a:r>
              <a:rPr lang="en-IN" sz="1800" dirty="0">
                <a:ea typeface="Verdana" panose="020B0604030504040204" pitchFamily="34" charset="0"/>
              </a:rPr>
              <a:t>Using past merchant and customer shopping data, predict if a </a:t>
            </a:r>
            <a:r>
              <a:rPr lang="en-IN" sz="1800" dirty="0" smtClean="0">
                <a:ea typeface="Verdana" panose="020B0604030504040204" pitchFamily="34" charset="0"/>
              </a:rPr>
              <a:t>customer making </a:t>
            </a:r>
            <a:r>
              <a:rPr lang="en-IN" sz="1800" dirty="0">
                <a:ea typeface="Verdana" panose="020B0604030504040204" pitchFamily="34" charset="0"/>
              </a:rPr>
              <a:t>a purchase with a promotion will turn into a repeat </a:t>
            </a:r>
            <a:r>
              <a:rPr lang="en-IN" sz="1800" dirty="0" smtClean="0">
                <a:ea typeface="Verdana" panose="020B0604030504040204" pitchFamily="34" charset="0"/>
              </a:rPr>
              <a:t>buyer</a:t>
            </a:r>
            <a:r>
              <a:rPr lang="en-IN" sz="1800" dirty="0">
                <a:ea typeface="Verdana" panose="020B0604030504040204" pitchFamily="34" charset="0"/>
              </a:rPr>
              <a:t> </a:t>
            </a:r>
            <a:r>
              <a:rPr lang="en-IN" sz="1800" dirty="0" smtClean="0">
                <a:ea typeface="Verdana" panose="020B0604030504040204" pitchFamily="34" charset="0"/>
              </a:rPr>
              <a:t>(1.9 GB)</a:t>
            </a:r>
          </a:p>
          <a:p>
            <a:pPr algn="just"/>
            <a:endParaRPr lang="en-IN" sz="1800" dirty="0">
              <a:ea typeface="Verdana" panose="020B0604030504040204" pitchFamily="34" charset="0"/>
            </a:endParaRPr>
          </a:p>
          <a:p>
            <a:pPr algn="just"/>
            <a:endParaRPr lang="en-IN" sz="1800" dirty="0" smtClean="0">
              <a:ea typeface="Verdana" panose="020B0604030504040204" pitchFamily="34" charset="0"/>
            </a:endParaRPr>
          </a:p>
          <a:p>
            <a:pPr algn="just"/>
            <a:endParaRPr lang="en-IN" sz="1800" dirty="0">
              <a:ea typeface="Verdana" panose="020B0604030504040204" pitchFamily="34" charset="0"/>
            </a:endParaRPr>
          </a:p>
          <a:p>
            <a:pPr algn="just"/>
            <a:endParaRPr lang="en-IN" sz="1800" dirty="0" smtClean="0">
              <a:ea typeface="Verdana" panose="020B0604030504040204" pitchFamily="34" charset="0"/>
            </a:endParaRPr>
          </a:p>
          <a:p>
            <a:pPr algn="just"/>
            <a:endParaRPr lang="en-IN" sz="1800" dirty="0">
              <a:ea typeface="Verdana" panose="020B0604030504040204" pitchFamily="34" charset="0"/>
            </a:endParaRPr>
          </a:p>
          <a:p>
            <a:pPr algn="just"/>
            <a:endParaRPr lang="en-IN" sz="1800" dirty="0">
              <a:ea typeface="Verdana" panose="020B0604030504040204" pitchFamily="34" charset="0"/>
            </a:endParaRPr>
          </a:p>
          <a:p>
            <a:pPr algn="just"/>
            <a:r>
              <a:rPr lang="en-IN" sz="1800" b="1" dirty="0">
                <a:ea typeface="Verdana" panose="020B0604030504040204" pitchFamily="34" charset="0"/>
              </a:rPr>
              <a:t>Student Dropout (KDD 2015)</a:t>
            </a:r>
          </a:p>
          <a:p>
            <a:pPr algn="just"/>
            <a:r>
              <a:rPr lang="en-IN" sz="1800" dirty="0">
                <a:ea typeface="Verdana" panose="020B0604030504040204" pitchFamily="34" charset="0"/>
              </a:rPr>
              <a:t>Using student interaction with resources on an online course, predict if </a:t>
            </a:r>
            <a:r>
              <a:rPr lang="en-IN" sz="1800" dirty="0" smtClean="0">
                <a:ea typeface="Verdana" panose="020B0604030504040204" pitchFamily="34" charset="0"/>
              </a:rPr>
              <a:t>they will </a:t>
            </a:r>
            <a:r>
              <a:rPr lang="en-IN" sz="1800" dirty="0">
                <a:ea typeface="Verdana" panose="020B0604030504040204" pitchFamily="34" charset="0"/>
              </a:rPr>
              <a:t>dropout in next 10 days</a:t>
            </a:r>
            <a:r>
              <a:rPr lang="en-IN" sz="1800" dirty="0" smtClean="0">
                <a:ea typeface="Verdana" panose="020B0604030504040204" pitchFamily="34" charset="0"/>
              </a:rPr>
              <a:t>.</a:t>
            </a:r>
          </a:p>
          <a:p>
            <a:pPr marL="0" indent="0" algn="just">
              <a:buNone/>
            </a:pPr>
            <a:r>
              <a:rPr lang="en-IN" sz="1800" dirty="0" smtClean="0">
                <a:ea typeface="Verdana" panose="020B0604030504040204" pitchFamily="34" charset="0"/>
              </a:rPr>
              <a:t>   “</a:t>
            </a:r>
            <a:r>
              <a:rPr lang="en-IN" sz="1800" i="1" dirty="0" smtClean="0">
                <a:ea typeface="Verdana" panose="020B0604030504040204" pitchFamily="34" charset="0"/>
              </a:rPr>
              <a:t>The </a:t>
            </a:r>
            <a:r>
              <a:rPr lang="en-IN" sz="1800" i="1" dirty="0">
                <a:ea typeface="Verdana" panose="020B0604030504040204" pitchFamily="34" charset="0"/>
              </a:rPr>
              <a:t>Data Science Machine can enable </a:t>
            </a:r>
            <a:r>
              <a:rPr lang="en-IN" sz="1800" i="1" dirty="0" smtClean="0">
                <a:ea typeface="Verdana" panose="020B0604030504040204" pitchFamily="34" charset="0"/>
              </a:rPr>
              <a:t>non-data scientists </a:t>
            </a:r>
            <a:r>
              <a:rPr lang="en-IN" sz="1800" i="1" dirty="0">
                <a:ea typeface="Verdana" panose="020B0604030504040204" pitchFamily="34" charset="0"/>
              </a:rPr>
              <a:t>to build predictive </a:t>
            </a:r>
            <a:r>
              <a:rPr lang="en-IN" sz="1800" i="1" dirty="0" smtClean="0">
                <a:ea typeface="Verdana" panose="020B0604030504040204" pitchFamily="34" charset="0"/>
              </a:rPr>
              <a:t>models”</a:t>
            </a:r>
            <a:endParaRPr lang="en-IN" sz="1800" i="1" dirty="0">
              <a:ea typeface="Verdana" panose="020B0604030504040204" pitchFamily="34" charset="0"/>
            </a:endParaRPr>
          </a:p>
        </p:txBody>
      </p:sp>
      <p:pic>
        <p:nvPicPr>
          <p:cNvPr id="5" name="Picture 4"/>
          <p:cNvPicPr>
            <a:picLocks noChangeAspect="1"/>
          </p:cNvPicPr>
          <p:nvPr/>
        </p:nvPicPr>
        <p:blipFill>
          <a:blip r:embed="rId2"/>
          <a:stretch>
            <a:fillRect/>
          </a:stretch>
        </p:blipFill>
        <p:spPr>
          <a:xfrm>
            <a:off x="579549" y="2711468"/>
            <a:ext cx="3387144" cy="2092353"/>
          </a:xfrm>
          <a:prstGeom prst="rect">
            <a:avLst/>
          </a:prstGeom>
        </p:spPr>
      </p:pic>
    </p:spTree>
    <p:extLst>
      <p:ext uri="{BB962C8B-B14F-4D97-AF65-F5344CB8AC3E}">
        <p14:creationId xmlns:p14="http://schemas.microsoft.com/office/powerpoint/2010/main" val="35160089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a:t>
            </a:r>
            <a:r>
              <a:rPr lang="en-IN" dirty="0" smtClean="0"/>
              <a:t>Project (Automating Data Science) :  Plan Schedule</a:t>
            </a:r>
            <a:endParaRPr lang="en-US" dirty="0"/>
          </a:p>
        </p:txBody>
      </p:sp>
      <p:graphicFrame>
        <p:nvGraphicFramePr>
          <p:cNvPr id="4" name="Table Placeholder 6"/>
          <p:cNvGraphicFramePr>
            <a:graphicFrameLocks/>
          </p:cNvGraphicFramePr>
          <p:nvPr>
            <p:extLst>
              <p:ext uri="{D42A27DB-BD31-4B8C-83A1-F6EECF244321}">
                <p14:modId xmlns:p14="http://schemas.microsoft.com/office/powerpoint/2010/main" val="569704210"/>
              </p:ext>
            </p:extLst>
          </p:nvPr>
        </p:nvGraphicFramePr>
        <p:xfrm>
          <a:off x="1" y="733108"/>
          <a:ext cx="12191998" cy="5777906"/>
        </p:xfrm>
        <a:graphic>
          <a:graphicData uri="http://schemas.openxmlformats.org/drawingml/2006/table">
            <a:tbl>
              <a:tblPr firstRow="1" bandRow="1">
                <a:tableStyleId>{7DF18680-E054-41AD-8BC1-D1AEF772440D}</a:tableStyleId>
              </a:tblPr>
              <a:tblGrid>
                <a:gridCol w="3547869"/>
                <a:gridCol w="1408488"/>
                <a:gridCol w="1377028"/>
                <a:gridCol w="1546830"/>
                <a:gridCol w="1411480"/>
                <a:gridCol w="2900303"/>
              </a:tblGrid>
              <a:tr h="383305">
                <a:tc>
                  <a:txBody>
                    <a:bodyPr/>
                    <a:lstStyle/>
                    <a:p>
                      <a:pPr algn="ctr"/>
                      <a:r>
                        <a:rPr kumimoji="1" lang="en-US" sz="1000" b="1" kern="1200" dirty="0" smtClean="0">
                          <a:solidFill>
                            <a:schemeClr val="bg1"/>
                          </a:solidFill>
                          <a:latin typeface="+mj-lt"/>
                          <a:ea typeface="+mn-ea"/>
                          <a:cs typeface="Calibri" panose="020F0502020204030204" pitchFamily="34" charset="0"/>
                        </a:rPr>
                        <a:t>Task/Activities</a:t>
                      </a:r>
                      <a:r>
                        <a:rPr kumimoji="1" lang="en-US" sz="1000" b="1" kern="1200" baseline="0" dirty="0" smtClean="0">
                          <a:solidFill>
                            <a:schemeClr val="bg1"/>
                          </a:solidFill>
                          <a:latin typeface="+mj-lt"/>
                          <a:ea typeface="+mn-ea"/>
                          <a:cs typeface="Calibri" panose="020F0502020204030204" pitchFamily="34" charset="0"/>
                        </a:rPr>
                        <a:t> in hand</a:t>
                      </a:r>
                      <a:endParaRPr kumimoji="1" lang="en-US" sz="1000" b="1" kern="1200" dirty="0">
                        <a:solidFill>
                          <a:schemeClr val="bg1"/>
                        </a:solidFill>
                        <a:latin typeface="+mj-lt"/>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sz="1000" b="1" kern="1200" dirty="0" smtClean="0">
                          <a:solidFill>
                            <a:schemeClr val="bg1"/>
                          </a:solidFill>
                          <a:latin typeface="+mj-lt"/>
                          <a:ea typeface="+mn-ea"/>
                          <a:cs typeface="Calibri" panose="020F0502020204030204" pitchFamily="34" charset="0"/>
                        </a:rPr>
                        <a:t>Planned Start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sz="1000" b="1" kern="1200" dirty="0" smtClean="0">
                          <a:solidFill>
                            <a:schemeClr val="bg1"/>
                          </a:solidFill>
                          <a:latin typeface="+mj-lt"/>
                          <a:ea typeface="+mn-ea"/>
                          <a:cs typeface="Calibri" panose="020F0502020204030204" pitchFamily="34" charset="0"/>
                        </a:rPr>
                        <a:t>Planned End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sz="1000" b="1" kern="1200" dirty="0" smtClean="0">
                          <a:solidFill>
                            <a:schemeClr val="bg1"/>
                          </a:solidFill>
                          <a:latin typeface="+mj-lt"/>
                          <a:ea typeface="+mn-ea"/>
                          <a:cs typeface="Calibri" panose="020F0502020204030204" pitchFamily="34" charset="0"/>
                        </a:rPr>
                        <a:t>Actual Start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sz="1000" b="1" kern="1200" dirty="0" smtClean="0">
                          <a:solidFill>
                            <a:schemeClr val="bg1"/>
                          </a:solidFill>
                          <a:latin typeface="+mj-lt"/>
                          <a:ea typeface="+mn-ea"/>
                          <a:cs typeface="Calibri" panose="020F0502020204030204" pitchFamily="34" charset="0"/>
                        </a:rPr>
                        <a:t>Actual End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sz="1000" b="1" kern="1200" dirty="0" smtClean="0">
                          <a:solidFill>
                            <a:schemeClr val="bg1"/>
                          </a:solidFill>
                          <a:latin typeface="+mj-lt"/>
                          <a:ea typeface="+mn-ea"/>
                          <a:cs typeface="Calibri" panose="020F0502020204030204" pitchFamily="34" charset="0"/>
                        </a:rPr>
                        <a:t>Remarks</a:t>
                      </a:r>
                      <a:endParaRPr kumimoji="1" lang="en-US" sz="1000" b="1" kern="1200" dirty="0">
                        <a:solidFill>
                          <a:schemeClr val="bg1"/>
                        </a:solidFill>
                        <a:latin typeface="+mj-lt"/>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5615">
                <a:tc>
                  <a:txBody>
                    <a:bodyPr/>
                    <a:lstStyle/>
                    <a:p>
                      <a:r>
                        <a:rPr kumimoji="1" lang="en-IN" sz="1000" kern="1200" baseline="0" dirty="0" smtClean="0">
                          <a:solidFill>
                            <a:schemeClr val="dk1"/>
                          </a:solidFill>
                          <a:latin typeface="+mj-lt"/>
                          <a:ea typeface="+mn-ea"/>
                          <a:cs typeface="Calibri" pitchFamily="34" charset="0"/>
                        </a:rPr>
                        <a:t>Activity Understanding/Literature Survey/Basic Plot discussion &amp; Planning Scope of Proposal </a:t>
                      </a:r>
                      <a:endParaRPr kumimoji="1" lang="en-IN" sz="1000" kern="1200" baseline="0" dirty="0">
                        <a:solidFill>
                          <a:schemeClr val="dk1"/>
                        </a:solidFill>
                        <a:latin typeface="+mj-lt"/>
                        <a:ea typeface="+mn-ea"/>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smtClean="0">
                          <a:latin typeface="+mj-lt"/>
                        </a:rPr>
                        <a:t> 1 June 2016</a:t>
                      </a:r>
                      <a:endParaRPr lang="en-IN" sz="1000" dirty="0">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smtClean="0">
                          <a:latin typeface="+mj-lt"/>
                        </a:rPr>
                        <a:t> 17 June 2016</a:t>
                      </a:r>
                      <a:endParaRPr lang="en-IN" sz="1000" dirty="0">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0" dirty="0">
                        <a:latin typeface="+mj-lt"/>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54625">
                <a:tc>
                  <a:txBody>
                    <a:bodyPr/>
                    <a:lstStyle/>
                    <a:p>
                      <a:r>
                        <a:rPr kumimoji="1" lang="en-IN" sz="1000" b="0" i="0" u="none" strike="noStrike" kern="1200" cap="none" spc="0" normalizeH="0" baseline="0" noProof="0" dirty="0" smtClean="0">
                          <a:ln>
                            <a:noFill/>
                          </a:ln>
                          <a:solidFill>
                            <a:srgbClr val="000000"/>
                          </a:solidFill>
                          <a:effectLst/>
                          <a:uLnTx/>
                          <a:uFillTx/>
                          <a:latin typeface="+mj-lt"/>
                          <a:ea typeface="+mn-ea"/>
                          <a:cs typeface="Calibri" pitchFamily="34" charset="0"/>
                        </a:rPr>
                        <a:t>Gathering requirements/Data Understanding/Tools description/Modular Approach :Automating Feature Engineering (Module 2)</a:t>
                      </a:r>
                      <a:endParaRPr lang="en-IN"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0" dirty="0">
                        <a:latin typeface="+mj-lt"/>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5615">
                <a:tc>
                  <a:txBody>
                    <a:bodyPr/>
                    <a:lstStyle/>
                    <a:p>
                      <a:r>
                        <a:rPr lang="en-IN" sz="1000" dirty="0" smtClean="0">
                          <a:latin typeface="+mj-lt"/>
                        </a:rPr>
                        <a:t>Creating Database: inserting dataset, schema building,</a:t>
                      </a:r>
                      <a:r>
                        <a:rPr lang="en-IN" sz="1000" baseline="0" dirty="0" smtClean="0">
                          <a:latin typeface="+mj-lt"/>
                        </a:rPr>
                        <a:t> subset of dataset selection for training purpose</a:t>
                      </a:r>
                      <a:endParaRPr lang="en-IN"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0" dirty="0">
                        <a:latin typeface="+mj-lt"/>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546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dirty="0" smtClean="0">
                          <a:latin typeface="+mj-lt"/>
                        </a:rPr>
                        <a:t>Designing : ER relationship, storing in data structure, graphical network format, query generation etc.)</a:t>
                      </a:r>
                    </a:p>
                    <a:p>
                      <a:endParaRPr lang="en-IN"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00" dirty="0">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00" dirty="0">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00" dirty="0">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00" dirty="0">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0" dirty="0">
                        <a:latin typeface="+mj-lt"/>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56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IN" sz="1000" b="0" i="0" u="none" strike="noStrike" kern="1200" cap="none" spc="0" normalizeH="0" baseline="0" noProof="0" dirty="0" smtClean="0">
                          <a:ln>
                            <a:noFill/>
                          </a:ln>
                          <a:solidFill>
                            <a:srgbClr val="000000"/>
                          </a:solidFill>
                          <a:effectLst/>
                          <a:uLnTx/>
                          <a:uFillTx/>
                          <a:latin typeface="+mj-lt"/>
                          <a:ea typeface="+mn-ea"/>
                          <a:cs typeface="+mn-cs"/>
                        </a:rPr>
                        <a:t>Feature selection  (EFEAT,DFEAT,RFEAT): Familiarity with python libraries</a:t>
                      </a:r>
                    </a:p>
                    <a:p>
                      <a:endParaRPr lang="en-IN"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00" dirty="0">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00" dirty="0">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0" dirty="0">
                        <a:latin typeface="+mj-lt"/>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546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dirty="0" smtClean="0">
                          <a:latin typeface="+mj-lt"/>
                        </a:rPr>
                        <a:t>Feature Generation (EFEAT,DFEAT,RFEAT):</a:t>
                      </a:r>
                      <a:r>
                        <a:rPr lang="en-IN" sz="1000" baseline="0" dirty="0" smtClean="0">
                          <a:latin typeface="+mj-lt"/>
                        </a:rPr>
                        <a:t> coding and testing w.r.t the algorithm selection(DFS)</a:t>
                      </a:r>
                      <a:endParaRPr lang="en-IN" sz="1000" dirty="0" smtClean="0">
                        <a:latin typeface="+mj-lt"/>
                      </a:endParaRPr>
                    </a:p>
                    <a:p>
                      <a:endParaRPr lang="en-IN"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00" dirty="0">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00" dirty="0">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0" dirty="0">
                        <a:latin typeface="+mj-lt"/>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53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IN" sz="1000" b="0" i="0" u="none" strike="noStrike" kern="1200" cap="none" spc="0" normalizeH="0" baseline="0" noProof="0" dirty="0" smtClean="0">
                          <a:ln>
                            <a:noFill/>
                          </a:ln>
                          <a:solidFill>
                            <a:srgbClr val="000000"/>
                          </a:solidFill>
                          <a:effectLst/>
                          <a:uLnTx/>
                          <a:uFillTx/>
                          <a:latin typeface="+mj-lt"/>
                          <a:ea typeface="+mn-ea"/>
                          <a:cs typeface="+mn-cs"/>
                        </a:rPr>
                        <a:t>Setting up the predictive modelling pipeline (real dataset) : test purpose</a:t>
                      </a:r>
                    </a:p>
                    <a:p>
                      <a:endParaRPr lang="en-IN"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00" dirty="0">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00" dirty="0">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00" dirty="0">
                        <a:latin typeface="+mj-lt"/>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0" dirty="0">
                        <a:latin typeface="+mj-lt"/>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5615">
                <a:tc>
                  <a:txBody>
                    <a:bodyPr/>
                    <a:lstStyle/>
                    <a:p>
                      <a:r>
                        <a:rPr lang="en-IN" sz="1000" dirty="0" smtClean="0">
                          <a:latin typeface="+mj-lt"/>
                        </a:rPr>
                        <a:t>Testing</a:t>
                      </a:r>
                      <a:r>
                        <a:rPr lang="en-IN" sz="1000" baseline="0" dirty="0" smtClean="0">
                          <a:latin typeface="+mj-lt"/>
                        </a:rPr>
                        <a:t> &amp; implementing (Predictive model generation):Validation of model + Tuning of parameters/model</a:t>
                      </a:r>
                      <a:endParaRPr lang="en-IN"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00" dirty="0">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00" dirty="0">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00" dirty="0">
                        <a:latin typeface="+mj-lt"/>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0" dirty="0">
                        <a:latin typeface="+mj-lt"/>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0062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System Overview</a:t>
            </a:r>
            <a:endParaRPr lang="en-US" sz="2000" i="1" dirty="0"/>
          </a:p>
        </p:txBody>
      </p:sp>
      <p:sp>
        <p:nvSpPr>
          <p:cNvPr id="4" name="Content Placeholder 2"/>
          <p:cNvSpPr>
            <a:spLocks noGrp="1"/>
          </p:cNvSpPr>
          <p:nvPr>
            <p:ph idx="4294967295"/>
          </p:nvPr>
        </p:nvSpPr>
        <p:spPr>
          <a:xfrm>
            <a:off x="115910" y="901521"/>
            <a:ext cx="12076089" cy="5589431"/>
          </a:xfrm>
          <a:prstGeom prst="rect">
            <a:avLst/>
          </a:prstGeom>
        </p:spPr>
        <p:txBody>
          <a:bodyPr/>
          <a:lstStyle/>
          <a:p>
            <a:r>
              <a:rPr lang="en-US" sz="1600" b="1" dirty="0" smtClean="0"/>
              <a:t>Data Science Process Flow: To Build Predictive Models</a:t>
            </a:r>
            <a:endParaRPr lang="en-US" sz="1600" b="1" dirty="0"/>
          </a:p>
        </p:txBody>
      </p:sp>
      <p:graphicFrame>
        <p:nvGraphicFramePr>
          <p:cNvPr id="6" name="Diagram 5"/>
          <p:cNvGraphicFramePr/>
          <p:nvPr>
            <p:extLst>
              <p:ext uri="{D42A27DB-BD31-4B8C-83A1-F6EECF244321}">
                <p14:modId xmlns:p14="http://schemas.microsoft.com/office/powerpoint/2010/main" val="1847406068"/>
              </p:ext>
            </p:extLst>
          </p:nvPr>
        </p:nvGraphicFramePr>
        <p:xfrm>
          <a:off x="965915" y="1313645"/>
          <a:ext cx="9955370" cy="2927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239351" y="4365937"/>
            <a:ext cx="11570576" cy="646331"/>
          </a:xfrm>
          <a:prstGeom prst="rect">
            <a:avLst/>
          </a:prstGeom>
          <a:noFill/>
        </p:spPr>
        <p:txBody>
          <a:bodyPr wrap="square" rtlCol="0">
            <a:spAutoFit/>
          </a:bodyPr>
          <a:lstStyle/>
          <a:p>
            <a:r>
              <a:rPr lang="en-IN" dirty="0" smtClean="0"/>
              <a:t>	15%			40%			25%			20%</a:t>
            </a:r>
          </a:p>
          <a:p>
            <a:r>
              <a:rPr lang="en-IN" dirty="0" smtClean="0"/>
              <a:t>			Percentage of </a:t>
            </a:r>
            <a:r>
              <a:rPr lang="en-IN" dirty="0"/>
              <a:t>t</a:t>
            </a:r>
            <a:r>
              <a:rPr lang="en-IN" dirty="0" smtClean="0"/>
              <a:t>ime require in each of the module</a:t>
            </a:r>
            <a:endParaRPr lang="en-IN" dirty="0"/>
          </a:p>
        </p:txBody>
      </p:sp>
      <p:sp>
        <p:nvSpPr>
          <p:cNvPr id="8" name="TextBox 7"/>
          <p:cNvSpPr txBox="1"/>
          <p:nvPr/>
        </p:nvSpPr>
        <p:spPr>
          <a:xfrm>
            <a:off x="695459" y="5136735"/>
            <a:ext cx="8731875" cy="1354217"/>
          </a:xfrm>
          <a:prstGeom prst="rect">
            <a:avLst/>
          </a:prstGeom>
          <a:noFill/>
        </p:spPr>
        <p:txBody>
          <a:bodyPr wrap="square" rtlCol="0">
            <a:spAutoFit/>
          </a:bodyPr>
          <a:lstStyle/>
          <a:p>
            <a:pPr marL="1200150" lvl="2" indent="-285750">
              <a:buFont typeface="Arial" panose="020B0604020202020204" pitchFamily="34" charset="0"/>
              <a:buChar char="•"/>
            </a:pPr>
            <a:r>
              <a:rPr lang="en-IN" dirty="0" smtClean="0"/>
              <a:t>	          </a:t>
            </a:r>
            <a:r>
              <a:rPr lang="en-IN" sz="1600" dirty="0" smtClean="0">
                <a:latin typeface="Calibri" panose="020F0502020204030204" pitchFamily="34" charset="0"/>
              </a:rPr>
              <a:t>Simple manipulation to extract </a:t>
            </a:r>
          </a:p>
          <a:p>
            <a:pPr lvl="2"/>
            <a:r>
              <a:rPr lang="en-IN" sz="1600" dirty="0" smtClean="0">
                <a:latin typeface="Calibri" panose="020F0502020204030204" pitchFamily="34" charset="0"/>
              </a:rPr>
              <a:t>                                      maximum information out of data</a:t>
            </a:r>
          </a:p>
          <a:p>
            <a:pPr marL="1200150" lvl="2" indent="-285750">
              <a:buFont typeface="Arial" panose="020B0604020202020204" pitchFamily="34" charset="0"/>
              <a:buChar char="•"/>
            </a:pPr>
            <a:r>
              <a:rPr lang="en-IN" sz="1600" dirty="0">
                <a:latin typeface="Calibri" panose="020F0502020204030204" pitchFamily="34" charset="0"/>
              </a:rPr>
              <a:t> </a:t>
            </a:r>
            <a:r>
              <a:rPr lang="en-IN" sz="1600" dirty="0" smtClean="0">
                <a:latin typeface="Calibri" panose="020F0502020204030204" pitchFamily="34" charset="0"/>
              </a:rPr>
              <a:t>                               Query generation to get sub selection </a:t>
            </a:r>
          </a:p>
          <a:p>
            <a:pPr lvl="2"/>
            <a:r>
              <a:rPr lang="en-IN" sz="1600" dirty="0" smtClean="0">
                <a:latin typeface="Calibri" panose="020F0502020204030204" pitchFamily="34" charset="0"/>
              </a:rPr>
              <a:t>                                      on the dataset</a:t>
            </a:r>
          </a:p>
          <a:p>
            <a:pPr marL="1200150" lvl="2" indent="-285750">
              <a:buFont typeface="Arial" panose="020B0604020202020204" pitchFamily="34" charset="0"/>
              <a:buChar char="•"/>
            </a:pPr>
            <a:endParaRPr lang="en-IN" sz="1600" dirty="0">
              <a:latin typeface="Calibri" panose="020F0502020204030204" pitchFamily="34" charset="0"/>
            </a:endParaRPr>
          </a:p>
        </p:txBody>
      </p:sp>
      <p:sp>
        <p:nvSpPr>
          <p:cNvPr id="9" name="Bent Arrow 8"/>
          <p:cNvSpPr/>
          <p:nvPr/>
        </p:nvSpPr>
        <p:spPr bwMode="auto">
          <a:xfrm>
            <a:off x="172641" y="2813050"/>
            <a:ext cx="813816" cy="841248"/>
          </a:xfrm>
          <a:prstGeom prst="bentArrow">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IN" b="1" dirty="0">
              <a:latin typeface="+mj-ea"/>
              <a:ea typeface="+mj-ea"/>
            </a:endParaRPr>
          </a:p>
        </p:txBody>
      </p:sp>
      <p:sp>
        <p:nvSpPr>
          <p:cNvPr id="10" name="Bent Arrow 9"/>
          <p:cNvSpPr/>
          <p:nvPr/>
        </p:nvSpPr>
        <p:spPr bwMode="auto">
          <a:xfrm rot="5400000">
            <a:off x="11149734" y="2092612"/>
            <a:ext cx="813816" cy="868680"/>
          </a:xfrm>
          <a:prstGeom prst="bentArrow">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IN" b="1" dirty="0">
              <a:latin typeface="+mj-ea"/>
              <a:ea typeface="+mj-ea"/>
            </a:endParaRPr>
          </a:p>
        </p:txBody>
      </p:sp>
      <p:sp>
        <p:nvSpPr>
          <p:cNvPr id="11" name="Curved Down Arrow 10"/>
          <p:cNvSpPr/>
          <p:nvPr/>
        </p:nvSpPr>
        <p:spPr bwMode="auto">
          <a:xfrm>
            <a:off x="2859110" y="1442433"/>
            <a:ext cx="1216152" cy="373487"/>
          </a:xfrm>
          <a:prstGeom prst="curvedDownArrow">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IN" b="1" dirty="0">
              <a:latin typeface="+mj-ea"/>
              <a:ea typeface="+mj-ea"/>
            </a:endParaRPr>
          </a:p>
        </p:txBody>
      </p:sp>
      <p:sp>
        <p:nvSpPr>
          <p:cNvPr id="12" name="Curved Down Arrow 11"/>
          <p:cNvSpPr/>
          <p:nvPr/>
        </p:nvSpPr>
        <p:spPr bwMode="auto">
          <a:xfrm flipV="1">
            <a:off x="4687910" y="3541690"/>
            <a:ext cx="1803042" cy="983408"/>
          </a:xfrm>
          <a:prstGeom prst="curvedDownArrow">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IN" b="1" dirty="0">
              <a:latin typeface="+mj-ea"/>
              <a:ea typeface="+mj-ea"/>
            </a:endParaRPr>
          </a:p>
        </p:txBody>
      </p:sp>
      <p:sp>
        <p:nvSpPr>
          <p:cNvPr id="13" name="Curved Down Arrow 12"/>
          <p:cNvSpPr/>
          <p:nvPr/>
        </p:nvSpPr>
        <p:spPr bwMode="auto">
          <a:xfrm>
            <a:off x="7568485" y="1425259"/>
            <a:ext cx="1216152" cy="373487"/>
          </a:xfrm>
          <a:prstGeom prst="curvedDownArrow">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IN" b="1" dirty="0">
              <a:latin typeface="+mj-ea"/>
              <a:ea typeface="+mj-ea"/>
            </a:endParaRPr>
          </a:p>
        </p:txBody>
      </p:sp>
      <p:sp>
        <p:nvSpPr>
          <p:cNvPr id="14" name="TextBox 13"/>
          <p:cNvSpPr txBox="1"/>
          <p:nvPr/>
        </p:nvSpPr>
        <p:spPr>
          <a:xfrm>
            <a:off x="0" y="3972620"/>
            <a:ext cx="1587866" cy="1200329"/>
          </a:xfrm>
          <a:prstGeom prst="rect">
            <a:avLst/>
          </a:prstGeom>
          <a:noFill/>
        </p:spPr>
        <p:txBody>
          <a:bodyPr wrap="square" rtlCol="0">
            <a:spAutoFit/>
          </a:bodyPr>
          <a:lstStyle/>
          <a:p>
            <a:r>
              <a:rPr lang="en-IN" dirty="0" smtClean="0"/>
              <a:t>Input:</a:t>
            </a:r>
          </a:p>
          <a:p>
            <a:r>
              <a:rPr lang="en-IN" dirty="0" smtClean="0"/>
              <a:t>Relational Data with</a:t>
            </a:r>
          </a:p>
          <a:p>
            <a:r>
              <a:rPr lang="en-IN" dirty="0" smtClean="0"/>
              <a:t>Schema</a:t>
            </a:r>
            <a:endParaRPr lang="en-IN" dirty="0"/>
          </a:p>
        </p:txBody>
      </p:sp>
      <p:sp>
        <p:nvSpPr>
          <p:cNvPr id="15" name="TextBox 14"/>
          <p:cNvSpPr txBox="1"/>
          <p:nvPr/>
        </p:nvSpPr>
        <p:spPr>
          <a:xfrm>
            <a:off x="5943600" y="3883611"/>
            <a:ext cx="3647396" cy="646331"/>
          </a:xfrm>
          <a:prstGeom prst="rect">
            <a:avLst/>
          </a:prstGeom>
          <a:noFill/>
        </p:spPr>
        <p:txBody>
          <a:bodyPr wrap="square" rtlCol="0">
            <a:spAutoFit/>
          </a:bodyPr>
          <a:lstStyle/>
          <a:p>
            <a:endParaRPr lang="en-IN" dirty="0" smtClean="0"/>
          </a:p>
          <a:p>
            <a:r>
              <a:rPr lang="en-IN" dirty="0" smtClean="0"/>
              <a:t>Output: Query Tables to ML</a:t>
            </a:r>
            <a:endParaRPr lang="en-IN" dirty="0"/>
          </a:p>
        </p:txBody>
      </p:sp>
      <p:sp>
        <p:nvSpPr>
          <p:cNvPr id="16" name="TextBox 15"/>
          <p:cNvSpPr txBox="1"/>
          <p:nvPr/>
        </p:nvSpPr>
        <p:spPr>
          <a:xfrm>
            <a:off x="10900913" y="3098781"/>
            <a:ext cx="1373575" cy="1477328"/>
          </a:xfrm>
          <a:prstGeom prst="rect">
            <a:avLst/>
          </a:prstGeom>
          <a:noFill/>
        </p:spPr>
        <p:txBody>
          <a:bodyPr wrap="square" rtlCol="0">
            <a:spAutoFit/>
          </a:bodyPr>
          <a:lstStyle/>
          <a:p>
            <a:r>
              <a:rPr lang="en-IN" dirty="0" smtClean="0"/>
              <a:t>Predictive Model solving business problem</a:t>
            </a:r>
            <a:endParaRPr lang="en-IN" dirty="0"/>
          </a:p>
        </p:txBody>
      </p:sp>
    </p:spTree>
    <p:extLst>
      <p:ext uri="{BB962C8B-B14F-4D97-AF65-F5344CB8AC3E}">
        <p14:creationId xmlns:p14="http://schemas.microsoft.com/office/powerpoint/2010/main" val="30923372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563" y="167550"/>
            <a:ext cx="9945846" cy="424732"/>
          </a:xfrm>
        </p:spPr>
        <p:txBody>
          <a:bodyPr/>
          <a:lstStyle/>
          <a:p>
            <a:r>
              <a:rPr lang="en-US" sz="24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Deep Feature Synthesis (Feature Abstraction: RFEAT)</a:t>
            </a:r>
            <a:endParaRPr lang="en-US" sz="24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sz="quarter" idx="10"/>
          </p:nvPr>
        </p:nvSpPr>
        <p:spPr>
          <a:xfrm>
            <a:off x="2159563" y="772732"/>
            <a:ext cx="9792000" cy="5346309"/>
          </a:xfrm>
        </p:spPr>
        <p:txBody>
          <a:bodyPr/>
          <a:lstStyle/>
          <a:p>
            <a:pPr marL="180000" lvl="0" indent="-180000" fontAlgn="base" hangingPunct="0">
              <a:lnSpc>
                <a:spcPct val="100000"/>
              </a:lnSpc>
              <a:spcAft>
                <a:spcPct val="0"/>
              </a:spcAft>
              <a:buClr>
                <a:srgbClr val="002B62"/>
              </a:buClr>
              <a:buFont typeface="Arial" panose="020B0604020202020204" pitchFamily="34" charset="0"/>
              <a:buChar char="▌"/>
            </a:pPr>
            <a:r>
              <a:rPr kumimoji="1" lang="en-US" sz="1800" kern="0" dirty="0" smtClean="0">
                <a:latin typeface="Verdana"/>
                <a:ea typeface="Verdana"/>
                <a:cs typeface="Verdana" panose="020B0604030504040204" pitchFamily="34" charset="0"/>
              </a:rPr>
              <a:t>RFEAT :Relational Features</a:t>
            </a:r>
            <a:r>
              <a:rPr lang="en-US" sz="1600" dirty="0" smtClean="0">
                <a:latin typeface="Verdana" panose="020B0604030504040204" pitchFamily="34" charset="0"/>
                <a:ea typeface="Verdana" panose="020B0604030504040204" pitchFamily="34" charset="0"/>
                <a:cs typeface="Verdana" panose="020B0604030504040204" pitchFamily="34" charset="0"/>
              </a:rPr>
              <a:t>:</a:t>
            </a:r>
            <a:r>
              <a:rPr lang="en-US" sz="1600" b="1" dirty="0" smtClean="0">
                <a:latin typeface="Verdana" panose="020B0604030504040204" pitchFamily="34" charset="0"/>
                <a:ea typeface="Verdana" panose="020B0604030504040204" pitchFamily="34" charset="0"/>
                <a:cs typeface="Verdana" panose="020B0604030504040204" pitchFamily="34" charset="0"/>
              </a:rPr>
              <a:t>1.Two entities</a:t>
            </a:r>
          </a:p>
          <a:p>
            <a:pPr lvl="0" fontAlgn="base" hangingPunct="0">
              <a:lnSpc>
                <a:spcPct val="100000"/>
              </a:lnSpc>
              <a:spcAft>
                <a:spcPct val="0"/>
              </a:spcAft>
              <a:buClr>
                <a:srgbClr val="002B62"/>
              </a:buClr>
            </a:pPr>
            <a:r>
              <a:rPr kumimoji="1" lang="en-US" sz="1600" b="1" kern="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kumimoji="1" lang="en-US" sz="1600" b="1" kern="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2. Aggregate rows &amp; </a:t>
            </a:r>
          </a:p>
          <a:p>
            <a:pPr lvl="0" fontAlgn="base" hangingPunct="0">
              <a:lnSpc>
                <a:spcPct val="100000"/>
              </a:lnSpc>
              <a:spcAft>
                <a:spcPct val="0"/>
              </a:spcAft>
              <a:buClr>
                <a:srgbClr val="002B62"/>
              </a:buClr>
            </a:pPr>
            <a:r>
              <a:rPr kumimoji="1" lang="en-US" sz="1600" b="1" kern="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kumimoji="1" lang="en-US" sz="1600" b="1" kern="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apply functions</a:t>
            </a:r>
          </a:p>
          <a:p>
            <a:pPr lvl="0" fontAlgn="base" hangingPunct="0">
              <a:lnSpc>
                <a:spcPct val="100000"/>
              </a:lnSpc>
              <a:spcAft>
                <a:spcPct val="0"/>
              </a:spcAft>
              <a:buClr>
                <a:srgbClr val="002B62"/>
              </a:buClr>
            </a:pPr>
            <a:r>
              <a:rPr kumimoji="1" lang="en-US" sz="1600" b="1" kern="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kumimoji="1" lang="en-US" sz="1600" b="1" kern="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3. Backward Relationships</a:t>
            </a:r>
          </a:p>
          <a:p>
            <a:pPr lvl="0" fontAlgn="base" hangingPunct="0">
              <a:lnSpc>
                <a:spcPct val="100000"/>
              </a:lnSpc>
              <a:spcAft>
                <a:spcPct val="0"/>
              </a:spcAft>
              <a:buClr>
                <a:srgbClr val="002B62"/>
              </a:buClr>
            </a:pPr>
            <a:r>
              <a:rPr kumimoji="1" lang="en-US" sz="1600" b="1" kern="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4. Ex: count,mean, </a:t>
            </a:r>
          </a:p>
          <a:p>
            <a:pPr lvl="0" fontAlgn="base" hangingPunct="0">
              <a:lnSpc>
                <a:spcPct val="100000"/>
              </a:lnSpc>
              <a:spcAft>
                <a:spcPct val="0"/>
              </a:spcAft>
              <a:buClr>
                <a:srgbClr val="002B62"/>
              </a:buClr>
            </a:pPr>
            <a:r>
              <a:rPr kumimoji="1" lang="en-US" sz="1600" b="1" kern="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kumimoji="1" lang="en-US" sz="1600" b="1" kern="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no. distinct,std</a:t>
            </a:r>
          </a:p>
          <a:p>
            <a:pPr lvl="0" fontAlgn="base" hangingPunct="0">
              <a:lnSpc>
                <a:spcPct val="100000"/>
              </a:lnSpc>
              <a:spcAft>
                <a:spcPct val="0"/>
              </a:spcAft>
              <a:buClr>
                <a:srgbClr val="002B62"/>
              </a:buClr>
            </a:pPr>
            <a:r>
              <a:rPr kumimoji="1" lang="en-US" sz="1600" b="1" kern="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kumimoji="1" lang="en-US" sz="1600" b="1" kern="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5. Condition on </a:t>
            </a:r>
          </a:p>
          <a:p>
            <a:pPr lvl="0" fontAlgn="base" hangingPunct="0">
              <a:lnSpc>
                <a:spcPct val="100000"/>
              </a:lnSpc>
              <a:spcAft>
                <a:spcPct val="0"/>
              </a:spcAft>
              <a:buClr>
                <a:srgbClr val="002B62"/>
              </a:buClr>
            </a:pPr>
            <a:r>
              <a:rPr kumimoji="1" lang="en-US" sz="1600" b="1" kern="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kumimoji="1" lang="en-US" sz="1600" b="1" kern="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categorical features                         </a:t>
            </a:r>
            <a:endParaRPr kumimoji="1" lang="en-US" sz="1800" b="1" kern="0" dirty="0" smtClean="0">
              <a:solidFill>
                <a:srgbClr val="000000"/>
              </a:solidFill>
              <a:latin typeface="Verdana"/>
              <a:ea typeface="Verdana"/>
              <a:cs typeface="Verdana" panose="020B0604030504040204" pitchFamily="34" charset="0"/>
            </a:endParaRPr>
          </a:p>
        </p:txBody>
      </p:sp>
      <p:sp>
        <p:nvSpPr>
          <p:cNvPr id="4" name="Rectangle 3"/>
          <p:cNvSpPr/>
          <p:nvPr/>
        </p:nvSpPr>
        <p:spPr>
          <a:xfrm>
            <a:off x="2760402" y="1541171"/>
            <a:ext cx="2073499" cy="14681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5" name="Rectangle 4"/>
          <p:cNvSpPr/>
          <p:nvPr/>
        </p:nvSpPr>
        <p:spPr>
          <a:xfrm>
            <a:off x="2760401" y="4750157"/>
            <a:ext cx="2073499" cy="146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6" name="Rectangle 5"/>
          <p:cNvSpPr/>
          <p:nvPr/>
        </p:nvSpPr>
        <p:spPr>
          <a:xfrm>
            <a:off x="5452056" y="3444822"/>
            <a:ext cx="2073499" cy="14681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7" name="Rectangle 6"/>
          <p:cNvSpPr/>
          <p:nvPr/>
        </p:nvSpPr>
        <p:spPr>
          <a:xfrm>
            <a:off x="8791654" y="1516681"/>
            <a:ext cx="2079939" cy="146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8" name="Rectangle 7"/>
          <p:cNvSpPr/>
          <p:nvPr/>
        </p:nvSpPr>
        <p:spPr>
          <a:xfrm>
            <a:off x="8776950" y="4738709"/>
            <a:ext cx="2073499" cy="146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cxnSp>
        <p:nvCxnSpPr>
          <p:cNvPr id="10" name="Elbow Connector 9"/>
          <p:cNvCxnSpPr/>
          <p:nvPr/>
        </p:nvCxnSpPr>
        <p:spPr>
          <a:xfrm>
            <a:off x="4537656" y="3009363"/>
            <a:ext cx="914400" cy="8694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10800000" flipV="1">
            <a:off x="7525564" y="2963303"/>
            <a:ext cx="1266091" cy="9344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 idx="2"/>
            <a:endCxn id="5" idx="0"/>
          </p:cNvCxnSpPr>
          <p:nvPr/>
        </p:nvCxnSpPr>
        <p:spPr>
          <a:xfrm flipH="1">
            <a:off x="3797151" y="3009363"/>
            <a:ext cx="1" cy="1740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9251623" y="2991394"/>
            <a:ext cx="1" cy="1740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1"/>
            <a:endCxn id="5" idx="3"/>
          </p:cNvCxnSpPr>
          <p:nvPr/>
        </p:nvCxnSpPr>
        <p:spPr>
          <a:xfrm flipH="1">
            <a:off x="4833900" y="5472805"/>
            <a:ext cx="3943050" cy="11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968283" y="1595549"/>
            <a:ext cx="1569373" cy="1477328"/>
          </a:xfrm>
          <a:prstGeom prst="rect">
            <a:avLst/>
          </a:prstGeom>
          <a:noFill/>
        </p:spPr>
        <p:txBody>
          <a:bodyPr wrap="square" rtlCol="0">
            <a:spAutoFit/>
          </a:bodyPr>
          <a:lstStyle/>
          <a:p>
            <a:r>
              <a:rPr lang="en-IN" dirty="0" smtClean="0">
                <a:solidFill>
                  <a:prstClr val="black"/>
                </a:solidFill>
              </a:rPr>
              <a:t>Logs</a:t>
            </a:r>
          </a:p>
          <a:p>
            <a:pPr marL="285750" indent="-285750">
              <a:buFont typeface="Arial" panose="020B0604020202020204" pitchFamily="34" charset="0"/>
              <a:buChar char="•"/>
            </a:pPr>
            <a:r>
              <a:rPr lang="en-IN" dirty="0" err="1" smtClean="0">
                <a:solidFill>
                  <a:prstClr val="black"/>
                </a:solidFill>
              </a:rPr>
              <a:t>CustomerID</a:t>
            </a:r>
            <a:endParaRPr lang="en-IN" dirty="0" smtClean="0">
              <a:solidFill>
                <a:prstClr val="black"/>
              </a:solidFill>
            </a:endParaRPr>
          </a:p>
          <a:p>
            <a:pPr marL="285750" indent="-285750">
              <a:buFont typeface="Arial" panose="020B0604020202020204" pitchFamily="34" charset="0"/>
              <a:buChar char="•"/>
            </a:pPr>
            <a:r>
              <a:rPr lang="en-IN" dirty="0" smtClean="0">
                <a:solidFill>
                  <a:prstClr val="black"/>
                </a:solidFill>
              </a:rPr>
              <a:t>Date</a:t>
            </a:r>
          </a:p>
          <a:p>
            <a:pPr marL="285750" indent="-285750">
              <a:buFont typeface="Arial" panose="020B0604020202020204" pitchFamily="34" charset="0"/>
              <a:buChar char="•"/>
            </a:pPr>
            <a:r>
              <a:rPr lang="en-IN" dirty="0" err="1" smtClean="0">
                <a:solidFill>
                  <a:prstClr val="black"/>
                </a:solidFill>
              </a:rPr>
              <a:t>EventType</a:t>
            </a:r>
            <a:endParaRPr lang="en-IN" dirty="0" smtClean="0">
              <a:solidFill>
                <a:prstClr val="black"/>
              </a:solidFill>
            </a:endParaRPr>
          </a:p>
          <a:p>
            <a:pPr marL="285750" indent="-285750">
              <a:buFont typeface="Arial" panose="020B0604020202020204" pitchFamily="34" charset="0"/>
              <a:buChar char="•"/>
            </a:pPr>
            <a:r>
              <a:rPr lang="en-IN" dirty="0" err="1" smtClean="0">
                <a:solidFill>
                  <a:prstClr val="black"/>
                </a:solidFill>
              </a:rPr>
              <a:t>ProductID</a:t>
            </a:r>
            <a:endParaRPr lang="en-IN" dirty="0">
              <a:solidFill>
                <a:prstClr val="black"/>
              </a:solidFill>
            </a:endParaRPr>
          </a:p>
        </p:txBody>
      </p:sp>
      <p:sp>
        <p:nvSpPr>
          <p:cNvPr id="35" name="TextBox 34"/>
          <p:cNvSpPr txBox="1"/>
          <p:nvPr/>
        </p:nvSpPr>
        <p:spPr>
          <a:xfrm>
            <a:off x="8925058" y="1595549"/>
            <a:ext cx="1777285" cy="1200329"/>
          </a:xfrm>
          <a:prstGeom prst="rect">
            <a:avLst/>
          </a:prstGeom>
          <a:noFill/>
        </p:spPr>
        <p:txBody>
          <a:bodyPr wrap="square" rtlCol="0">
            <a:spAutoFit/>
          </a:bodyPr>
          <a:lstStyle/>
          <a:p>
            <a:r>
              <a:rPr lang="en-IN" dirty="0" smtClean="0">
                <a:solidFill>
                  <a:prstClr val="black"/>
                </a:solidFill>
              </a:rPr>
              <a:t>Orders</a:t>
            </a:r>
          </a:p>
          <a:p>
            <a:pPr marL="285750" indent="-285750">
              <a:buFont typeface="Arial" panose="020B0604020202020204" pitchFamily="34" charset="0"/>
              <a:buChar char="•"/>
            </a:pPr>
            <a:r>
              <a:rPr lang="en-IN" dirty="0" err="1" smtClean="0">
                <a:solidFill>
                  <a:prstClr val="black"/>
                </a:solidFill>
              </a:rPr>
              <a:t>OrderID</a:t>
            </a:r>
            <a:endParaRPr lang="en-IN" dirty="0" smtClean="0">
              <a:solidFill>
                <a:prstClr val="black"/>
              </a:solidFill>
            </a:endParaRPr>
          </a:p>
          <a:p>
            <a:pPr marL="285750" indent="-285750">
              <a:buFont typeface="Arial" panose="020B0604020202020204" pitchFamily="34" charset="0"/>
              <a:buChar char="•"/>
            </a:pPr>
            <a:r>
              <a:rPr lang="en-IN" dirty="0" err="1" smtClean="0">
                <a:solidFill>
                  <a:prstClr val="black"/>
                </a:solidFill>
              </a:rPr>
              <a:t>CustomerID</a:t>
            </a:r>
            <a:endParaRPr lang="en-IN" dirty="0" smtClean="0">
              <a:solidFill>
                <a:prstClr val="black"/>
              </a:solidFill>
            </a:endParaRPr>
          </a:p>
          <a:p>
            <a:pPr marL="285750" indent="-285750">
              <a:buFont typeface="Arial" panose="020B0604020202020204" pitchFamily="34" charset="0"/>
              <a:buChar char="•"/>
            </a:pPr>
            <a:r>
              <a:rPr lang="en-IN" dirty="0" smtClean="0">
                <a:solidFill>
                  <a:prstClr val="black"/>
                </a:solidFill>
              </a:rPr>
              <a:t>Date</a:t>
            </a:r>
            <a:endParaRPr lang="en-IN" dirty="0">
              <a:solidFill>
                <a:prstClr val="black"/>
              </a:solidFill>
            </a:endParaRPr>
          </a:p>
        </p:txBody>
      </p:sp>
      <p:sp>
        <p:nvSpPr>
          <p:cNvPr id="36" name="TextBox 35"/>
          <p:cNvSpPr txBox="1"/>
          <p:nvPr/>
        </p:nvSpPr>
        <p:spPr>
          <a:xfrm>
            <a:off x="2760401" y="4813671"/>
            <a:ext cx="2073499" cy="1477328"/>
          </a:xfrm>
          <a:prstGeom prst="rect">
            <a:avLst/>
          </a:prstGeom>
          <a:noFill/>
        </p:spPr>
        <p:txBody>
          <a:bodyPr wrap="square" rtlCol="0">
            <a:spAutoFit/>
          </a:bodyPr>
          <a:lstStyle/>
          <a:p>
            <a:r>
              <a:rPr lang="en-IN" dirty="0" smtClean="0">
                <a:solidFill>
                  <a:prstClr val="black"/>
                </a:solidFill>
              </a:rPr>
              <a:t>Products</a:t>
            </a:r>
          </a:p>
          <a:p>
            <a:pPr marL="285750" indent="-285750">
              <a:buFont typeface="Arial" panose="020B0604020202020204" pitchFamily="34" charset="0"/>
              <a:buChar char="•"/>
            </a:pPr>
            <a:r>
              <a:rPr lang="en-IN" dirty="0" err="1" smtClean="0">
                <a:solidFill>
                  <a:prstClr val="black"/>
                </a:solidFill>
              </a:rPr>
              <a:t>ProductID</a:t>
            </a:r>
            <a:endParaRPr lang="en-IN" dirty="0" smtClean="0">
              <a:solidFill>
                <a:prstClr val="black"/>
              </a:solidFill>
            </a:endParaRPr>
          </a:p>
          <a:p>
            <a:pPr marL="285750" indent="-285750">
              <a:buFont typeface="Arial" panose="020B0604020202020204" pitchFamily="34" charset="0"/>
              <a:buChar char="•"/>
            </a:pPr>
            <a:r>
              <a:rPr lang="en-IN" dirty="0" err="1" smtClean="0">
                <a:solidFill>
                  <a:prstClr val="black"/>
                </a:solidFill>
              </a:rPr>
              <a:t>ProductCategory</a:t>
            </a:r>
            <a:endParaRPr lang="en-IN" dirty="0" smtClean="0">
              <a:solidFill>
                <a:prstClr val="black"/>
              </a:solidFill>
            </a:endParaRPr>
          </a:p>
          <a:p>
            <a:pPr marL="285750" indent="-285750">
              <a:buFont typeface="Arial" panose="020B0604020202020204" pitchFamily="34" charset="0"/>
              <a:buChar char="•"/>
            </a:pPr>
            <a:r>
              <a:rPr lang="en-IN" dirty="0" smtClean="0">
                <a:solidFill>
                  <a:prstClr val="black"/>
                </a:solidFill>
              </a:rPr>
              <a:t>Merchant</a:t>
            </a:r>
          </a:p>
          <a:p>
            <a:pPr marL="285750" indent="-285750">
              <a:buFont typeface="Arial" panose="020B0604020202020204" pitchFamily="34" charset="0"/>
              <a:buChar char="•"/>
            </a:pPr>
            <a:r>
              <a:rPr lang="en-IN" dirty="0" smtClean="0">
                <a:solidFill>
                  <a:prstClr val="black"/>
                </a:solidFill>
              </a:rPr>
              <a:t>Price</a:t>
            </a:r>
            <a:endParaRPr lang="en-IN" dirty="0">
              <a:solidFill>
                <a:prstClr val="black"/>
              </a:solidFill>
            </a:endParaRPr>
          </a:p>
        </p:txBody>
      </p:sp>
      <p:sp>
        <p:nvSpPr>
          <p:cNvPr id="37" name="TextBox 36"/>
          <p:cNvSpPr txBox="1"/>
          <p:nvPr/>
        </p:nvSpPr>
        <p:spPr>
          <a:xfrm>
            <a:off x="8790136" y="4813671"/>
            <a:ext cx="1799079" cy="1200329"/>
          </a:xfrm>
          <a:prstGeom prst="rect">
            <a:avLst/>
          </a:prstGeom>
          <a:noFill/>
        </p:spPr>
        <p:txBody>
          <a:bodyPr wrap="square" rtlCol="0">
            <a:spAutoFit/>
          </a:bodyPr>
          <a:lstStyle/>
          <a:p>
            <a:r>
              <a:rPr lang="en-IN" dirty="0" err="1" smtClean="0">
                <a:solidFill>
                  <a:prstClr val="black"/>
                </a:solidFill>
              </a:rPr>
              <a:t>OrderProduct</a:t>
            </a:r>
            <a:endParaRPr lang="en-IN" dirty="0" smtClean="0">
              <a:solidFill>
                <a:prstClr val="black"/>
              </a:solidFill>
            </a:endParaRPr>
          </a:p>
          <a:p>
            <a:pPr marL="285750" indent="-285750">
              <a:buFont typeface="Arial" panose="020B0604020202020204" pitchFamily="34" charset="0"/>
              <a:buChar char="•"/>
            </a:pPr>
            <a:r>
              <a:rPr lang="en-IN" dirty="0" err="1" smtClean="0">
                <a:solidFill>
                  <a:prstClr val="black"/>
                </a:solidFill>
              </a:rPr>
              <a:t>OrderID</a:t>
            </a:r>
            <a:endParaRPr lang="en-IN" dirty="0" smtClean="0">
              <a:solidFill>
                <a:prstClr val="black"/>
              </a:solidFill>
            </a:endParaRPr>
          </a:p>
          <a:p>
            <a:pPr marL="285750" indent="-285750">
              <a:buFont typeface="Arial" panose="020B0604020202020204" pitchFamily="34" charset="0"/>
              <a:buChar char="•"/>
            </a:pPr>
            <a:r>
              <a:rPr lang="en-IN" dirty="0" err="1" smtClean="0">
                <a:solidFill>
                  <a:prstClr val="black"/>
                </a:solidFill>
              </a:rPr>
              <a:t>ProductID</a:t>
            </a:r>
            <a:endParaRPr lang="en-IN" dirty="0" smtClean="0">
              <a:solidFill>
                <a:prstClr val="black"/>
              </a:solidFill>
            </a:endParaRPr>
          </a:p>
          <a:p>
            <a:endParaRPr lang="en-IN" dirty="0">
              <a:solidFill>
                <a:prstClr val="black"/>
              </a:solidFill>
            </a:endParaRPr>
          </a:p>
        </p:txBody>
      </p:sp>
      <p:sp>
        <p:nvSpPr>
          <p:cNvPr id="38" name="TextBox 37"/>
          <p:cNvSpPr txBox="1"/>
          <p:nvPr/>
        </p:nvSpPr>
        <p:spPr>
          <a:xfrm>
            <a:off x="5646199" y="3485047"/>
            <a:ext cx="1810970" cy="1477328"/>
          </a:xfrm>
          <a:prstGeom prst="rect">
            <a:avLst/>
          </a:prstGeom>
          <a:noFill/>
        </p:spPr>
        <p:txBody>
          <a:bodyPr wrap="square" rtlCol="0">
            <a:spAutoFit/>
          </a:bodyPr>
          <a:lstStyle/>
          <a:p>
            <a:r>
              <a:rPr lang="en-IN" dirty="0" smtClean="0">
                <a:solidFill>
                  <a:prstClr val="black"/>
                </a:solidFill>
              </a:rPr>
              <a:t>Customers</a:t>
            </a:r>
          </a:p>
          <a:p>
            <a:pPr marL="285750" indent="-285750">
              <a:buFont typeface="Arial" panose="020B0604020202020204" pitchFamily="34" charset="0"/>
              <a:buChar char="•"/>
            </a:pPr>
            <a:r>
              <a:rPr lang="en-IN" dirty="0" err="1" smtClean="0">
                <a:solidFill>
                  <a:prstClr val="black"/>
                </a:solidFill>
              </a:rPr>
              <a:t>CustomerID</a:t>
            </a:r>
            <a:endParaRPr lang="en-IN" dirty="0" smtClean="0">
              <a:solidFill>
                <a:prstClr val="black"/>
              </a:solidFill>
            </a:endParaRPr>
          </a:p>
          <a:p>
            <a:pPr marL="285750" indent="-285750">
              <a:buFont typeface="Arial" panose="020B0604020202020204" pitchFamily="34" charset="0"/>
              <a:buChar char="•"/>
            </a:pPr>
            <a:r>
              <a:rPr lang="en-IN" dirty="0" smtClean="0">
                <a:solidFill>
                  <a:prstClr val="black"/>
                </a:solidFill>
              </a:rPr>
              <a:t>Gender</a:t>
            </a:r>
          </a:p>
          <a:p>
            <a:pPr marL="285750" indent="-285750">
              <a:buFont typeface="Arial" panose="020B0604020202020204" pitchFamily="34" charset="0"/>
              <a:buChar char="•"/>
            </a:pPr>
            <a:r>
              <a:rPr lang="en-IN" dirty="0" smtClean="0">
                <a:solidFill>
                  <a:prstClr val="black"/>
                </a:solidFill>
              </a:rPr>
              <a:t>Age</a:t>
            </a:r>
          </a:p>
          <a:p>
            <a:pPr marL="285750" indent="-285750">
              <a:buFont typeface="Arial" panose="020B0604020202020204" pitchFamily="34" charset="0"/>
              <a:buChar char="•"/>
            </a:pPr>
            <a:r>
              <a:rPr lang="en-IN" dirty="0" smtClean="0">
                <a:solidFill>
                  <a:prstClr val="black"/>
                </a:solidFill>
              </a:rPr>
              <a:t>Churned</a:t>
            </a:r>
            <a:endParaRPr lang="en-IN" dirty="0">
              <a:solidFill>
                <a:prstClr val="black"/>
              </a:solidFill>
            </a:endParaRPr>
          </a:p>
        </p:txBody>
      </p:sp>
    </p:spTree>
    <p:extLst>
      <p:ext uri="{BB962C8B-B14F-4D97-AF65-F5344CB8AC3E}">
        <p14:creationId xmlns:p14="http://schemas.microsoft.com/office/powerpoint/2010/main" val="12486519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59563" y="167550"/>
            <a:ext cx="9945846" cy="424732"/>
          </a:xfrm>
        </p:spPr>
        <p:txBody>
          <a:bodyPr/>
          <a:lstStyle/>
          <a:p>
            <a:r>
              <a:rPr lang="en-US" sz="24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Deep Feature Synthesis (Feature Abstraction: DFEAT)</a:t>
            </a:r>
            <a:endParaRPr lang="en-US" sz="24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sz="quarter" idx="10"/>
          </p:nvPr>
        </p:nvSpPr>
        <p:spPr>
          <a:xfrm>
            <a:off x="2159563" y="772732"/>
            <a:ext cx="9792000" cy="5346309"/>
          </a:xfrm>
        </p:spPr>
        <p:txBody>
          <a:bodyPr/>
          <a:lstStyle/>
          <a:p>
            <a:pPr marL="180000" lvl="0" indent="-180000" fontAlgn="base" hangingPunct="0">
              <a:lnSpc>
                <a:spcPct val="100000"/>
              </a:lnSpc>
              <a:spcAft>
                <a:spcPct val="0"/>
              </a:spcAft>
              <a:buClr>
                <a:srgbClr val="002B62"/>
              </a:buClr>
              <a:buFont typeface="Arial" panose="020B0604020202020204" pitchFamily="34" charset="0"/>
              <a:buChar char="▌"/>
            </a:pPr>
            <a:r>
              <a:rPr kumimoji="1" lang="en-US" sz="1800" kern="0" dirty="0">
                <a:solidFill>
                  <a:srgbClr val="000000"/>
                </a:solidFill>
                <a:latin typeface="Verdana"/>
                <a:ea typeface="Verdana"/>
                <a:cs typeface="Verdana" panose="020B0604030504040204" pitchFamily="34" charset="0"/>
              </a:rPr>
              <a:t>D</a:t>
            </a:r>
            <a:r>
              <a:rPr kumimoji="1" lang="en-US" sz="1800" kern="0" dirty="0" smtClean="0">
                <a:solidFill>
                  <a:srgbClr val="000000"/>
                </a:solidFill>
                <a:latin typeface="Verdana"/>
                <a:ea typeface="Verdana"/>
                <a:cs typeface="Verdana" panose="020B0604030504040204" pitchFamily="34" charset="0"/>
              </a:rPr>
              <a:t>FEAT : Direct Features: </a:t>
            </a:r>
            <a:r>
              <a:rPr kumimoji="1" lang="en-US" sz="1800" b="1" kern="0" dirty="0" smtClean="0">
                <a:solidFill>
                  <a:srgbClr val="000000"/>
                </a:solidFill>
                <a:latin typeface="Verdana"/>
                <a:ea typeface="Verdana"/>
                <a:cs typeface="Verdana" panose="020B0604030504040204" pitchFamily="34" charset="0"/>
              </a:rPr>
              <a:t>1.Direct reflection</a:t>
            </a:r>
          </a:p>
          <a:p>
            <a:pPr lvl="0" fontAlgn="base" hangingPunct="0">
              <a:lnSpc>
                <a:spcPct val="100000"/>
              </a:lnSpc>
              <a:spcAft>
                <a:spcPct val="0"/>
              </a:spcAft>
              <a:buClr>
                <a:srgbClr val="002B62"/>
              </a:buClr>
            </a:pPr>
            <a:r>
              <a:rPr kumimoji="1" lang="en-US" sz="1800" b="1" kern="0" dirty="0" smtClean="0">
                <a:solidFill>
                  <a:srgbClr val="000000"/>
                </a:solidFill>
                <a:latin typeface="Verdana"/>
                <a:ea typeface="Verdana"/>
                <a:cs typeface="Verdana" panose="020B0604030504040204" pitchFamily="34" charset="0"/>
              </a:rPr>
              <a:t>                                        2.Two entities</a:t>
            </a:r>
          </a:p>
          <a:p>
            <a:pPr lvl="0" fontAlgn="base" hangingPunct="0">
              <a:lnSpc>
                <a:spcPct val="100000"/>
              </a:lnSpc>
              <a:spcAft>
                <a:spcPct val="0"/>
              </a:spcAft>
              <a:buClr>
                <a:srgbClr val="002B62"/>
              </a:buClr>
            </a:pPr>
            <a:r>
              <a:rPr kumimoji="1" lang="en-US" sz="1800" b="1" kern="0" dirty="0">
                <a:solidFill>
                  <a:srgbClr val="000000"/>
                </a:solidFill>
                <a:latin typeface="Verdana"/>
                <a:ea typeface="Verdana"/>
                <a:cs typeface="Verdana" panose="020B0604030504040204" pitchFamily="34" charset="0"/>
              </a:rPr>
              <a:t> </a:t>
            </a:r>
            <a:r>
              <a:rPr kumimoji="1" lang="en-US" sz="1800" b="1" kern="0" dirty="0" smtClean="0">
                <a:solidFill>
                  <a:srgbClr val="000000"/>
                </a:solidFill>
                <a:latin typeface="Verdana"/>
                <a:ea typeface="Verdana"/>
                <a:cs typeface="Verdana" panose="020B0604030504040204" pitchFamily="34" charset="0"/>
              </a:rPr>
              <a:t>                                       3.Forward Relationships</a:t>
            </a:r>
          </a:p>
          <a:p>
            <a:pPr lvl="0" fontAlgn="base" hangingPunct="0">
              <a:lnSpc>
                <a:spcPct val="100000"/>
              </a:lnSpc>
              <a:spcAft>
                <a:spcPct val="0"/>
              </a:spcAft>
              <a:buClr>
                <a:srgbClr val="002B62"/>
              </a:buClr>
            </a:pPr>
            <a:r>
              <a:rPr kumimoji="1" lang="en-US" sz="1800" b="1" kern="0" dirty="0">
                <a:solidFill>
                  <a:srgbClr val="000000"/>
                </a:solidFill>
                <a:latin typeface="Verdana"/>
                <a:ea typeface="Verdana"/>
                <a:cs typeface="Verdana" panose="020B0604030504040204" pitchFamily="34" charset="0"/>
              </a:rPr>
              <a:t> </a:t>
            </a:r>
            <a:r>
              <a:rPr kumimoji="1" lang="en-US" sz="1800" b="1" kern="0" dirty="0" smtClean="0">
                <a:solidFill>
                  <a:srgbClr val="000000"/>
                </a:solidFill>
                <a:latin typeface="Verdana"/>
                <a:ea typeface="Verdana"/>
                <a:cs typeface="Verdana" panose="020B0604030504040204" pitchFamily="34" charset="0"/>
              </a:rPr>
              <a:t>                                       4. Ex: reflect, metadata</a:t>
            </a:r>
          </a:p>
          <a:p>
            <a:pPr marL="180000" lvl="0" indent="-180000" fontAlgn="base" hangingPunct="0">
              <a:lnSpc>
                <a:spcPct val="100000"/>
              </a:lnSpc>
              <a:spcAft>
                <a:spcPct val="0"/>
              </a:spcAft>
              <a:buClr>
                <a:srgbClr val="002B62"/>
              </a:buClr>
              <a:buFont typeface="Wingdings" panose="05000000000000000000" pitchFamily="2" charset="2"/>
              <a:buChar char="Ø"/>
            </a:pPr>
            <a:endParaRPr lang="en-US" sz="16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2760402" y="1541171"/>
            <a:ext cx="2073499" cy="146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5" name="Rectangle 4"/>
          <p:cNvSpPr/>
          <p:nvPr/>
        </p:nvSpPr>
        <p:spPr>
          <a:xfrm>
            <a:off x="2760401" y="4750157"/>
            <a:ext cx="2073499" cy="146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6" name="Rectangle 5"/>
          <p:cNvSpPr/>
          <p:nvPr/>
        </p:nvSpPr>
        <p:spPr>
          <a:xfrm>
            <a:off x="5452056" y="3176788"/>
            <a:ext cx="2073499" cy="146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7" name="Rectangle 6"/>
          <p:cNvSpPr/>
          <p:nvPr/>
        </p:nvSpPr>
        <p:spPr>
          <a:xfrm>
            <a:off x="8581293" y="1523202"/>
            <a:ext cx="2073499" cy="146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8" name="Rectangle 7"/>
          <p:cNvSpPr/>
          <p:nvPr/>
        </p:nvSpPr>
        <p:spPr>
          <a:xfrm>
            <a:off x="8549095" y="4750157"/>
            <a:ext cx="2073499" cy="14681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cxnSp>
        <p:nvCxnSpPr>
          <p:cNvPr id="10" name="Elbow Connector 9"/>
          <p:cNvCxnSpPr/>
          <p:nvPr/>
        </p:nvCxnSpPr>
        <p:spPr>
          <a:xfrm>
            <a:off x="4537656" y="2964433"/>
            <a:ext cx="914400" cy="914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10800000" flipV="1">
            <a:off x="7525562" y="2964432"/>
            <a:ext cx="1055731" cy="9332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 idx="2"/>
            <a:endCxn id="5" idx="0"/>
          </p:cNvCxnSpPr>
          <p:nvPr/>
        </p:nvCxnSpPr>
        <p:spPr>
          <a:xfrm flipH="1">
            <a:off x="3797151" y="3009363"/>
            <a:ext cx="1" cy="1740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9251623" y="2991394"/>
            <a:ext cx="1" cy="1740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1"/>
            <a:endCxn id="5" idx="3"/>
          </p:cNvCxnSpPr>
          <p:nvPr/>
        </p:nvCxnSpPr>
        <p:spPr>
          <a:xfrm flipH="1">
            <a:off x="4833900" y="5484253"/>
            <a:ext cx="3715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968283" y="1595549"/>
            <a:ext cx="1569373" cy="1477328"/>
          </a:xfrm>
          <a:prstGeom prst="rect">
            <a:avLst/>
          </a:prstGeom>
          <a:noFill/>
        </p:spPr>
        <p:txBody>
          <a:bodyPr wrap="square" rtlCol="0">
            <a:spAutoFit/>
          </a:bodyPr>
          <a:lstStyle/>
          <a:p>
            <a:r>
              <a:rPr lang="en-IN" dirty="0" smtClean="0">
                <a:solidFill>
                  <a:prstClr val="black"/>
                </a:solidFill>
              </a:rPr>
              <a:t>Logs</a:t>
            </a:r>
          </a:p>
          <a:p>
            <a:pPr marL="285750" indent="-285750">
              <a:buFont typeface="Arial" panose="020B0604020202020204" pitchFamily="34" charset="0"/>
              <a:buChar char="•"/>
            </a:pPr>
            <a:r>
              <a:rPr lang="en-IN" dirty="0" err="1" smtClean="0">
                <a:solidFill>
                  <a:prstClr val="black"/>
                </a:solidFill>
              </a:rPr>
              <a:t>CustomerID</a:t>
            </a:r>
            <a:endParaRPr lang="en-IN" dirty="0" smtClean="0">
              <a:solidFill>
                <a:prstClr val="black"/>
              </a:solidFill>
            </a:endParaRPr>
          </a:p>
          <a:p>
            <a:pPr marL="285750" indent="-285750">
              <a:buFont typeface="Arial" panose="020B0604020202020204" pitchFamily="34" charset="0"/>
              <a:buChar char="•"/>
            </a:pPr>
            <a:r>
              <a:rPr lang="en-IN" dirty="0" smtClean="0">
                <a:solidFill>
                  <a:prstClr val="black"/>
                </a:solidFill>
              </a:rPr>
              <a:t>Date</a:t>
            </a:r>
          </a:p>
          <a:p>
            <a:pPr marL="285750" indent="-285750">
              <a:buFont typeface="Arial" panose="020B0604020202020204" pitchFamily="34" charset="0"/>
              <a:buChar char="•"/>
            </a:pPr>
            <a:r>
              <a:rPr lang="en-IN" dirty="0" err="1" smtClean="0">
                <a:solidFill>
                  <a:prstClr val="black"/>
                </a:solidFill>
              </a:rPr>
              <a:t>EventType</a:t>
            </a:r>
            <a:endParaRPr lang="en-IN" dirty="0" smtClean="0">
              <a:solidFill>
                <a:prstClr val="black"/>
              </a:solidFill>
            </a:endParaRPr>
          </a:p>
          <a:p>
            <a:pPr marL="285750" indent="-285750">
              <a:buFont typeface="Arial" panose="020B0604020202020204" pitchFamily="34" charset="0"/>
              <a:buChar char="•"/>
            </a:pPr>
            <a:r>
              <a:rPr lang="en-IN" dirty="0" err="1" smtClean="0">
                <a:solidFill>
                  <a:prstClr val="black"/>
                </a:solidFill>
              </a:rPr>
              <a:t>ProductID</a:t>
            </a:r>
            <a:endParaRPr lang="en-IN" dirty="0">
              <a:solidFill>
                <a:prstClr val="black"/>
              </a:solidFill>
            </a:endParaRPr>
          </a:p>
        </p:txBody>
      </p:sp>
      <p:sp>
        <p:nvSpPr>
          <p:cNvPr id="35" name="TextBox 34"/>
          <p:cNvSpPr txBox="1"/>
          <p:nvPr/>
        </p:nvSpPr>
        <p:spPr>
          <a:xfrm>
            <a:off x="8581293" y="1595549"/>
            <a:ext cx="1754002" cy="1200329"/>
          </a:xfrm>
          <a:prstGeom prst="rect">
            <a:avLst/>
          </a:prstGeom>
          <a:noFill/>
        </p:spPr>
        <p:txBody>
          <a:bodyPr wrap="square" rtlCol="0">
            <a:spAutoFit/>
          </a:bodyPr>
          <a:lstStyle/>
          <a:p>
            <a:r>
              <a:rPr lang="en-IN" dirty="0" smtClean="0">
                <a:solidFill>
                  <a:prstClr val="black"/>
                </a:solidFill>
              </a:rPr>
              <a:t>Orders</a:t>
            </a:r>
          </a:p>
          <a:p>
            <a:pPr marL="285750" indent="-285750">
              <a:buFont typeface="Arial" panose="020B0604020202020204" pitchFamily="34" charset="0"/>
              <a:buChar char="•"/>
            </a:pPr>
            <a:r>
              <a:rPr lang="en-IN" dirty="0" err="1" smtClean="0">
                <a:solidFill>
                  <a:prstClr val="black"/>
                </a:solidFill>
              </a:rPr>
              <a:t>OrderID</a:t>
            </a:r>
            <a:endParaRPr lang="en-IN" dirty="0" smtClean="0">
              <a:solidFill>
                <a:prstClr val="black"/>
              </a:solidFill>
            </a:endParaRPr>
          </a:p>
          <a:p>
            <a:pPr marL="285750" indent="-285750">
              <a:buFont typeface="Arial" panose="020B0604020202020204" pitchFamily="34" charset="0"/>
              <a:buChar char="•"/>
            </a:pPr>
            <a:r>
              <a:rPr lang="en-IN" dirty="0" err="1" smtClean="0">
                <a:solidFill>
                  <a:prstClr val="black"/>
                </a:solidFill>
              </a:rPr>
              <a:t>CustomerID</a:t>
            </a:r>
            <a:endParaRPr lang="en-IN" dirty="0" smtClean="0">
              <a:solidFill>
                <a:prstClr val="black"/>
              </a:solidFill>
            </a:endParaRPr>
          </a:p>
          <a:p>
            <a:pPr marL="285750" indent="-285750">
              <a:buFont typeface="Arial" panose="020B0604020202020204" pitchFamily="34" charset="0"/>
              <a:buChar char="•"/>
            </a:pPr>
            <a:r>
              <a:rPr lang="en-IN" dirty="0" smtClean="0">
                <a:solidFill>
                  <a:prstClr val="black"/>
                </a:solidFill>
              </a:rPr>
              <a:t>Date</a:t>
            </a:r>
            <a:endParaRPr lang="en-IN" dirty="0">
              <a:solidFill>
                <a:prstClr val="black"/>
              </a:solidFill>
            </a:endParaRPr>
          </a:p>
        </p:txBody>
      </p:sp>
      <p:sp>
        <p:nvSpPr>
          <p:cNvPr id="36" name="TextBox 35"/>
          <p:cNvSpPr txBox="1"/>
          <p:nvPr/>
        </p:nvSpPr>
        <p:spPr>
          <a:xfrm>
            <a:off x="2760401" y="4813671"/>
            <a:ext cx="2073499" cy="1477328"/>
          </a:xfrm>
          <a:prstGeom prst="rect">
            <a:avLst/>
          </a:prstGeom>
          <a:noFill/>
        </p:spPr>
        <p:txBody>
          <a:bodyPr wrap="square" rtlCol="0">
            <a:spAutoFit/>
          </a:bodyPr>
          <a:lstStyle/>
          <a:p>
            <a:r>
              <a:rPr lang="en-IN" dirty="0" smtClean="0">
                <a:solidFill>
                  <a:prstClr val="black"/>
                </a:solidFill>
              </a:rPr>
              <a:t>Products</a:t>
            </a:r>
          </a:p>
          <a:p>
            <a:pPr marL="285750" indent="-285750">
              <a:buFont typeface="Arial" panose="020B0604020202020204" pitchFamily="34" charset="0"/>
              <a:buChar char="•"/>
            </a:pPr>
            <a:r>
              <a:rPr lang="en-IN" dirty="0" err="1" smtClean="0">
                <a:solidFill>
                  <a:prstClr val="black"/>
                </a:solidFill>
              </a:rPr>
              <a:t>ProductID</a:t>
            </a:r>
            <a:endParaRPr lang="en-IN" dirty="0" smtClean="0">
              <a:solidFill>
                <a:prstClr val="black"/>
              </a:solidFill>
            </a:endParaRPr>
          </a:p>
          <a:p>
            <a:pPr marL="285750" indent="-285750">
              <a:buFont typeface="Arial" panose="020B0604020202020204" pitchFamily="34" charset="0"/>
              <a:buChar char="•"/>
            </a:pPr>
            <a:r>
              <a:rPr lang="en-IN" dirty="0" err="1" smtClean="0">
                <a:solidFill>
                  <a:prstClr val="black"/>
                </a:solidFill>
              </a:rPr>
              <a:t>ProductCategory</a:t>
            </a:r>
            <a:endParaRPr lang="en-IN" dirty="0" smtClean="0">
              <a:solidFill>
                <a:prstClr val="black"/>
              </a:solidFill>
            </a:endParaRPr>
          </a:p>
          <a:p>
            <a:pPr marL="285750" indent="-285750">
              <a:buFont typeface="Arial" panose="020B0604020202020204" pitchFamily="34" charset="0"/>
              <a:buChar char="•"/>
            </a:pPr>
            <a:r>
              <a:rPr lang="en-IN" dirty="0" smtClean="0">
                <a:solidFill>
                  <a:prstClr val="black"/>
                </a:solidFill>
              </a:rPr>
              <a:t>Merchant</a:t>
            </a:r>
          </a:p>
          <a:p>
            <a:pPr marL="285750" indent="-285750">
              <a:buFont typeface="Arial" panose="020B0604020202020204" pitchFamily="34" charset="0"/>
              <a:buChar char="•"/>
            </a:pPr>
            <a:r>
              <a:rPr lang="en-IN" dirty="0" smtClean="0">
                <a:solidFill>
                  <a:prstClr val="black"/>
                </a:solidFill>
              </a:rPr>
              <a:t>Price</a:t>
            </a:r>
            <a:endParaRPr lang="en-IN" dirty="0">
              <a:solidFill>
                <a:prstClr val="black"/>
              </a:solidFill>
            </a:endParaRPr>
          </a:p>
        </p:txBody>
      </p:sp>
      <p:sp>
        <p:nvSpPr>
          <p:cNvPr id="37" name="TextBox 36"/>
          <p:cNvSpPr txBox="1"/>
          <p:nvPr/>
        </p:nvSpPr>
        <p:spPr>
          <a:xfrm>
            <a:off x="8581293" y="4838997"/>
            <a:ext cx="1824739" cy="1200329"/>
          </a:xfrm>
          <a:prstGeom prst="rect">
            <a:avLst/>
          </a:prstGeom>
          <a:noFill/>
        </p:spPr>
        <p:txBody>
          <a:bodyPr wrap="square" rtlCol="0">
            <a:spAutoFit/>
          </a:bodyPr>
          <a:lstStyle/>
          <a:p>
            <a:r>
              <a:rPr lang="en-IN" dirty="0" err="1" smtClean="0">
                <a:solidFill>
                  <a:prstClr val="black"/>
                </a:solidFill>
              </a:rPr>
              <a:t>OrderProduct</a:t>
            </a:r>
            <a:endParaRPr lang="en-IN" dirty="0" smtClean="0">
              <a:solidFill>
                <a:prstClr val="black"/>
              </a:solidFill>
            </a:endParaRPr>
          </a:p>
          <a:p>
            <a:pPr marL="285750" indent="-285750">
              <a:buFont typeface="Arial" panose="020B0604020202020204" pitchFamily="34" charset="0"/>
              <a:buChar char="•"/>
            </a:pPr>
            <a:r>
              <a:rPr lang="en-IN" dirty="0" err="1" smtClean="0">
                <a:solidFill>
                  <a:prstClr val="black"/>
                </a:solidFill>
              </a:rPr>
              <a:t>OrderID</a:t>
            </a:r>
            <a:endParaRPr lang="en-IN" dirty="0" smtClean="0">
              <a:solidFill>
                <a:prstClr val="black"/>
              </a:solidFill>
            </a:endParaRPr>
          </a:p>
          <a:p>
            <a:pPr marL="285750" indent="-285750">
              <a:buFont typeface="Arial" panose="020B0604020202020204" pitchFamily="34" charset="0"/>
              <a:buChar char="•"/>
            </a:pPr>
            <a:r>
              <a:rPr lang="en-IN" dirty="0" err="1" smtClean="0">
                <a:solidFill>
                  <a:prstClr val="black"/>
                </a:solidFill>
              </a:rPr>
              <a:t>ProductID</a:t>
            </a:r>
            <a:endParaRPr lang="en-IN" dirty="0" smtClean="0">
              <a:solidFill>
                <a:prstClr val="black"/>
              </a:solidFill>
            </a:endParaRPr>
          </a:p>
          <a:p>
            <a:endParaRPr lang="en-IN" dirty="0">
              <a:solidFill>
                <a:prstClr val="black"/>
              </a:solidFill>
            </a:endParaRPr>
          </a:p>
        </p:txBody>
      </p:sp>
      <p:sp>
        <p:nvSpPr>
          <p:cNvPr id="38" name="TextBox 37"/>
          <p:cNvSpPr txBox="1"/>
          <p:nvPr/>
        </p:nvSpPr>
        <p:spPr>
          <a:xfrm>
            <a:off x="5504231" y="3176788"/>
            <a:ext cx="1810970" cy="1477328"/>
          </a:xfrm>
          <a:prstGeom prst="rect">
            <a:avLst/>
          </a:prstGeom>
          <a:noFill/>
        </p:spPr>
        <p:txBody>
          <a:bodyPr wrap="square" rtlCol="0">
            <a:spAutoFit/>
          </a:bodyPr>
          <a:lstStyle/>
          <a:p>
            <a:r>
              <a:rPr lang="en-IN" dirty="0" smtClean="0">
                <a:solidFill>
                  <a:prstClr val="black"/>
                </a:solidFill>
              </a:rPr>
              <a:t>Customers</a:t>
            </a:r>
          </a:p>
          <a:p>
            <a:pPr marL="285750" indent="-285750">
              <a:buFont typeface="Arial" panose="020B0604020202020204" pitchFamily="34" charset="0"/>
              <a:buChar char="•"/>
            </a:pPr>
            <a:r>
              <a:rPr lang="en-IN" dirty="0" err="1" smtClean="0">
                <a:solidFill>
                  <a:prstClr val="black"/>
                </a:solidFill>
              </a:rPr>
              <a:t>CustomerID</a:t>
            </a:r>
            <a:endParaRPr lang="en-IN" dirty="0" smtClean="0">
              <a:solidFill>
                <a:prstClr val="black"/>
              </a:solidFill>
            </a:endParaRPr>
          </a:p>
          <a:p>
            <a:pPr marL="285750" indent="-285750">
              <a:buFont typeface="Arial" panose="020B0604020202020204" pitchFamily="34" charset="0"/>
              <a:buChar char="•"/>
            </a:pPr>
            <a:r>
              <a:rPr lang="en-IN" dirty="0" smtClean="0">
                <a:solidFill>
                  <a:prstClr val="black"/>
                </a:solidFill>
              </a:rPr>
              <a:t>Gender</a:t>
            </a:r>
          </a:p>
          <a:p>
            <a:pPr marL="285750" indent="-285750">
              <a:buFont typeface="Arial" panose="020B0604020202020204" pitchFamily="34" charset="0"/>
              <a:buChar char="•"/>
            </a:pPr>
            <a:r>
              <a:rPr lang="en-IN" dirty="0" smtClean="0">
                <a:solidFill>
                  <a:prstClr val="black"/>
                </a:solidFill>
              </a:rPr>
              <a:t>Age</a:t>
            </a:r>
          </a:p>
          <a:p>
            <a:pPr marL="285750" indent="-285750">
              <a:buFont typeface="Arial" panose="020B0604020202020204" pitchFamily="34" charset="0"/>
              <a:buChar char="•"/>
            </a:pPr>
            <a:r>
              <a:rPr lang="en-IN" dirty="0" smtClean="0">
                <a:solidFill>
                  <a:prstClr val="black"/>
                </a:solidFill>
              </a:rPr>
              <a:t>Churned</a:t>
            </a:r>
            <a:endParaRPr lang="en-IN" dirty="0">
              <a:solidFill>
                <a:prstClr val="black"/>
              </a:solidFill>
            </a:endParaRPr>
          </a:p>
        </p:txBody>
      </p:sp>
      <p:sp>
        <p:nvSpPr>
          <p:cNvPr id="9" name="Rectangle 8"/>
          <p:cNvSpPr/>
          <p:nvPr/>
        </p:nvSpPr>
        <p:spPr>
          <a:xfrm>
            <a:off x="2996420" y="5964500"/>
            <a:ext cx="1111349" cy="2538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prstClr val="black"/>
                </a:solidFill>
              </a:rPr>
              <a:t>Price</a:t>
            </a:r>
            <a:endParaRPr lang="en-IN" dirty="0">
              <a:solidFill>
                <a:prstClr val="black"/>
              </a:solidFill>
            </a:endParaRPr>
          </a:p>
        </p:txBody>
      </p:sp>
      <p:cxnSp>
        <p:nvCxnSpPr>
          <p:cNvPr id="20" name="Straight Arrow Connector 19"/>
          <p:cNvCxnSpPr/>
          <p:nvPr/>
        </p:nvCxnSpPr>
        <p:spPr>
          <a:xfrm>
            <a:off x="4107769" y="6048311"/>
            <a:ext cx="4656403" cy="43113"/>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312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563" y="167550"/>
            <a:ext cx="9945846" cy="424732"/>
          </a:xfrm>
        </p:spPr>
        <p:txBody>
          <a:bodyPr/>
          <a:lstStyle/>
          <a:p>
            <a:r>
              <a:rPr lang="en-US" sz="24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Deep Feature Synthesis (Feature Abstraction: EFEAT)</a:t>
            </a:r>
            <a:endParaRPr lang="en-US" sz="24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sz="quarter" idx="10"/>
          </p:nvPr>
        </p:nvSpPr>
        <p:spPr>
          <a:xfrm>
            <a:off x="2159563" y="837128"/>
            <a:ext cx="9792000" cy="5281914"/>
          </a:xfrm>
        </p:spPr>
        <p:txBody>
          <a:bodyPr/>
          <a:lstStyle/>
          <a:p>
            <a:pPr lvl="0" fontAlgn="base" hangingPunct="0">
              <a:lnSpc>
                <a:spcPct val="100000"/>
              </a:lnSpc>
              <a:spcAft>
                <a:spcPct val="0"/>
              </a:spcAft>
              <a:buClr>
                <a:srgbClr val="002B62"/>
              </a:buClr>
            </a:pPr>
            <a:r>
              <a:rPr kumimoji="1" lang="en-US" sz="1800" kern="0" dirty="0" smtClean="0">
                <a:solidFill>
                  <a:srgbClr val="000000"/>
                </a:solidFill>
                <a:latin typeface="Verdana"/>
                <a:ea typeface="Verdana"/>
                <a:cs typeface="Verdana" panose="020B0604030504040204" pitchFamily="34" charset="0"/>
              </a:rPr>
              <a:t>EFEAT :Entity Features: </a:t>
            </a:r>
            <a:r>
              <a:rPr kumimoji="1" lang="en-US" sz="1800" b="1" kern="0" dirty="0" smtClean="0">
                <a:solidFill>
                  <a:srgbClr val="000000"/>
                </a:solidFill>
                <a:latin typeface="Verdana"/>
                <a:ea typeface="Verdana"/>
                <a:cs typeface="Verdana" panose="020B0604030504040204" pitchFamily="34" charset="0"/>
              </a:rPr>
              <a:t>1.One entity</a:t>
            </a:r>
            <a:r>
              <a:rPr kumimoji="1" lang="en-US" sz="1800" kern="0" dirty="0" smtClean="0">
                <a:solidFill>
                  <a:srgbClr val="000000"/>
                </a:solidFill>
                <a:latin typeface="Verdana"/>
                <a:ea typeface="Verdana"/>
                <a:cs typeface="Verdana" panose="020B0604030504040204" pitchFamily="34" charset="0"/>
              </a:rPr>
              <a:t>, </a:t>
            </a:r>
          </a:p>
          <a:p>
            <a:pPr lvl="0" fontAlgn="base" hangingPunct="0">
              <a:lnSpc>
                <a:spcPct val="100000"/>
              </a:lnSpc>
              <a:spcAft>
                <a:spcPct val="0"/>
              </a:spcAft>
              <a:buClr>
                <a:srgbClr val="002B62"/>
              </a:buClr>
            </a:pPr>
            <a:r>
              <a:rPr kumimoji="1" lang="en-US" sz="1800" kern="0" dirty="0">
                <a:solidFill>
                  <a:srgbClr val="000000"/>
                </a:solidFill>
                <a:latin typeface="Verdana"/>
                <a:ea typeface="Verdana"/>
                <a:cs typeface="Verdana" panose="020B0604030504040204" pitchFamily="34" charset="0"/>
              </a:rPr>
              <a:t> </a:t>
            </a:r>
            <a:r>
              <a:rPr kumimoji="1" lang="en-US" sz="1800" kern="0" dirty="0" smtClean="0">
                <a:solidFill>
                  <a:srgbClr val="000000"/>
                </a:solidFill>
                <a:latin typeface="Verdana"/>
                <a:ea typeface="Verdana"/>
                <a:cs typeface="Verdana" panose="020B0604030504040204" pitchFamily="34" charset="0"/>
              </a:rPr>
              <a:t>                                  </a:t>
            </a:r>
            <a:r>
              <a:rPr kumimoji="1" lang="en-US" sz="1800" b="1" kern="0" dirty="0" smtClean="0">
                <a:solidFill>
                  <a:srgbClr val="000000"/>
                </a:solidFill>
                <a:latin typeface="Verdana"/>
                <a:ea typeface="Verdana"/>
                <a:cs typeface="Verdana" panose="020B0604030504040204" pitchFamily="34" charset="0"/>
              </a:rPr>
              <a:t>2.Single row </a:t>
            </a:r>
            <a:r>
              <a:rPr kumimoji="1" lang="en-US" sz="1800" kern="0" dirty="0" smtClean="0">
                <a:solidFill>
                  <a:srgbClr val="000000"/>
                </a:solidFill>
                <a:latin typeface="Verdana"/>
                <a:ea typeface="Verdana"/>
                <a:cs typeface="Verdana" panose="020B0604030504040204" pitchFamily="34" charset="0"/>
              </a:rPr>
              <a:t>:weekdays</a:t>
            </a:r>
          </a:p>
          <a:p>
            <a:pPr lvl="0" fontAlgn="base" hangingPunct="0">
              <a:lnSpc>
                <a:spcPct val="100000"/>
              </a:lnSpc>
              <a:spcAft>
                <a:spcPct val="0"/>
              </a:spcAft>
              <a:buClr>
                <a:srgbClr val="002B62"/>
              </a:buClr>
            </a:pPr>
            <a:r>
              <a:rPr kumimoji="1" lang="en-US" sz="1800" kern="0" dirty="0">
                <a:solidFill>
                  <a:srgbClr val="000000"/>
                </a:solidFill>
                <a:latin typeface="Verdana"/>
                <a:ea typeface="Verdana"/>
                <a:cs typeface="Verdana" panose="020B0604030504040204" pitchFamily="34" charset="0"/>
              </a:rPr>
              <a:t> </a:t>
            </a:r>
            <a:r>
              <a:rPr kumimoji="1" lang="en-US" sz="1800" kern="0" dirty="0" smtClean="0">
                <a:solidFill>
                  <a:srgbClr val="000000"/>
                </a:solidFill>
                <a:latin typeface="Verdana"/>
                <a:ea typeface="Verdana"/>
                <a:cs typeface="Verdana" panose="020B0604030504040204" pitchFamily="34" charset="0"/>
              </a:rPr>
              <a:t>                                   ratios, differences</a:t>
            </a:r>
          </a:p>
          <a:p>
            <a:pPr lvl="0" fontAlgn="base" hangingPunct="0">
              <a:lnSpc>
                <a:spcPct val="100000"/>
              </a:lnSpc>
              <a:spcAft>
                <a:spcPct val="0"/>
              </a:spcAft>
              <a:buClr>
                <a:srgbClr val="002B62"/>
              </a:buClr>
            </a:pPr>
            <a:r>
              <a:rPr kumimoji="1" lang="en-US" sz="1800" kern="0" dirty="0">
                <a:solidFill>
                  <a:srgbClr val="000000"/>
                </a:solidFill>
                <a:latin typeface="Verdana"/>
                <a:ea typeface="Verdana"/>
                <a:cs typeface="Verdana" panose="020B0604030504040204" pitchFamily="34" charset="0"/>
              </a:rPr>
              <a:t> </a:t>
            </a:r>
            <a:r>
              <a:rPr kumimoji="1" lang="en-US" sz="1800" kern="0" dirty="0" smtClean="0">
                <a:solidFill>
                  <a:srgbClr val="000000"/>
                </a:solidFill>
                <a:latin typeface="Verdana"/>
                <a:ea typeface="Verdana"/>
                <a:cs typeface="Verdana" panose="020B0604030504040204" pitchFamily="34" charset="0"/>
              </a:rPr>
              <a:t>                                  </a:t>
            </a:r>
            <a:r>
              <a:rPr kumimoji="1" lang="en-US" sz="1800" b="1" kern="0" dirty="0" smtClean="0">
                <a:solidFill>
                  <a:srgbClr val="000000"/>
                </a:solidFill>
                <a:latin typeface="Verdana"/>
                <a:ea typeface="Verdana"/>
                <a:cs typeface="Verdana" panose="020B0604030504040204" pitchFamily="34" charset="0"/>
              </a:rPr>
              <a:t>3.Multiple row</a:t>
            </a:r>
            <a:r>
              <a:rPr kumimoji="1" lang="en-US" sz="1800" kern="0" dirty="0" smtClean="0">
                <a:solidFill>
                  <a:srgbClr val="000000"/>
                </a:solidFill>
                <a:latin typeface="Verdana"/>
                <a:ea typeface="Verdana"/>
                <a:cs typeface="Verdana" panose="020B0604030504040204" pitchFamily="34" charset="0"/>
              </a:rPr>
              <a:t>: derivatives,</a:t>
            </a:r>
          </a:p>
          <a:p>
            <a:pPr lvl="0" fontAlgn="base" hangingPunct="0">
              <a:lnSpc>
                <a:spcPct val="100000"/>
              </a:lnSpc>
              <a:spcAft>
                <a:spcPct val="0"/>
              </a:spcAft>
              <a:buClr>
                <a:srgbClr val="002B62"/>
              </a:buClr>
            </a:pPr>
            <a:r>
              <a:rPr kumimoji="1" lang="en-US" sz="1800" kern="0" dirty="0">
                <a:solidFill>
                  <a:srgbClr val="000000"/>
                </a:solidFill>
                <a:latin typeface="Verdana"/>
                <a:ea typeface="Verdana"/>
                <a:cs typeface="Verdana" panose="020B0604030504040204" pitchFamily="34" charset="0"/>
              </a:rPr>
              <a:t> </a:t>
            </a:r>
            <a:r>
              <a:rPr kumimoji="1" lang="en-US" sz="1800" kern="0" dirty="0" smtClean="0">
                <a:solidFill>
                  <a:srgbClr val="000000"/>
                </a:solidFill>
                <a:latin typeface="Verdana"/>
                <a:ea typeface="Verdana"/>
                <a:cs typeface="Verdana" panose="020B0604030504040204" pitchFamily="34" charset="0"/>
              </a:rPr>
              <a:t>                                   bag of words</a:t>
            </a:r>
          </a:p>
          <a:p>
            <a:pPr lvl="0" fontAlgn="base" hangingPunct="0">
              <a:lnSpc>
                <a:spcPct val="100000"/>
              </a:lnSpc>
              <a:spcAft>
                <a:spcPct val="0"/>
              </a:spcAft>
              <a:buClr>
                <a:srgbClr val="002B62"/>
              </a:buClr>
            </a:pPr>
            <a:endParaRPr lang="en-US" sz="16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2760402" y="1541171"/>
            <a:ext cx="2073499" cy="14681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5" name="Rectangle 4"/>
          <p:cNvSpPr/>
          <p:nvPr/>
        </p:nvSpPr>
        <p:spPr>
          <a:xfrm>
            <a:off x="2760401" y="4750157"/>
            <a:ext cx="2073499" cy="146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6" name="Rectangle 5"/>
          <p:cNvSpPr/>
          <p:nvPr/>
        </p:nvSpPr>
        <p:spPr>
          <a:xfrm>
            <a:off x="5452056" y="3176788"/>
            <a:ext cx="2073499" cy="146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7" name="Rectangle 6"/>
          <p:cNvSpPr/>
          <p:nvPr/>
        </p:nvSpPr>
        <p:spPr>
          <a:xfrm>
            <a:off x="8569800" y="1541171"/>
            <a:ext cx="2073499" cy="146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8" name="Rectangle 7"/>
          <p:cNvSpPr/>
          <p:nvPr/>
        </p:nvSpPr>
        <p:spPr>
          <a:xfrm>
            <a:off x="8581292" y="4732188"/>
            <a:ext cx="1936883" cy="1486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cxnSp>
        <p:nvCxnSpPr>
          <p:cNvPr id="10" name="Elbow Connector 9"/>
          <p:cNvCxnSpPr/>
          <p:nvPr/>
        </p:nvCxnSpPr>
        <p:spPr>
          <a:xfrm>
            <a:off x="4551637" y="3026927"/>
            <a:ext cx="914400" cy="914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10800000" flipV="1">
            <a:off x="7525562" y="2964432"/>
            <a:ext cx="1055731" cy="9332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 idx="2"/>
            <a:endCxn id="5" idx="0"/>
          </p:cNvCxnSpPr>
          <p:nvPr/>
        </p:nvCxnSpPr>
        <p:spPr>
          <a:xfrm flipH="1">
            <a:off x="3797151" y="3009363"/>
            <a:ext cx="1" cy="1740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9251623" y="2991394"/>
            <a:ext cx="1" cy="1740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1"/>
            <a:endCxn id="5" idx="3"/>
          </p:cNvCxnSpPr>
          <p:nvPr/>
        </p:nvCxnSpPr>
        <p:spPr>
          <a:xfrm flipH="1">
            <a:off x="4833900" y="5475269"/>
            <a:ext cx="3747392" cy="8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968283" y="1595549"/>
            <a:ext cx="1569373" cy="1477328"/>
          </a:xfrm>
          <a:prstGeom prst="rect">
            <a:avLst/>
          </a:prstGeom>
          <a:noFill/>
        </p:spPr>
        <p:txBody>
          <a:bodyPr wrap="square" rtlCol="0">
            <a:spAutoFit/>
          </a:bodyPr>
          <a:lstStyle/>
          <a:p>
            <a:r>
              <a:rPr lang="en-IN" dirty="0" smtClean="0">
                <a:solidFill>
                  <a:prstClr val="black"/>
                </a:solidFill>
              </a:rPr>
              <a:t>Logs</a:t>
            </a:r>
          </a:p>
          <a:p>
            <a:pPr marL="285750" indent="-285750">
              <a:buFont typeface="Arial" panose="020B0604020202020204" pitchFamily="34" charset="0"/>
              <a:buChar char="•"/>
            </a:pPr>
            <a:r>
              <a:rPr lang="en-IN" dirty="0" err="1" smtClean="0">
                <a:solidFill>
                  <a:prstClr val="black"/>
                </a:solidFill>
              </a:rPr>
              <a:t>CustomerID</a:t>
            </a:r>
            <a:endParaRPr lang="en-IN" dirty="0" smtClean="0">
              <a:solidFill>
                <a:prstClr val="black"/>
              </a:solidFill>
            </a:endParaRPr>
          </a:p>
          <a:p>
            <a:pPr marL="285750" indent="-285750">
              <a:buFont typeface="Arial" panose="020B0604020202020204" pitchFamily="34" charset="0"/>
              <a:buChar char="•"/>
            </a:pPr>
            <a:r>
              <a:rPr lang="en-IN" dirty="0" smtClean="0">
                <a:solidFill>
                  <a:prstClr val="black"/>
                </a:solidFill>
              </a:rPr>
              <a:t>Date</a:t>
            </a:r>
          </a:p>
          <a:p>
            <a:pPr marL="285750" indent="-285750">
              <a:buFont typeface="Arial" panose="020B0604020202020204" pitchFamily="34" charset="0"/>
              <a:buChar char="•"/>
            </a:pPr>
            <a:r>
              <a:rPr lang="en-IN" dirty="0" err="1" smtClean="0">
                <a:solidFill>
                  <a:prstClr val="black"/>
                </a:solidFill>
              </a:rPr>
              <a:t>EventType</a:t>
            </a:r>
            <a:endParaRPr lang="en-IN" dirty="0" smtClean="0">
              <a:solidFill>
                <a:prstClr val="black"/>
              </a:solidFill>
            </a:endParaRPr>
          </a:p>
          <a:p>
            <a:pPr marL="285750" indent="-285750">
              <a:buFont typeface="Arial" panose="020B0604020202020204" pitchFamily="34" charset="0"/>
              <a:buChar char="•"/>
            </a:pPr>
            <a:r>
              <a:rPr lang="en-IN" dirty="0" err="1" smtClean="0">
                <a:solidFill>
                  <a:prstClr val="black"/>
                </a:solidFill>
              </a:rPr>
              <a:t>ProductID</a:t>
            </a:r>
            <a:endParaRPr lang="en-IN" dirty="0">
              <a:solidFill>
                <a:prstClr val="black"/>
              </a:solidFill>
            </a:endParaRPr>
          </a:p>
        </p:txBody>
      </p:sp>
      <p:sp>
        <p:nvSpPr>
          <p:cNvPr id="35" name="TextBox 34"/>
          <p:cNvSpPr txBox="1"/>
          <p:nvPr/>
        </p:nvSpPr>
        <p:spPr>
          <a:xfrm>
            <a:off x="8581292" y="1595549"/>
            <a:ext cx="1618775" cy="1200329"/>
          </a:xfrm>
          <a:prstGeom prst="rect">
            <a:avLst/>
          </a:prstGeom>
          <a:noFill/>
        </p:spPr>
        <p:txBody>
          <a:bodyPr wrap="square" rtlCol="0">
            <a:spAutoFit/>
          </a:bodyPr>
          <a:lstStyle/>
          <a:p>
            <a:r>
              <a:rPr lang="en-IN" dirty="0" smtClean="0">
                <a:solidFill>
                  <a:prstClr val="black"/>
                </a:solidFill>
              </a:rPr>
              <a:t>Orders</a:t>
            </a:r>
          </a:p>
          <a:p>
            <a:pPr marL="285750" indent="-285750">
              <a:buFont typeface="Arial" panose="020B0604020202020204" pitchFamily="34" charset="0"/>
              <a:buChar char="•"/>
            </a:pPr>
            <a:r>
              <a:rPr lang="en-IN" dirty="0" err="1" smtClean="0">
                <a:solidFill>
                  <a:prstClr val="black"/>
                </a:solidFill>
              </a:rPr>
              <a:t>OrderID</a:t>
            </a:r>
            <a:endParaRPr lang="en-IN" dirty="0" smtClean="0">
              <a:solidFill>
                <a:prstClr val="black"/>
              </a:solidFill>
            </a:endParaRPr>
          </a:p>
          <a:p>
            <a:pPr marL="285750" indent="-285750">
              <a:buFont typeface="Arial" panose="020B0604020202020204" pitchFamily="34" charset="0"/>
              <a:buChar char="•"/>
            </a:pPr>
            <a:r>
              <a:rPr lang="en-IN" dirty="0" err="1" smtClean="0">
                <a:solidFill>
                  <a:prstClr val="black"/>
                </a:solidFill>
              </a:rPr>
              <a:t>CustomerID</a:t>
            </a:r>
            <a:endParaRPr lang="en-IN" dirty="0" smtClean="0">
              <a:solidFill>
                <a:prstClr val="black"/>
              </a:solidFill>
            </a:endParaRPr>
          </a:p>
          <a:p>
            <a:pPr marL="285750" indent="-285750">
              <a:buFont typeface="Arial" panose="020B0604020202020204" pitchFamily="34" charset="0"/>
              <a:buChar char="•"/>
            </a:pPr>
            <a:r>
              <a:rPr lang="en-IN" dirty="0" smtClean="0">
                <a:solidFill>
                  <a:prstClr val="black"/>
                </a:solidFill>
              </a:rPr>
              <a:t>Date</a:t>
            </a:r>
            <a:endParaRPr lang="en-IN" dirty="0">
              <a:solidFill>
                <a:prstClr val="black"/>
              </a:solidFill>
            </a:endParaRPr>
          </a:p>
        </p:txBody>
      </p:sp>
      <p:sp>
        <p:nvSpPr>
          <p:cNvPr id="36" name="TextBox 35"/>
          <p:cNvSpPr txBox="1"/>
          <p:nvPr/>
        </p:nvSpPr>
        <p:spPr>
          <a:xfrm>
            <a:off x="2760401" y="4813671"/>
            <a:ext cx="2073499" cy="1477328"/>
          </a:xfrm>
          <a:prstGeom prst="rect">
            <a:avLst/>
          </a:prstGeom>
          <a:noFill/>
        </p:spPr>
        <p:txBody>
          <a:bodyPr wrap="square" rtlCol="0">
            <a:spAutoFit/>
          </a:bodyPr>
          <a:lstStyle/>
          <a:p>
            <a:r>
              <a:rPr lang="en-IN" dirty="0" smtClean="0">
                <a:solidFill>
                  <a:prstClr val="black"/>
                </a:solidFill>
              </a:rPr>
              <a:t>Products</a:t>
            </a:r>
          </a:p>
          <a:p>
            <a:pPr marL="285750" indent="-285750">
              <a:buFont typeface="Arial" panose="020B0604020202020204" pitchFamily="34" charset="0"/>
              <a:buChar char="•"/>
            </a:pPr>
            <a:r>
              <a:rPr lang="en-IN" dirty="0" err="1" smtClean="0">
                <a:solidFill>
                  <a:prstClr val="black"/>
                </a:solidFill>
              </a:rPr>
              <a:t>ProductID</a:t>
            </a:r>
            <a:endParaRPr lang="en-IN" dirty="0" smtClean="0">
              <a:solidFill>
                <a:prstClr val="black"/>
              </a:solidFill>
            </a:endParaRPr>
          </a:p>
          <a:p>
            <a:pPr marL="285750" indent="-285750">
              <a:buFont typeface="Arial" panose="020B0604020202020204" pitchFamily="34" charset="0"/>
              <a:buChar char="•"/>
            </a:pPr>
            <a:r>
              <a:rPr lang="en-IN" dirty="0" err="1" smtClean="0">
                <a:solidFill>
                  <a:prstClr val="black"/>
                </a:solidFill>
              </a:rPr>
              <a:t>ProductCategory</a:t>
            </a:r>
            <a:endParaRPr lang="en-IN" dirty="0" smtClean="0">
              <a:solidFill>
                <a:prstClr val="black"/>
              </a:solidFill>
            </a:endParaRPr>
          </a:p>
          <a:p>
            <a:pPr marL="285750" indent="-285750">
              <a:buFont typeface="Arial" panose="020B0604020202020204" pitchFamily="34" charset="0"/>
              <a:buChar char="•"/>
            </a:pPr>
            <a:r>
              <a:rPr lang="en-IN" dirty="0" smtClean="0">
                <a:solidFill>
                  <a:prstClr val="black"/>
                </a:solidFill>
              </a:rPr>
              <a:t>Merchant</a:t>
            </a:r>
          </a:p>
          <a:p>
            <a:pPr marL="285750" indent="-285750">
              <a:buFont typeface="Arial" panose="020B0604020202020204" pitchFamily="34" charset="0"/>
              <a:buChar char="•"/>
            </a:pPr>
            <a:r>
              <a:rPr lang="en-IN" dirty="0" smtClean="0">
                <a:solidFill>
                  <a:prstClr val="black"/>
                </a:solidFill>
              </a:rPr>
              <a:t>Price</a:t>
            </a:r>
            <a:endParaRPr lang="en-IN" dirty="0">
              <a:solidFill>
                <a:prstClr val="black"/>
              </a:solidFill>
            </a:endParaRPr>
          </a:p>
        </p:txBody>
      </p:sp>
      <p:sp>
        <p:nvSpPr>
          <p:cNvPr id="37" name="TextBox 36"/>
          <p:cNvSpPr txBox="1"/>
          <p:nvPr/>
        </p:nvSpPr>
        <p:spPr>
          <a:xfrm>
            <a:off x="8522792" y="4750157"/>
            <a:ext cx="1776576" cy="1200329"/>
          </a:xfrm>
          <a:prstGeom prst="rect">
            <a:avLst/>
          </a:prstGeom>
          <a:noFill/>
        </p:spPr>
        <p:txBody>
          <a:bodyPr wrap="square" rtlCol="0">
            <a:spAutoFit/>
          </a:bodyPr>
          <a:lstStyle/>
          <a:p>
            <a:r>
              <a:rPr lang="en-IN" dirty="0" err="1" smtClean="0">
                <a:solidFill>
                  <a:prstClr val="black"/>
                </a:solidFill>
              </a:rPr>
              <a:t>OrderProduct</a:t>
            </a:r>
            <a:endParaRPr lang="en-IN" dirty="0" smtClean="0">
              <a:solidFill>
                <a:prstClr val="black"/>
              </a:solidFill>
            </a:endParaRPr>
          </a:p>
          <a:p>
            <a:pPr marL="285750" indent="-285750">
              <a:buFont typeface="Arial" panose="020B0604020202020204" pitchFamily="34" charset="0"/>
              <a:buChar char="•"/>
            </a:pPr>
            <a:r>
              <a:rPr lang="en-IN" dirty="0" err="1" smtClean="0">
                <a:solidFill>
                  <a:prstClr val="black"/>
                </a:solidFill>
              </a:rPr>
              <a:t>OrderID</a:t>
            </a:r>
            <a:endParaRPr lang="en-IN" dirty="0" smtClean="0">
              <a:solidFill>
                <a:prstClr val="black"/>
              </a:solidFill>
            </a:endParaRPr>
          </a:p>
          <a:p>
            <a:pPr marL="285750" indent="-285750">
              <a:buFont typeface="Arial" panose="020B0604020202020204" pitchFamily="34" charset="0"/>
              <a:buChar char="•"/>
            </a:pPr>
            <a:r>
              <a:rPr lang="en-IN" dirty="0" err="1" smtClean="0">
                <a:solidFill>
                  <a:prstClr val="black"/>
                </a:solidFill>
              </a:rPr>
              <a:t>ProductID</a:t>
            </a:r>
            <a:endParaRPr lang="en-IN" dirty="0" smtClean="0">
              <a:solidFill>
                <a:prstClr val="black"/>
              </a:solidFill>
            </a:endParaRPr>
          </a:p>
          <a:p>
            <a:endParaRPr lang="en-IN" dirty="0">
              <a:solidFill>
                <a:prstClr val="black"/>
              </a:solidFill>
            </a:endParaRPr>
          </a:p>
        </p:txBody>
      </p:sp>
      <p:sp>
        <p:nvSpPr>
          <p:cNvPr id="38" name="TextBox 37"/>
          <p:cNvSpPr txBox="1"/>
          <p:nvPr/>
        </p:nvSpPr>
        <p:spPr>
          <a:xfrm>
            <a:off x="5504231" y="3176788"/>
            <a:ext cx="1810970" cy="1477328"/>
          </a:xfrm>
          <a:prstGeom prst="rect">
            <a:avLst/>
          </a:prstGeom>
          <a:noFill/>
        </p:spPr>
        <p:txBody>
          <a:bodyPr wrap="square" rtlCol="0">
            <a:spAutoFit/>
          </a:bodyPr>
          <a:lstStyle/>
          <a:p>
            <a:r>
              <a:rPr lang="en-IN" dirty="0" smtClean="0">
                <a:solidFill>
                  <a:prstClr val="black"/>
                </a:solidFill>
              </a:rPr>
              <a:t>Customers</a:t>
            </a:r>
          </a:p>
          <a:p>
            <a:pPr marL="285750" indent="-285750">
              <a:buFont typeface="Arial" panose="020B0604020202020204" pitchFamily="34" charset="0"/>
              <a:buChar char="•"/>
            </a:pPr>
            <a:r>
              <a:rPr lang="en-IN" dirty="0" err="1" smtClean="0">
                <a:solidFill>
                  <a:prstClr val="black"/>
                </a:solidFill>
              </a:rPr>
              <a:t>CustomerID</a:t>
            </a:r>
            <a:endParaRPr lang="en-IN" dirty="0" smtClean="0">
              <a:solidFill>
                <a:prstClr val="black"/>
              </a:solidFill>
            </a:endParaRPr>
          </a:p>
          <a:p>
            <a:pPr marL="285750" indent="-285750">
              <a:buFont typeface="Arial" panose="020B0604020202020204" pitchFamily="34" charset="0"/>
              <a:buChar char="•"/>
            </a:pPr>
            <a:r>
              <a:rPr lang="en-IN" dirty="0" smtClean="0">
                <a:solidFill>
                  <a:prstClr val="black"/>
                </a:solidFill>
              </a:rPr>
              <a:t>Gender</a:t>
            </a:r>
          </a:p>
          <a:p>
            <a:pPr marL="285750" indent="-285750">
              <a:buFont typeface="Arial" panose="020B0604020202020204" pitchFamily="34" charset="0"/>
              <a:buChar char="•"/>
            </a:pPr>
            <a:r>
              <a:rPr lang="en-IN" dirty="0" smtClean="0">
                <a:solidFill>
                  <a:prstClr val="black"/>
                </a:solidFill>
              </a:rPr>
              <a:t>Age</a:t>
            </a:r>
          </a:p>
          <a:p>
            <a:pPr marL="285750" indent="-285750">
              <a:buFont typeface="Arial" panose="020B0604020202020204" pitchFamily="34" charset="0"/>
              <a:buChar char="•"/>
            </a:pPr>
            <a:r>
              <a:rPr lang="en-IN" dirty="0" smtClean="0">
                <a:solidFill>
                  <a:prstClr val="black"/>
                </a:solidFill>
              </a:rPr>
              <a:t>Churned</a:t>
            </a:r>
            <a:endParaRPr lang="en-IN" dirty="0">
              <a:solidFill>
                <a:prstClr val="black"/>
              </a:solidFill>
            </a:endParaRPr>
          </a:p>
        </p:txBody>
      </p:sp>
    </p:spTree>
    <p:extLst>
      <p:ext uri="{BB962C8B-B14F-4D97-AF65-F5344CB8AC3E}">
        <p14:creationId xmlns:p14="http://schemas.microsoft.com/office/powerpoint/2010/main" val="19413997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1"/>
          <p:cNvSpPr>
            <a:spLocks noGrp="1"/>
          </p:cNvSpPr>
          <p:nvPr>
            <p:ph type="title"/>
          </p:nvPr>
        </p:nvSpPr>
        <p:spPr>
          <a:xfrm>
            <a:off x="239351" y="115200"/>
            <a:ext cx="11712000" cy="468000"/>
          </a:xfrm>
        </p:spPr>
        <p:txBody>
          <a:bodyPr>
            <a:normAutofit fontScale="90000"/>
          </a:bodyPr>
          <a:lstStyle/>
          <a:p>
            <a:r>
              <a:rPr lang="en-US" dirty="0" smtClean="0"/>
              <a:t>Execution Approach</a:t>
            </a:r>
            <a:endParaRPr lang="en-US" dirty="0"/>
          </a:p>
        </p:txBody>
      </p:sp>
      <p:grpSp>
        <p:nvGrpSpPr>
          <p:cNvPr id="70" name="Group 69"/>
          <p:cNvGrpSpPr/>
          <p:nvPr/>
        </p:nvGrpSpPr>
        <p:grpSpPr>
          <a:xfrm>
            <a:off x="200655" y="694532"/>
            <a:ext cx="12080686" cy="5507412"/>
            <a:chOff x="200655" y="694532"/>
            <a:chExt cx="12080686" cy="5507412"/>
          </a:xfrm>
        </p:grpSpPr>
        <p:grpSp>
          <p:nvGrpSpPr>
            <p:cNvPr id="71" name="Group 69"/>
            <p:cNvGrpSpPr/>
            <p:nvPr/>
          </p:nvGrpSpPr>
          <p:grpSpPr>
            <a:xfrm>
              <a:off x="228600" y="694532"/>
              <a:ext cx="11948599" cy="5306695"/>
              <a:chOff x="228600" y="694532"/>
              <a:chExt cx="8742554" cy="5306695"/>
            </a:xfrm>
          </p:grpSpPr>
          <p:sp>
            <p:nvSpPr>
              <p:cNvPr id="163" name="Rectangle 162"/>
              <p:cNvSpPr>
                <a:spLocks noChangeArrowheads="1"/>
              </p:cNvSpPr>
              <p:nvPr/>
            </p:nvSpPr>
            <p:spPr bwMode="auto">
              <a:xfrm>
                <a:off x="5512648" y="694532"/>
                <a:ext cx="3458506" cy="533400"/>
              </a:xfrm>
              <a:prstGeom prst="rect">
                <a:avLst/>
              </a:prstGeom>
              <a:solidFill>
                <a:srgbClr val="FFFF00"/>
              </a:solidFill>
              <a:ln w="38100" algn="ctr">
                <a:solidFill>
                  <a:srgbClr val="C9BE2B"/>
                </a:solidFill>
                <a:miter lim="800000"/>
                <a:headEnd/>
                <a:tailEnd/>
              </a:ln>
              <a:effectLst>
                <a:outerShdw dist="107763" dir="2700000" algn="ctr" rotWithShape="0">
                  <a:schemeClr val="bg2"/>
                </a:outerShdw>
              </a:effectLst>
            </p:spPr>
            <p:txBody>
              <a:bodyPr wrap="none" anchor="ctr"/>
              <a:lstStyle/>
              <a:p>
                <a:pPr lvl="1">
                  <a:buFont typeface="Times New Roman" pitchFamily="16" charset="0"/>
                  <a:buNone/>
                  <a:defRPr/>
                </a:pPr>
                <a:r>
                  <a:rPr kumimoji="1" lang="en-US" altLang="ja-JP" sz="1200" b="1" dirty="0">
                    <a:solidFill>
                      <a:srgbClr val="000000"/>
                    </a:solidFill>
                    <a:latin typeface="Arial" charset="0"/>
                    <a:ea typeface="MS PGothic" pitchFamily="34" charset="-128"/>
                    <a:cs typeface="Arial" pitchFamily="34" charset="0"/>
                  </a:rPr>
                  <a:t>Project Start Date : </a:t>
                </a:r>
                <a:r>
                  <a:rPr kumimoji="1" lang="en-US" altLang="ja-JP" sz="1200" b="1" dirty="0" smtClean="0">
                    <a:solidFill>
                      <a:srgbClr val="000000"/>
                    </a:solidFill>
                    <a:latin typeface="Arial" charset="0"/>
                    <a:ea typeface="MS PGothic" pitchFamily="34" charset="-128"/>
                    <a:cs typeface="Arial" pitchFamily="34" charset="0"/>
                  </a:rPr>
                  <a:t>21/06/2016</a:t>
                </a:r>
                <a:endParaRPr kumimoji="1" lang="en-US" altLang="ja-JP" sz="1200" b="1" dirty="0">
                  <a:solidFill>
                    <a:srgbClr val="000000"/>
                  </a:solidFill>
                  <a:latin typeface="Arial" charset="0"/>
                  <a:ea typeface="MS PGothic" pitchFamily="34" charset="-128"/>
                  <a:cs typeface="Arial" pitchFamily="34" charset="0"/>
                </a:endParaRPr>
              </a:p>
              <a:p>
                <a:pPr lvl="1">
                  <a:buFont typeface="Times New Roman" pitchFamily="16" charset="0"/>
                  <a:buNone/>
                  <a:defRPr/>
                </a:pPr>
                <a:r>
                  <a:rPr kumimoji="1" lang="en-US" altLang="ja-JP" sz="1200" b="1" dirty="0">
                    <a:solidFill>
                      <a:srgbClr val="000000"/>
                    </a:solidFill>
                    <a:latin typeface="Arial" charset="0"/>
                    <a:ea typeface="MS PGothic" pitchFamily="34" charset="-128"/>
                    <a:cs typeface="Arial" pitchFamily="34" charset="0"/>
                  </a:rPr>
                  <a:t>Project End Date  : </a:t>
                </a:r>
                <a:r>
                  <a:rPr kumimoji="1" lang="en-US" altLang="ja-JP" sz="1200" b="1" dirty="0" smtClean="0">
                    <a:solidFill>
                      <a:srgbClr val="000000"/>
                    </a:solidFill>
                    <a:latin typeface="Arial" charset="0"/>
                    <a:ea typeface="MS PGothic" pitchFamily="34" charset="-128"/>
                    <a:cs typeface="Arial" pitchFamily="34" charset="0"/>
                  </a:rPr>
                  <a:t>21/12/2016</a:t>
                </a:r>
                <a:endParaRPr kumimoji="1" lang="en-US" altLang="ja-JP" sz="1200" b="1" dirty="0">
                  <a:solidFill>
                    <a:srgbClr val="000000"/>
                  </a:solidFill>
                  <a:latin typeface="Arial" charset="0"/>
                  <a:ea typeface="MS PGothic" pitchFamily="34" charset="-128"/>
                  <a:cs typeface="Arial" pitchFamily="34" charset="0"/>
                </a:endParaRPr>
              </a:p>
            </p:txBody>
          </p:sp>
          <p:sp>
            <p:nvSpPr>
              <p:cNvPr id="164" name="Rectangle 45"/>
              <p:cNvSpPr>
                <a:spLocks noChangeArrowheads="1"/>
              </p:cNvSpPr>
              <p:nvPr/>
            </p:nvSpPr>
            <p:spPr bwMode="auto">
              <a:xfrm>
                <a:off x="228600" y="5262563"/>
                <a:ext cx="1676400" cy="738664"/>
              </a:xfrm>
              <a:prstGeom prst="rect">
                <a:avLst/>
              </a:prstGeom>
              <a:noFill/>
              <a:ln w="9525">
                <a:noFill/>
                <a:miter lim="800000"/>
                <a:headEnd/>
                <a:tailEnd/>
              </a:ln>
            </p:spPr>
            <p:txBody>
              <a:bodyPr>
                <a:spAutoFit/>
              </a:bodyPr>
              <a:lstStyle/>
              <a:p>
                <a:r>
                  <a:rPr kumimoji="1" lang="en-US" altLang="ja-JP" sz="1400" b="1" dirty="0" smtClean="0">
                    <a:solidFill>
                      <a:srgbClr val="000000"/>
                    </a:solidFill>
                  </a:rPr>
                  <a:t>13/06/2016</a:t>
                </a:r>
                <a:endParaRPr kumimoji="1" lang="en-US" altLang="ja-JP" sz="1400" b="1" dirty="0" smtClean="0">
                  <a:solidFill>
                    <a:srgbClr val="000000"/>
                  </a:solidFill>
                  <a:latin typeface="Arial" charset="0"/>
                  <a:ea typeface="MS PGothic" pitchFamily="34" charset="-128"/>
                  <a:cs typeface="Arial" pitchFamily="34" charset="0"/>
                </a:endParaRPr>
              </a:p>
              <a:p>
                <a:r>
                  <a:rPr kumimoji="1" lang="en-US" altLang="ja-JP" sz="1400" dirty="0" smtClean="0">
                    <a:solidFill>
                      <a:srgbClr val="000000"/>
                    </a:solidFill>
                  </a:rPr>
                  <a:t>(Project </a:t>
                </a:r>
                <a:r>
                  <a:rPr kumimoji="1" lang="en-US" altLang="ja-JP" sz="1400" dirty="0">
                    <a:solidFill>
                      <a:srgbClr val="000000"/>
                    </a:solidFill>
                  </a:rPr>
                  <a:t>Start </a:t>
                </a:r>
                <a:endParaRPr kumimoji="1" lang="en-US" altLang="ja-JP" sz="1400" dirty="0" smtClean="0">
                  <a:solidFill>
                    <a:srgbClr val="000000"/>
                  </a:solidFill>
                </a:endParaRPr>
              </a:p>
              <a:p>
                <a:r>
                  <a:rPr kumimoji="1" lang="en-US" altLang="ja-JP" sz="1400" dirty="0" smtClean="0">
                    <a:solidFill>
                      <a:srgbClr val="000000"/>
                    </a:solidFill>
                  </a:rPr>
                  <a:t>Date</a:t>
                </a:r>
                <a:r>
                  <a:rPr kumimoji="1" lang="en-US" altLang="ja-JP" sz="1400" dirty="0">
                    <a:solidFill>
                      <a:srgbClr val="000000"/>
                    </a:solidFill>
                  </a:rPr>
                  <a:t>)</a:t>
                </a:r>
              </a:p>
            </p:txBody>
          </p:sp>
          <p:sp>
            <p:nvSpPr>
              <p:cNvPr id="165" name="AutoShape 67"/>
              <p:cNvSpPr>
                <a:spLocks noChangeArrowheads="1"/>
              </p:cNvSpPr>
              <p:nvPr/>
            </p:nvSpPr>
            <p:spPr bwMode="auto">
              <a:xfrm>
                <a:off x="381000" y="1600200"/>
                <a:ext cx="1150388" cy="1219200"/>
              </a:xfrm>
              <a:prstGeom prst="roundRect">
                <a:avLst>
                  <a:gd name="adj" fmla="val 13194"/>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buFont typeface="Times New Roman" pitchFamily="16" charset="0"/>
                  <a:buNone/>
                  <a:defRPr/>
                </a:pPr>
                <a:endParaRPr kumimoji="1" lang="en-US" altLang="ja-JP" b="1" dirty="0">
                  <a:solidFill>
                    <a:srgbClr val="00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b="1" dirty="0">
                  <a:solidFill>
                    <a:srgbClr val="00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b="1" dirty="0">
                  <a:solidFill>
                    <a:srgbClr val="00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400" b="1" dirty="0">
                  <a:solidFill>
                    <a:srgbClr val="0033CC"/>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400" b="1" dirty="0">
                  <a:solidFill>
                    <a:srgbClr val="0033CC"/>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400" b="1" dirty="0">
                  <a:solidFill>
                    <a:srgbClr val="0033CC"/>
                  </a:solidFill>
                  <a:latin typeface="Arial" charset="0"/>
                  <a:ea typeface="ＭＳ Ｐゴシック" pitchFamily="34" charset="-128"/>
                  <a:cs typeface="Arial" charset="0"/>
                </a:endParaRPr>
              </a:p>
            </p:txBody>
          </p:sp>
          <p:sp>
            <p:nvSpPr>
              <p:cNvPr id="166" name="Text Box 10"/>
              <p:cNvSpPr txBox="1">
                <a:spLocks noChangeArrowheads="1"/>
              </p:cNvSpPr>
              <p:nvPr/>
            </p:nvSpPr>
            <p:spPr bwMode="auto">
              <a:xfrm>
                <a:off x="460506" y="2004218"/>
                <a:ext cx="986298" cy="369332"/>
              </a:xfrm>
              <a:prstGeom prst="rect">
                <a:avLst/>
              </a:prstGeom>
              <a:noFill/>
              <a:ln w="9525">
                <a:noFill/>
                <a:miter lim="800000"/>
                <a:headEnd/>
                <a:tailEnd/>
              </a:ln>
            </p:spPr>
            <p:txBody>
              <a:bodyPr wrap="square" lIns="0" tIns="0" rIns="0" bIns="0">
                <a:spAutoFit/>
              </a:bodyPr>
              <a:lstStyle/>
              <a:p>
                <a:r>
                  <a:rPr kumimoji="1" lang="en-US" altLang="ja-JP" sz="2400" dirty="0" smtClean="0">
                    <a:solidFill>
                      <a:srgbClr val="002060"/>
                    </a:solidFill>
                    <a:ea typeface="MS PGothic" pitchFamily="34" charset="-128"/>
                  </a:rPr>
                  <a:t>Proposal </a:t>
                </a:r>
                <a:endParaRPr kumimoji="1" lang="en-US" altLang="ja-JP" sz="2400" dirty="0">
                  <a:solidFill>
                    <a:srgbClr val="002060"/>
                  </a:solidFill>
                  <a:ea typeface="MS PGothic" pitchFamily="34" charset="-128"/>
                </a:endParaRPr>
              </a:p>
            </p:txBody>
          </p:sp>
          <p:sp>
            <p:nvSpPr>
              <p:cNvPr id="167" name="Rectangle 45"/>
              <p:cNvSpPr>
                <a:spLocks noChangeArrowheads="1"/>
              </p:cNvSpPr>
              <p:nvPr/>
            </p:nvSpPr>
            <p:spPr bwMode="auto">
              <a:xfrm>
                <a:off x="1239085" y="5256752"/>
                <a:ext cx="1066800" cy="523220"/>
              </a:xfrm>
              <a:prstGeom prst="rect">
                <a:avLst/>
              </a:prstGeom>
              <a:noFill/>
              <a:ln w="9525">
                <a:noFill/>
                <a:miter lim="800000"/>
                <a:headEnd/>
                <a:tailEnd/>
              </a:ln>
            </p:spPr>
            <p:txBody>
              <a:bodyPr>
                <a:spAutoFit/>
              </a:bodyPr>
              <a:lstStyle/>
              <a:p>
                <a:r>
                  <a:rPr kumimoji="1" lang="en-US" altLang="ja-JP" sz="1400" b="1" dirty="0" smtClean="0">
                    <a:solidFill>
                      <a:srgbClr val="000000"/>
                    </a:solidFill>
                  </a:rPr>
                  <a:t>21/06/2016</a:t>
                </a:r>
                <a:endParaRPr kumimoji="1" lang="en-US" altLang="ja-JP" sz="1400" b="1" dirty="0">
                  <a:solidFill>
                    <a:srgbClr val="000000"/>
                  </a:solidFill>
                </a:endParaRPr>
              </a:p>
              <a:p>
                <a:endParaRPr kumimoji="1" lang="en-US" altLang="ja-JP" sz="1400" b="1" dirty="0">
                  <a:solidFill>
                    <a:srgbClr val="000000"/>
                  </a:solidFill>
                </a:endParaRPr>
              </a:p>
            </p:txBody>
          </p:sp>
          <p:sp>
            <p:nvSpPr>
              <p:cNvPr id="168" name="Rectangle 45"/>
              <p:cNvSpPr>
                <a:spLocks noChangeArrowheads="1"/>
              </p:cNvSpPr>
              <p:nvPr/>
            </p:nvSpPr>
            <p:spPr bwMode="auto">
              <a:xfrm>
                <a:off x="4049306" y="4459069"/>
                <a:ext cx="1503689" cy="523220"/>
              </a:xfrm>
              <a:prstGeom prst="rect">
                <a:avLst/>
              </a:prstGeom>
              <a:noFill/>
              <a:ln w="9525">
                <a:noFill/>
                <a:miter lim="800000"/>
                <a:headEnd/>
                <a:tailEnd/>
              </a:ln>
            </p:spPr>
            <p:txBody>
              <a:bodyPr wrap="square">
                <a:spAutoFit/>
              </a:bodyPr>
              <a:lstStyle/>
              <a:p>
                <a:r>
                  <a:rPr lang="en-US" altLang="ja-JP" sz="1400" dirty="0" smtClean="0">
                    <a:solidFill>
                      <a:srgbClr val="000000"/>
                    </a:solidFill>
                  </a:rPr>
                  <a:t>3 </a:t>
                </a:r>
                <a:r>
                  <a:rPr lang="en-US" altLang="ja-JP" sz="1400" dirty="0">
                    <a:solidFill>
                      <a:srgbClr val="000000"/>
                    </a:solidFill>
                  </a:rPr>
                  <a:t>Engineers, </a:t>
                </a:r>
              </a:p>
              <a:p>
                <a:r>
                  <a:rPr lang="en-US" altLang="ja-JP" sz="1400" dirty="0" smtClean="0">
                    <a:solidFill>
                      <a:srgbClr val="000000"/>
                    </a:solidFill>
                  </a:rPr>
                  <a:t>1 Month</a:t>
                </a:r>
                <a:endParaRPr lang="en-US" altLang="ja-JP" sz="1400" dirty="0">
                  <a:solidFill>
                    <a:srgbClr val="000000"/>
                  </a:solidFill>
                </a:endParaRPr>
              </a:p>
            </p:txBody>
          </p:sp>
          <p:cxnSp>
            <p:nvCxnSpPr>
              <p:cNvPr id="169" name="Straight Arrow Connector 60"/>
              <p:cNvCxnSpPr>
                <a:cxnSpLocks noChangeShapeType="1"/>
              </p:cNvCxnSpPr>
              <p:nvPr/>
            </p:nvCxnSpPr>
            <p:spPr bwMode="auto">
              <a:xfrm flipV="1">
                <a:off x="6856087" y="4971192"/>
                <a:ext cx="806080" cy="20299"/>
              </a:xfrm>
              <a:prstGeom prst="straightConnector1">
                <a:avLst/>
              </a:prstGeom>
              <a:noFill/>
              <a:ln w="12700" algn="ctr">
                <a:solidFill>
                  <a:schemeClr val="tx1"/>
                </a:solidFill>
                <a:round/>
                <a:headEnd/>
                <a:tailEnd type="arrow" w="med" len="med"/>
              </a:ln>
            </p:spPr>
          </p:cxnSp>
          <p:cxnSp>
            <p:nvCxnSpPr>
              <p:cNvPr id="170" name="Straight Arrow Connector 60"/>
              <p:cNvCxnSpPr>
                <a:cxnSpLocks noChangeShapeType="1"/>
              </p:cNvCxnSpPr>
              <p:nvPr/>
            </p:nvCxnSpPr>
            <p:spPr bwMode="auto">
              <a:xfrm flipH="1" flipV="1">
                <a:off x="1481413" y="4938712"/>
                <a:ext cx="899088" cy="7144"/>
              </a:xfrm>
              <a:prstGeom prst="straightConnector1">
                <a:avLst/>
              </a:prstGeom>
              <a:noFill/>
              <a:ln w="12700" algn="ctr">
                <a:solidFill>
                  <a:schemeClr val="tx1"/>
                </a:solidFill>
                <a:round/>
                <a:headEnd/>
                <a:tailEnd type="arrow" w="med" len="med"/>
              </a:ln>
            </p:spPr>
          </p:cxnSp>
          <p:cxnSp>
            <p:nvCxnSpPr>
              <p:cNvPr id="171" name="Straight Arrow Connector 59"/>
              <p:cNvCxnSpPr>
                <a:cxnSpLocks noChangeShapeType="1"/>
              </p:cNvCxnSpPr>
              <p:nvPr/>
            </p:nvCxnSpPr>
            <p:spPr bwMode="auto">
              <a:xfrm flipH="1">
                <a:off x="381001" y="4953000"/>
                <a:ext cx="305513" cy="0"/>
              </a:xfrm>
              <a:prstGeom prst="straightConnector1">
                <a:avLst/>
              </a:prstGeom>
              <a:noFill/>
              <a:ln w="12700" algn="ctr">
                <a:solidFill>
                  <a:schemeClr val="tx1"/>
                </a:solidFill>
                <a:round/>
                <a:headEnd/>
                <a:tailEnd type="arrow" w="med" len="med"/>
              </a:ln>
            </p:spPr>
          </p:cxnSp>
          <p:cxnSp>
            <p:nvCxnSpPr>
              <p:cNvPr id="172" name="Straight Arrow Connector 59"/>
              <p:cNvCxnSpPr>
                <a:cxnSpLocks noChangeShapeType="1"/>
              </p:cNvCxnSpPr>
              <p:nvPr/>
            </p:nvCxnSpPr>
            <p:spPr bwMode="auto">
              <a:xfrm>
                <a:off x="2826173" y="4945856"/>
                <a:ext cx="921562" cy="0"/>
              </a:xfrm>
              <a:prstGeom prst="straightConnector1">
                <a:avLst/>
              </a:prstGeom>
              <a:noFill/>
              <a:ln w="12700" algn="ctr">
                <a:solidFill>
                  <a:schemeClr val="tx1"/>
                </a:solidFill>
                <a:round/>
                <a:headEnd/>
                <a:tailEnd type="arrow" w="med" len="med"/>
              </a:ln>
            </p:spPr>
          </p:cxnSp>
        </p:grpSp>
        <p:grpSp>
          <p:nvGrpSpPr>
            <p:cNvPr id="72" name="Group 71"/>
            <p:cNvGrpSpPr/>
            <p:nvPr/>
          </p:nvGrpSpPr>
          <p:grpSpPr>
            <a:xfrm>
              <a:off x="200655" y="945731"/>
              <a:ext cx="12080686" cy="5256213"/>
              <a:chOff x="200655" y="960721"/>
              <a:chExt cx="12080686" cy="5256213"/>
            </a:xfrm>
          </p:grpSpPr>
          <p:sp>
            <p:nvSpPr>
              <p:cNvPr id="138" name="Content Placeholder 28"/>
              <p:cNvSpPr txBox="1">
                <a:spLocks/>
              </p:cNvSpPr>
              <p:nvPr/>
            </p:nvSpPr>
            <p:spPr bwMode="gray">
              <a:xfrm>
                <a:off x="200655" y="960721"/>
                <a:ext cx="12080686" cy="5256213"/>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Verdana" panose="020B0604030504040204" pitchFamily="34" charset="0"/>
                    <a:ea typeface="+mn-ea"/>
                    <a:cs typeface="Verdana" panose="020B0604030504040204" pitchFamily="34" charset="0"/>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Verdana" panose="020B0604030504040204" pitchFamily="34" charset="0"/>
                    <a:ea typeface="+mn-ea"/>
                    <a:cs typeface="Verdana" panose="020B0604030504040204" pitchFamily="34" charset="0"/>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Verdana" panose="020B0604030504040204" pitchFamily="34" charset="0"/>
                    <a:ea typeface="+mn-ea"/>
                    <a:cs typeface="Verdana" panose="020B0604030504040204" pitchFamily="34" charset="0"/>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Verdana" panose="020B0604030504040204" pitchFamily="34" charset="0"/>
                    <a:ea typeface="+mn-ea"/>
                    <a:cs typeface="Verdana" panose="020B0604030504040204" pitchFamily="34" charset="0"/>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0" indent="0">
                  <a:buClr>
                    <a:srgbClr val="002B62"/>
                  </a:buClr>
                  <a:buFont typeface="Arial" panose="020B0604020202020204" pitchFamily="34" charset="0"/>
                  <a:buNone/>
                </a:pPr>
                <a:endParaRPr lang="en-US" sz="1400" kern="0" dirty="0" smtClean="0">
                  <a:solidFill>
                    <a:srgbClr val="000000"/>
                  </a:solidFill>
                </a:endParaRPr>
              </a:p>
            </p:txBody>
          </p:sp>
          <p:sp>
            <p:nvSpPr>
              <p:cNvPr id="139" name="Line 34"/>
              <p:cNvSpPr>
                <a:spLocks noChangeShapeType="1"/>
              </p:cNvSpPr>
              <p:nvPr/>
            </p:nvSpPr>
            <p:spPr bwMode="auto">
              <a:xfrm>
                <a:off x="304799" y="5257800"/>
                <a:ext cx="11872399" cy="46038"/>
              </a:xfrm>
              <a:prstGeom prst="line">
                <a:avLst/>
              </a:prstGeom>
              <a:noFill/>
              <a:ln w="9525">
                <a:solidFill>
                  <a:schemeClr val="tx1"/>
                </a:solidFill>
                <a:round/>
                <a:headEnd/>
                <a:tailEnd/>
              </a:ln>
            </p:spPr>
            <p:txBody>
              <a:bodyPr/>
              <a:lstStyle/>
              <a:p>
                <a:endParaRPr lang="en-US">
                  <a:solidFill>
                    <a:srgbClr val="000000"/>
                  </a:solidFill>
                </a:endParaRPr>
              </a:p>
            </p:txBody>
          </p:sp>
          <p:sp>
            <p:nvSpPr>
              <p:cNvPr id="140" name="Line 36"/>
              <p:cNvSpPr>
                <a:spLocks noChangeShapeType="1"/>
              </p:cNvSpPr>
              <p:nvPr/>
            </p:nvSpPr>
            <p:spPr bwMode="auto">
              <a:xfrm flipH="1">
                <a:off x="419987" y="2113756"/>
                <a:ext cx="14115" cy="3113882"/>
              </a:xfrm>
              <a:prstGeom prst="line">
                <a:avLst/>
              </a:prstGeom>
              <a:noFill/>
              <a:ln w="9525">
                <a:solidFill>
                  <a:schemeClr val="tx1"/>
                </a:solidFill>
                <a:prstDash val="dash"/>
                <a:round/>
                <a:headEnd/>
                <a:tailEnd/>
              </a:ln>
            </p:spPr>
            <p:txBody>
              <a:bodyPr/>
              <a:lstStyle/>
              <a:p>
                <a:endParaRPr lang="en-US">
                  <a:solidFill>
                    <a:srgbClr val="000000"/>
                  </a:solidFill>
                </a:endParaRPr>
              </a:p>
            </p:txBody>
          </p:sp>
          <p:sp>
            <p:nvSpPr>
              <p:cNvPr id="141" name="Line 37"/>
              <p:cNvSpPr>
                <a:spLocks noChangeShapeType="1"/>
              </p:cNvSpPr>
              <p:nvPr/>
            </p:nvSpPr>
            <p:spPr bwMode="auto">
              <a:xfrm flipH="1">
                <a:off x="1998679" y="2124481"/>
                <a:ext cx="9792" cy="3087686"/>
              </a:xfrm>
              <a:prstGeom prst="line">
                <a:avLst/>
              </a:prstGeom>
              <a:noFill/>
              <a:ln w="9525">
                <a:solidFill>
                  <a:schemeClr val="tx1"/>
                </a:solidFill>
                <a:prstDash val="dash"/>
                <a:round/>
                <a:headEnd/>
                <a:tailEnd/>
              </a:ln>
            </p:spPr>
            <p:txBody>
              <a:bodyPr/>
              <a:lstStyle/>
              <a:p>
                <a:endParaRPr lang="en-US">
                  <a:solidFill>
                    <a:srgbClr val="000000"/>
                  </a:solidFill>
                </a:endParaRPr>
              </a:p>
            </p:txBody>
          </p:sp>
          <p:sp>
            <p:nvSpPr>
              <p:cNvPr id="142" name="Line 37"/>
              <p:cNvSpPr>
                <a:spLocks noChangeShapeType="1"/>
              </p:cNvSpPr>
              <p:nvPr/>
            </p:nvSpPr>
            <p:spPr bwMode="auto">
              <a:xfrm flipH="1">
                <a:off x="10342591" y="2798484"/>
                <a:ext cx="45592" cy="2505354"/>
              </a:xfrm>
              <a:prstGeom prst="line">
                <a:avLst/>
              </a:prstGeom>
              <a:noFill/>
              <a:ln w="9525">
                <a:solidFill>
                  <a:schemeClr val="tx1"/>
                </a:solidFill>
                <a:prstDash val="dash"/>
                <a:round/>
                <a:headEnd/>
                <a:tailEnd/>
              </a:ln>
            </p:spPr>
            <p:txBody>
              <a:bodyPr/>
              <a:lstStyle/>
              <a:p>
                <a:endParaRPr lang="en-US">
                  <a:solidFill>
                    <a:srgbClr val="000000"/>
                  </a:solidFill>
                </a:endParaRPr>
              </a:p>
            </p:txBody>
          </p:sp>
          <p:sp>
            <p:nvSpPr>
              <p:cNvPr id="143" name="Line 37"/>
              <p:cNvSpPr>
                <a:spLocks noChangeShapeType="1"/>
              </p:cNvSpPr>
              <p:nvPr/>
            </p:nvSpPr>
            <p:spPr bwMode="auto">
              <a:xfrm flipH="1">
                <a:off x="7444145" y="2798484"/>
                <a:ext cx="17146" cy="2487891"/>
              </a:xfrm>
              <a:prstGeom prst="line">
                <a:avLst/>
              </a:prstGeom>
              <a:noFill/>
              <a:ln w="9525">
                <a:solidFill>
                  <a:schemeClr val="tx1"/>
                </a:solidFill>
                <a:prstDash val="dash"/>
                <a:round/>
                <a:headEnd/>
                <a:tailEnd/>
              </a:ln>
            </p:spPr>
            <p:txBody>
              <a:bodyPr/>
              <a:lstStyle/>
              <a:p>
                <a:endParaRPr lang="en-US">
                  <a:solidFill>
                    <a:srgbClr val="000000"/>
                  </a:solidFill>
                </a:endParaRPr>
              </a:p>
            </p:txBody>
          </p:sp>
          <p:cxnSp>
            <p:nvCxnSpPr>
              <p:cNvPr id="144" name="Straight Arrow Connector 59"/>
              <p:cNvCxnSpPr>
                <a:cxnSpLocks noChangeShapeType="1"/>
              </p:cNvCxnSpPr>
              <p:nvPr/>
            </p:nvCxnSpPr>
            <p:spPr bwMode="auto">
              <a:xfrm>
                <a:off x="1418721" y="4938712"/>
                <a:ext cx="590249" cy="8960"/>
              </a:xfrm>
              <a:prstGeom prst="straightConnector1">
                <a:avLst/>
              </a:prstGeom>
              <a:noFill/>
              <a:ln w="12700" algn="ctr">
                <a:solidFill>
                  <a:schemeClr val="tx1"/>
                </a:solidFill>
                <a:round/>
                <a:headEnd/>
                <a:tailEnd type="arrow" w="med" len="med"/>
              </a:ln>
            </p:spPr>
          </p:cxnSp>
          <p:sp>
            <p:nvSpPr>
              <p:cNvPr id="145" name="TextBox 144"/>
              <p:cNvSpPr txBox="1"/>
              <p:nvPr/>
            </p:nvSpPr>
            <p:spPr>
              <a:xfrm>
                <a:off x="600332" y="4397514"/>
                <a:ext cx="1310261" cy="523220"/>
              </a:xfrm>
              <a:prstGeom prst="rect">
                <a:avLst/>
              </a:prstGeom>
              <a:noFill/>
            </p:spPr>
            <p:txBody>
              <a:bodyPr wrap="square" rtlCol="0">
                <a:spAutoFit/>
              </a:bodyPr>
              <a:lstStyle/>
              <a:p>
                <a:r>
                  <a:rPr lang="en-US" sz="1400" dirty="0" smtClean="0">
                    <a:solidFill>
                      <a:srgbClr val="000000"/>
                    </a:solidFill>
                  </a:rPr>
                  <a:t>2 Engineers, one week</a:t>
                </a:r>
              </a:p>
            </p:txBody>
          </p:sp>
          <p:sp>
            <p:nvSpPr>
              <p:cNvPr id="146" name="AutoShape 67"/>
              <p:cNvSpPr>
                <a:spLocks noChangeArrowheads="1"/>
              </p:cNvSpPr>
              <p:nvPr/>
            </p:nvSpPr>
            <p:spPr bwMode="auto">
              <a:xfrm>
                <a:off x="2038589" y="1600199"/>
                <a:ext cx="3010247" cy="1219201"/>
              </a:xfrm>
              <a:prstGeom prst="roundRect">
                <a:avLst>
                  <a:gd name="adj" fmla="val 13194"/>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buFont typeface="Times New Roman" pitchFamily="16" charset="0"/>
                  <a:buNone/>
                  <a:defRPr/>
                </a:pPr>
                <a:endParaRPr kumimoji="1" lang="en-US" altLang="ja-JP" b="1" dirty="0">
                  <a:solidFill>
                    <a:srgbClr val="00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b="1" dirty="0">
                  <a:solidFill>
                    <a:srgbClr val="00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b="1" dirty="0">
                  <a:solidFill>
                    <a:srgbClr val="00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400" b="1" dirty="0">
                  <a:solidFill>
                    <a:srgbClr val="0033CC"/>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400" b="1" dirty="0">
                  <a:solidFill>
                    <a:srgbClr val="0033CC"/>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400" b="1" dirty="0">
                  <a:solidFill>
                    <a:srgbClr val="0033CC"/>
                  </a:solidFill>
                  <a:latin typeface="Arial" charset="0"/>
                  <a:ea typeface="ＭＳ Ｐゴシック" pitchFamily="34" charset="-128"/>
                  <a:cs typeface="Arial" charset="0"/>
                </a:endParaRPr>
              </a:p>
            </p:txBody>
          </p:sp>
          <p:sp>
            <p:nvSpPr>
              <p:cNvPr id="147" name="Line 37"/>
              <p:cNvSpPr>
                <a:spLocks noChangeShapeType="1"/>
              </p:cNvSpPr>
              <p:nvPr/>
            </p:nvSpPr>
            <p:spPr bwMode="auto">
              <a:xfrm flipH="1">
                <a:off x="5028469" y="2819400"/>
                <a:ext cx="26091" cy="2423318"/>
              </a:xfrm>
              <a:prstGeom prst="line">
                <a:avLst/>
              </a:prstGeom>
              <a:noFill/>
              <a:ln w="9525">
                <a:solidFill>
                  <a:schemeClr val="tx1"/>
                </a:solidFill>
                <a:prstDash val="dash"/>
                <a:round/>
                <a:headEnd/>
                <a:tailEnd/>
              </a:ln>
            </p:spPr>
            <p:txBody>
              <a:bodyPr/>
              <a:lstStyle/>
              <a:p>
                <a:endParaRPr lang="en-US">
                  <a:solidFill>
                    <a:srgbClr val="000000"/>
                  </a:solidFill>
                </a:endParaRPr>
              </a:p>
            </p:txBody>
          </p:sp>
          <p:sp>
            <p:nvSpPr>
              <p:cNvPr id="148" name="TextBox 147"/>
              <p:cNvSpPr txBox="1"/>
              <p:nvPr/>
            </p:nvSpPr>
            <p:spPr>
              <a:xfrm>
                <a:off x="2821743" y="4325005"/>
                <a:ext cx="1310261" cy="523220"/>
              </a:xfrm>
              <a:prstGeom prst="rect">
                <a:avLst/>
              </a:prstGeom>
              <a:noFill/>
            </p:spPr>
            <p:txBody>
              <a:bodyPr wrap="square" rtlCol="0">
                <a:spAutoFit/>
              </a:bodyPr>
              <a:lstStyle/>
              <a:p>
                <a:r>
                  <a:rPr lang="en-US" sz="1400" dirty="0" smtClean="0">
                    <a:solidFill>
                      <a:srgbClr val="000000"/>
                    </a:solidFill>
                  </a:rPr>
                  <a:t>2 Engineers, 1.5 Month</a:t>
                </a:r>
              </a:p>
            </p:txBody>
          </p:sp>
          <p:sp>
            <p:nvSpPr>
              <p:cNvPr id="149" name="TextBox 148"/>
              <p:cNvSpPr txBox="1"/>
              <p:nvPr/>
            </p:nvSpPr>
            <p:spPr>
              <a:xfrm>
                <a:off x="2066308" y="1657721"/>
                <a:ext cx="2971955" cy="1200329"/>
              </a:xfrm>
              <a:prstGeom prst="rect">
                <a:avLst/>
              </a:prstGeom>
              <a:noFill/>
            </p:spPr>
            <p:txBody>
              <a:bodyPr wrap="square" rtlCol="0">
                <a:spAutoFit/>
              </a:bodyPr>
              <a:lstStyle/>
              <a:p>
                <a:r>
                  <a:rPr kumimoji="1" lang="en-US" sz="2400" dirty="0">
                    <a:solidFill>
                      <a:srgbClr val="002060"/>
                    </a:solidFill>
                    <a:ea typeface="MS PGothic" pitchFamily="34" charset="-128"/>
                  </a:rPr>
                  <a:t>Basic Specifications Document</a:t>
                </a:r>
              </a:p>
            </p:txBody>
          </p:sp>
          <p:sp>
            <p:nvSpPr>
              <p:cNvPr id="150" name="Rectangle 45"/>
              <p:cNvSpPr>
                <a:spLocks noChangeArrowheads="1"/>
              </p:cNvSpPr>
              <p:nvPr/>
            </p:nvSpPr>
            <p:spPr bwMode="auto">
              <a:xfrm>
                <a:off x="4290210" y="5288351"/>
                <a:ext cx="1458014" cy="523220"/>
              </a:xfrm>
              <a:prstGeom prst="rect">
                <a:avLst/>
              </a:prstGeom>
              <a:noFill/>
              <a:ln w="9525">
                <a:noFill/>
                <a:miter lim="800000"/>
                <a:headEnd/>
                <a:tailEnd/>
              </a:ln>
            </p:spPr>
            <p:txBody>
              <a:bodyPr>
                <a:spAutoFit/>
              </a:bodyPr>
              <a:lstStyle/>
              <a:p>
                <a:r>
                  <a:rPr kumimoji="1" lang="en-US" altLang="ja-JP" sz="1400" b="1" dirty="0" smtClean="0">
                    <a:solidFill>
                      <a:srgbClr val="000000"/>
                    </a:solidFill>
                  </a:rPr>
                  <a:t>16/08/2016</a:t>
                </a:r>
                <a:endParaRPr kumimoji="1" lang="en-US" altLang="ja-JP" sz="1400" b="1" dirty="0">
                  <a:solidFill>
                    <a:srgbClr val="000000"/>
                  </a:solidFill>
                </a:endParaRPr>
              </a:p>
              <a:p>
                <a:endParaRPr kumimoji="1" lang="en-US" altLang="ja-JP" sz="1400" b="1" dirty="0">
                  <a:solidFill>
                    <a:srgbClr val="000000"/>
                  </a:solidFill>
                </a:endParaRPr>
              </a:p>
            </p:txBody>
          </p:sp>
          <p:sp>
            <p:nvSpPr>
              <p:cNvPr id="151" name="AutoShape 67"/>
              <p:cNvSpPr>
                <a:spLocks noChangeArrowheads="1"/>
              </p:cNvSpPr>
              <p:nvPr/>
            </p:nvSpPr>
            <p:spPr bwMode="auto">
              <a:xfrm>
                <a:off x="2055735" y="2906866"/>
                <a:ext cx="3010247" cy="1219201"/>
              </a:xfrm>
              <a:prstGeom prst="roundRect">
                <a:avLst>
                  <a:gd name="adj" fmla="val 13194"/>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buFont typeface="Times New Roman" pitchFamily="16" charset="0"/>
                  <a:buNone/>
                  <a:defRPr/>
                </a:pPr>
                <a:endParaRPr kumimoji="1" lang="en-US" altLang="ja-JP" b="1" dirty="0">
                  <a:solidFill>
                    <a:srgbClr val="00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b="1" dirty="0">
                  <a:solidFill>
                    <a:srgbClr val="00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b="1" dirty="0">
                  <a:solidFill>
                    <a:srgbClr val="00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400" b="1" dirty="0">
                  <a:solidFill>
                    <a:srgbClr val="0033CC"/>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400" b="1" dirty="0">
                  <a:solidFill>
                    <a:srgbClr val="0033CC"/>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400" b="1" dirty="0">
                  <a:solidFill>
                    <a:srgbClr val="0033CC"/>
                  </a:solidFill>
                  <a:latin typeface="Arial" charset="0"/>
                  <a:ea typeface="ＭＳ Ｐゴシック" pitchFamily="34" charset="-128"/>
                  <a:cs typeface="Arial" charset="0"/>
                </a:endParaRPr>
              </a:p>
            </p:txBody>
          </p:sp>
          <p:sp>
            <p:nvSpPr>
              <p:cNvPr id="152" name="TextBox 151"/>
              <p:cNvSpPr txBox="1"/>
              <p:nvPr/>
            </p:nvSpPr>
            <p:spPr>
              <a:xfrm>
                <a:off x="2728168" y="3228975"/>
                <a:ext cx="1680337" cy="461665"/>
              </a:xfrm>
              <a:prstGeom prst="rect">
                <a:avLst/>
              </a:prstGeom>
              <a:noFill/>
            </p:spPr>
            <p:txBody>
              <a:bodyPr wrap="square" rtlCol="0">
                <a:spAutoFit/>
              </a:bodyPr>
              <a:lstStyle/>
              <a:p>
                <a:r>
                  <a:rPr kumimoji="1" lang="en-US" sz="2400" dirty="0" smtClean="0">
                    <a:solidFill>
                      <a:srgbClr val="002060"/>
                    </a:solidFill>
                    <a:ea typeface="MS PGothic" pitchFamily="34" charset="-128"/>
                  </a:rPr>
                  <a:t>Test Plan</a:t>
                </a:r>
                <a:endParaRPr kumimoji="1" lang="en-US" sz="2400" dirty="0">
                  <a:solidFill>
                    <a:srgbClr val="002060"/>
                  </a:solidFill>
                  <a:ea typeface="MS PGothic" pitchFamily="34" charset="-128"/>
                </a:endParaRPr>
              </a:p>
            </p:txBody>
          </p:sp>
          <p:sp>
            <p:nvSpPr>
              <p:cNvPr id="153" name="AutoShape 67"/>
              <p:cNvSpPr>
                <a:spLocks noChangeArrowheads="1"/>
              </p:cNvSpPr>
              <p:nvPr/>
            </p:nvSpPr>
            <p:spPr bwMode="auto">
              <a:xfrm>
                <a:off x="5097714" y="1579284"/>
                <a:ext cx="2352685" cy="1219201"/>
              </a:xfrm>
              <a:prstGeom prst="roundRect">
                <a:avLst>
                  <a:gd name="adj" fmla="val 13194"/>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buFont typeface="Times New Roman" pitchFamily="16" charset="0"/>
                  <a:buNone/>
                  <a:defRPr/>
                </a:pPr>
                <a:endParaRPr kumimoji="1" lang="en-US" altLang="ja-JP" b="1" dirty="0">
                  <a:solidFill>
                    <a:srgbClr val="00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b="1" dirty="0">
                  <a:solidFill>
                    <a:srgbClr val="00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b="1" dirty="0">
                  <a:solidFill>
                    <a:srgbClr val="00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400" b="1" dirty="0">
                  <a:solidFill>
                    <a:srgbClr val="0033CC"/>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400" b="1" dirty="0">
                  <a:solidFill>
                    <a:srgbClr val="0033CC"/>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400" b="1" dirty="0">
                  <a:solidFill>
                    <a:srgbClr val="0033CC"/>
                  </a:solidFill>
                  <a:latin typeface="Arial" charset="0"/>
                  <a:ea typeface="ＭＳ Ｐゴシック" pitchFamily="34" charset="-128"/>
                  <a:cs typeface="Arial" charset="0"/>
                </a:endParaRPr>
              </a:p>
            </p:txBody>
          </p:sp>
          <p:sp>
            <p:nvSpPr>
              <p:cNvPr id="154" name="TextBox 153"/>
              <p:cNvSpPr txBox="1"/>
              <p:nvPr/>
            </p:nvSpPr>
            <p:spPr>
              <a:xfrm>
                <a:off x="5243530" y="1792962"/>
                <a:ext cx="2061820" cy="830997"/>
              </a:xfrm>
              <a:prstGeom prst="rect">
                <a:avLst/>
              </a:prstGeom>
              <a:noFill/>
            </p:spPr>
            <p:txBody>
              <a:bodyPr wrap="square" rtlCol="0">
                <a:spAutoFit/>
              </a:bodyPr>
              <a:lstStyle/>
              <a:p>
                <a:r>
                  <a:rPr kumimoji="1" lang="en-US" sz="2400" dirty="0">
                    <a:solidFill>
                      <a:srgbClr val="002060"/>
                    </a:solidFill>
                    <a:ea typeface="MS PGothic" pitchFamily="34" charset="-128"/>
                  </a:rPr>
                  <a:t>High level Design</a:t>
                </a:r>
              </a:p>
            </p:txBody>
          </p:sp>
          <p:cxnSp>
            <p:nvCxnSpPr>
              <p:cNvPr id="155" name="Straight Arrow Connector 60"/>
              <p:cNvCxnSpPr>
                <a:cxnSpLocks noChangeShapeType="1"/>
              </p:cNvCxnSpPr>
              <p:nvPr/>
            </p:nvCxnSpPr>
            <p:spPr bwMode="auto">
              <a:xfrm flipH="1" flipV="1">
                <a:off x="4986336" y="4956202"/>
                <a:ext cx="918104" cy="5216"/>
              </a:xfrm>
              <a:prstGeom prst="straightConnector1">
                <a:avLst/>
              </a:prstGeom>
              <a:noFill/>
              <a:ln w="12700" algn="ctr">
                <a:solidFill>
                  <a:schemeClr val="tx1"/>
                </a:solidFill>
                <a:round/>
                <a:headEnd/>
                <a:tailEnd type="arrow" w="med" len="med"/>
              </a:ln>
            </p:spPr>
          </p:cxnSp>
          <p:cxnSp>
            <p:nvCxnSpPr>
              <p:cNvPr id="156" name="Straight Arrow Connector 59"/>
              <p:cNvCxnSpPr>
                <a:cxnSpLocks noChangeShapeType="1"/>
                <a:stCxn id="168" idx="2"/>
              </p:cNvCxnSpPr>
              <p:nvPr/>
            </p:nvCxnSpPr>
            <p:spPr bwMode="auto">
              <a:xfrm>
                <a:off x="6477983" y="4982289"/>
                <a:ext cx="974735" cy="9202"/>
              </a:xfrm>
              <a:prstGeom prst="straightConnector1">
                <a:avLst/>
              </a:prstGeom>
              <a:noFill/>
              <a:ln w="12700" algn="ctr">
                <a:solidFill>
                  <a:schemeClr val="tx1"/>
                </a:solidFill>
                <a:round/>
                <a:headEnd/>
                <a:tailEnd type="arrow" w="med" len="med"/>
              </a:ln>
            </p:spPr>
          </p:cxnSp>
          <p:sp>
            <p:nvSpPr>
              <p:cNvPr id="157" name="Rectangle 45"/>
              <p:cNvSpPr>
                <a:spLocks noChangeArrowheads="1"/>
              </p:cNvSpPr>
              <p:nvPr/>
            </p:nvSpPr>
            <p:spPr bwMode="auto">
              <a:xfrm>
                <a:off x="6769491" y="5286375"/>
                <a:ext cx="1458014" cy="523220"/>
              </a:xfrm>
              <a:prstGeom prst="rect">
                <a:avLst/>
              </a:prstGeom>
              <a:noFill/>
              <a:ln w="9525">
                <a:noFill/>
                <a:miter lim="800000"/>
                <a:headEnd/>
                <a:tailEnd/>
              </a:ln>
            </p:spPr>
            <p:txBody>
              <a:bodyPr>
                <a:spAutoFit/>
              </a:bodyPr>
              <a:lstStyle/>
              <a:p>
                <a:r>
                  <a:rPr kumimoji="1" lang="en-US" altLang="ja-JP" sz="1400" b="1" dirty="0" smtClean="0">
                    <a:solidFill>
                      <a:srgbClr val="000000"/>
                    </a:solidFill>
                  </a:rPr>
                  <a:t>19/09/2016</a:t>
                </a:r>
                <a:endParaRPr kumimoji="1" lang="en-US" altLang="ja-JP" sz="1400" b="1" dirty="0">
                  <a:solidFill>
                    <a:srgbClr val="000000"/>
                  </a:solidFill>
                </a:endParaRPr>
              </a:p>
              <a:p>
                <a:endParaRPr kumimoji="1" lang="en-US" altLang="ja-JP" sz="1400" b="1" dirty="0">
                  <a:solidFill>
                    <a:srgbClr val="000000"/>
                  </a:solidFill>
                </a:endParaRPr>
              </a:p>
            </p:txBody>
          </p:sp>
          <p:sp>
            <p:nvSpPr>
              <p:cNvPr id="158" name="AutoShape 67"/>
              <p:cNvSpPr>
                <a:spLocks noChangeArrowheads="1"/>
              </p:cNvSpPr>
              <p:nvPr/>
            </p:nvSpPr>
            <p:spPr bwMode="auto">
              <a:xfrm>
                <a:off x="7498498" y="1595436"/>
                <a:ext cx="2889686" cy="1219201"/>
              </a:xfrm>
              <a:prstGeom prst="roundRect">
                <a:avLst>
                  <a:gd name="adj" fmla="val 13194"/>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buFont typeface="Times New Roman" pitchFamily="16" charset="0"/>
                  <a:buNone/>
                  <a:defRPr/>
                </a:pPr>
                <a:endParaRPr kumimoji="1" lang="en-US" altLang="ja-JP" b="1" dirty="0">
                  <a:solidFill>
                    <a:srgbClr val="00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b="1" dirty="0">
                  <a:solidFill>
                    <a:srgbClr val="00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b="1" dirty="0">
                  <a:solidFill>
                    <a:srgbClr val="00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400" b="1" dirty="0">
                  <a:solidFill>
                    <a:srgbClr val="0033CC"/>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400" b="1" dirty="0">
                  <a:solidFill>
                    <a:srgbClr val="0033CC"/>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400" b="1" dirty="0">
                  <a:solidFill>
                    <a:srgbClr val="0033CC"/>
                  </a:solidFill>
                  <a:latin typeface="Arial" charset="0"/>
                  <a:ea typeface="ＭＳ Ｐゴシック" pitchFamily="34" charset="-128"/>
                  <a:cs typeface="Arial" charset="0"/>
                </a:endParaRPr>
              </a:p>
            </p:txBody>
          </p:sp>
          <p:sp>
            <p:nvSpPr>
              <p:cNvPr id="159" name="TextBox 158"/>
              <p:cNvSpPr txBox="1"/>
              <p:nvPr/>
            </p:nvSpPr>
            <p:spPr>
              <a:xfrm>
                <a:off x="7610439" y="1792962"/>
                <a:ext cx="2627843" cy="830997"/>
              </a:xfrm>
              <a:prstGeom prst="rect">
                <a:avLst/>
              </a:prstGeom>
              <a:noFill/>
            </p:spPr>
            <p:txBody>
              <a:bodyPr wrap="square" rtlCol="0">
                <a:spAutoFit/>
              </a:bodyPr>
              <a:lstStyle/>
              <a:p>
                <a:r>
                  <a:rPr kumimoji="1" lang="en-US" sz="2400" dirty="0" smtClean="0">
                    <a:solidFill>
                      <a:srgbClr val="002060"/>
                    </a:solidFill>
                    <a:ea typeface="MS PGothic" pitchFamily="34" charset="-128"/>
                  </a:rPr>
                  <a:t>Implementation</a:t>
                </a:r>
              </a:p>
              <a:p>
                <a:r>
                  <a:rPr kumimoji="1" lang="en-US" sz="2400" dirty="0" smtClean="0">
                    <a:solidFill>
                      <a:srgbClr val="002060"/>
                    </a:solidFill>
                    <a:ea typeface="MS PGothic" pitchFamily="34" charset="-128"/>
                  </a:rPr>
                  <a:t>And Testing</a:t>
                </a:r>
                <a:endParaRPr kumimoji="1" lang="en-US" sz="2400" dirty="0">
                  <a:solidFill>
                    <a:srgbClr val="002060"/>
                  </a:solidFill>
                  <a:ea typeface="MS PGothic" pitchFamily="34" charset="-128"/>
                </a:endParaRPr>
              </a:p>
            </p:txBody>
          </p:sp>
          <p:cxnSp>
            <p:nvCxnSpPr>
              <p:cNvPr id="160" name="Straight Arrow Connector 60"/>
              <p:cNvCxnSpPr>
                <a:cxnSpLocks noChangeShapeType="1"/>
              </p:cNvCxnSpPr>
              <p:nvPr/>
            </p:nvCxnSpPr>
            <p:spPr bwMode="auto">
              <a:xfrm flipH="1" flipV="1">
                <a:off x="7432723" y="4974466"/>
                <a:ext cx="1128910" cy="19018"/>
              </a:xfrm>
              <a:prstGeom prst="straightConnector1">
                <a:avLst/>
              </a:prstGeom>
              <a:noFill/>
              <a:ln w="12700" algn="ctr">
                <a:solidFill>
                  <a:schemeClr val="tx1"/>
                </a:solidFill>
                <a:round/>
                <a:headEnd/>
                <a:tailEnd type="arrow" w="med" len="med"/>
              </a:ln>
            </p:spPr>
          </p:cxnSp>
          <p:sp>
            <p:nvSpPr>
              <p:cNvPr id="161" name="Rectangle 45"/>
              <p:cNvSpPr>
                <a:spLocks noChangeArrowheads="1"/>
              </p:cNvSpPr>
              <p:nvPr/>
            </p:nvSpPr>
            <p:spPr bwMode="auto">
              <a:xfrm>
                <a:off x="7875511" y="4371288"/>
                <a:ext cx="2055118" cy="523220"/>
              </a:xfrm>
              <a:prstGeom prst="rect">
                <a:avLst/>
              </a:prstGeom>
              <a:noFill/>
              <a:ln w="9525">
                <a:noFill/>
                <a:miter lim="800000"/>
                <a:headEnd/>
                <a:tailEnd/>
              </a:ln>
            </p:spPr>
            <p:txBody>
              <a:bodyPr wrap="square">
                <a:spAutoFit/>
              </a:bodyPr>
              <a:lstStyle/>
              <a:p>
                <a:r>
                  <a:rPr lang="en-US" altLang="ja-JP" sz="1400" dirty="0" smtClean="0">
                    <a:solidFill>
                      <a:srgbClr val="000000"/>
                    </a:solidFill>
                  </a:rPr>
                  <a:t>3 </a:t>
                </a:r>
                <a:r>
                  <a:rPr lang="en-US" altLang="ja-JP" sz="1400" dirty="0">
                    <a:solidFill>
                      <a:srgbClr val="000000"/>
                    </a:solidFill>
                  </a:rPr>
                  <a:t>Engineers, </a:t>
                </a:r>
              </a:p>
              <a:p>
                <a:r>
                  <a:rPr lang="en-US" altLang="ja-JP" sz="1400" dirty="0">
                    <a:solidFill>
                      <a:srgbClr val="000000"/>
                    </a:solidFill>
                  </a:rPr>
                  <a:t>3</a:t>
                </a:r>
                <a:r>
                  <a:rPr lang="en-US" altLang="ja-JP" sz="1400" dirty="0" smtClean="0">
                    <a:solidFill>
                      <a:srgbClr val="000000"/>
                    </a:solidFill>
                  </a:rPr>
                  <a:t> </a:t>
                </a:r>
                <a:r>
                  <a:rPr lang="en-US" altLang="ja-JP" sz="1400" dirty="0">
                    <a:solidFill>
                      <a:srgbClr val="000000"/>
                    </a:solidFill>
                  </a:rPr>
                  <a:t>Months</a:t>
                </a:r>
              </a:p>
            </p:txBody>
          </p:sp>
          <p:sp>
            <p:nvSpPr>
              <p:cNvPr id="162" name="Rectangle 45"/>
              <p:cNvSpPr>
                <a:spLocks noChangeArrowheads="1"/>
              </p:cNvSpPr>
              <p:nvPr/>
            </p:nvSpPr>
            <p:spPr bwMode="auto">
              <a:xfrm>
                <a:off x="9636379" y="5338610"/>
                <a:ext cx="1966007" cy="738664"/>
              </a:xfrm>
              <a:prstGeom prst="rect">
                <a:avLst/>
              </a:prstGeom>
              <a:noFill/>
              <a:ln w="9525">
                <a:noFill/>
                <a:miter lim="800000"/>
                <a:headEnd/>
                <a:tailEnd/>
              </a:ln>
            </p:spPr>
            <p:txBody>
              <a:bodyPr wrap="square">
                <a:spAutoFit/>
              </a:bodyPr>
              <a:lstStyle/>
              <a:p>
                <a:r>
                  <a:rPr kumimoji="1" lang="en-US" altLang="ja-JP" sz="1400" b="1" dirty="0" smtClean="0">
                    <a:solidFill>
                      <a:srgbClr val="000000"/>
                    </a:solidFill>
                  </a:rPr>
                  <a:t>21/12/2016</a:t>
                </a:r>
              </a:p>
              <a:p>
                <a:r>
                  <a:rPr kumimoji="1" lang="en-US" altLang="ja-JP" sz="1400" dirty="0">
                    <a:solidFill>
                      <a:srgbClr val="000000"/>
                    </a:solidFill>
                  </a:rPr>
                  <a:t>(Project </a:t>
                </a:r>
                <a:r>
                  <a:rPr kumimoji="1" lang="en-US" altLang="ja-JP" sz="1400" dirty="0" smtClean="0">
                    <a:solidFill>
                      <a:srgbClr val="000000"/>
                    </a:solidFill>
                  </a:rPr>
                  <a:t>End </a:t>
                </a:r>
                <a:r>
                  <a:rPr kumimoji="1" lang="en-US" altLang="ja-JP" sz="1400" dirty="0">
                    <a:solidFill>
                      <a:srgbClr val="000000"/>
                    </a:solidFill>
                  </a:rPr>
                  <a:t>Date</a:t>
                </a:r>
                <a:r>
                  <a:rPr kumimoji="1" lang="en-US" altLang="ja-JP" sz="1400" dirty="0" smtClean="0">
                    <a:solidFill>
                      <a:srgbClr val="000000"/>
                    </a:solidFill>
                  </a:rPr>
                  <a:t>)</a:t>
                </a:r>
                <a:endParaRPr kumimoji="1" lang="en-US" altLang="ja-JP" sz="1400" b="1" dirty="0">
                  <a:solidFill>
                    <a:srgbClr val="000000"/>
                  </a:solidFill>
                </a:endParaRPr>
              </a:p>
              <a:p>
                <a:endParaRPr kumimoji="1" lang="en-US" altLang="ja-JP" sz="1400" b="1" dirty="0">
                  <a:solidFill>
                    <a:srgbClr val="000000"/>
                  </a:solidFill>
                </a:endParaRPr>
              </a:p>
            </p:txBody>
          </p:sp>
        </p:grpSp>
      </p:grpSp>
      <p:sp>
        <p:nvSpPr>
          <p:cNvPr id="173" name="Rectangle 45"/>
          <p:cNvSpPr>
            <a:spLocks noChangeArrowheads="1"/>
          </p:cNvSpPr>
          <p:nvPr/>
        </p:nvSpPr>
        <p:spPr bwMode="auto">
          <a:xfrm>
            <a:off x="4800844" y="5532995"/>
            <a:ext cx="1458014" cy="523220"/>
          </a:xfrm>
          <a:prstGeom prst="rect">
            <a:avLst/>
          </a:prstGeom>
          <a:noFill/>
          <a:ln w="9525">
            <a:noFill/>
            <a:miter lim="800000"/>
            <a:headEnd/>
            <a:tailEnd/>
          </a:ln>
        </p:spPr>
        <p:txBody>
          <a:bodyPr>
            <a:spAutoFit/>
          </a:bodyPr>
          <a:lstStyle/>
          <a:p>
            <a:r>
              <a:rPr kumimoji="1" lang="en-US" altLang="ja-JP" sz="1400" b="1" dirty="0" smtClean="0">
                <a:solidFill>
                  <a:srgbClr val="000000"/>
                </a:solidFill>
              </a:rPr>
              <a:t>17/08/2016</a:t>
            </a:r>
            <a:endParaRPr kumimoji="1" lang="en-US" altLang="ja-JP" sz="1400" b="1" dirty="0">
              <a:solidFill>
                <a:srgbClr val="000000"/>
              </a:solidFill>
            </a:endParaRPr>
          </a:p>
          <a:p>
            <a:endParaRPr kumimoji="1" lang="en-US" altLang="ja-JP" sz="1400" b="1" dirty="0">
              <a:solidFill>
                <a:srgbClr val="000000"/>
              </a:solidFill>
            </a:endParaRPr>
          </a:p>
        </p:txBody>
      </p:sp>
      <p:sp>
        <p:nvSpPr>
          <p:cNvPr id="174" name="Rectangle 45"/>
          <p:cNvSpPr>
            <a:spLocks noChangeArrowheads="1"/>
          </p:cNvSpPr>
          <p:nvPr/>
        </p:nvSpPr>
        <p:spPr bwMode="auto">
          <a:xfrm>
            <a:off x="1933338" y="5498707"/>
            <a:ext cx="1458014" cy="523220"/>
          </a:xfrm>
          <a:prstGeom prst="rect">
            <a:avLst/>
          </a:prstGeom>
          <a:noFill/>
          <a:ln w="9525">
            <a:noFill/>
            <a:miter lim="800000"/>
            <a:headEnd/>
            <a:tailEnd/>
          </a:ln>
        </p:spPr>
        <p:txBody>
          <a:bodyPr>
            <a:spAutoFit/>
          </a:bodyPr>
          <a:lstStyle/>
          <a:p>
            <a:r>
              <a:rPr kumimoji="1" lang="en-US" altLang="ja-JP" sz="1400" b="1" dirty="0" smtClean="0">
                <a:solidFill>
                  <a:srgbClr val="000000"/>
                </a:solidFill>
              </a:rPr>
              <a:t>27/06/2016</a:t>
            </a:r>
            <a:endParaRPr kumimoji="1" lang="en-US" altLang="ja-JP" sz="1400" b="1" dirty="0">
              <a:solidFill>
                <a:srgbClr val="000000"/>
              </a:solidFill>
            </a:endParaRPr>
          </a:p>
          <a:p>
            <a:endParaRPr kumimoji="1" lang="en-US" altLang="ja-JP" sz="1400" b="1" dirty="0">
              <a:solidFill>
                <a:srgbClr val="000000"/>
              </a:solidFill>
            </a:endParaRPr>
          </a:p>
        </p:txBody>
      </p:sp>
      <p:sp>
        <p:nvSpPr>
          <p:cNvPr id="175" name="Rectangle 45"/>
          <p:cNvSpPr>
            <a:spLocks noChangeArrowheads="1"/>
          </p:cNvSpPr>
          <p:nvPr/>
        </p:nvSpPr>
        <p:spPr bwMode="auto">
          <a:xfrm>
            <a:off x="7305350" y="5525011"/>
            <a:ext cx="1458014" cy="523220"/>
          </a:xfrm>
          <a:prstGeom prst="rect">
            <a:avLst/>
          </a:prstGeom>
          <a:noFill/>
          <a:ln w="9525">
            <a:noFill/>
            <a:miter lim="800000"/>
            <a:headEnd/>
            <a:tailEnd/>
          </a:ln>
        </p:spPr>
        <p:txBody>
          <a:bodyPr>
            <a:spAutoFit/>
          </a:bodyPr>
          <a:lstStyle/>
          <a:p>
            <a:r>
              <a:rPr kumimoji="1" lang="en-US" altLang="ja-JP" sz="1400" b="1" dirty="0" smtClean="0">
                <a:solidFill>
                  <a:srgbClr val="000000"/>
                </a:solidFill>
              </a:rPr>
              <a:t>21/09/2016</a:t>
            </a:r>
            <a:endParaRPr kumimoji="1" lang="en-US" altLang="ja-JP" sz="1400" b="1" dirty="0">
              <a:solidFill>
                <a:srgbClr val="000000"/>
              </a:solidFill>
            </a:endParaRPr>
          </a:p>
          <a:p>
            <a:endParaRPr kumimoji="1" lang="en-US" altLang="ja-JP" sz="1400" b="1" dirty="0">
              <a:solidFill>
                <a:srgbClr val="000000"/>
              </a:solidFill>
            </a:endParaRPr>
          </a:p>
        </p:txBody>
      </p:sp>
    </p:spTree>
    <p:extLst>
      <p:ext uri="{BB962C8B-B14F-4D97-AF65-F5344CB8AC3E}">
        <p14:creationId xmlns:p14="http://schemas.microsoft.com/office/powerpoint/2010/main" val="29530238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0"/>
          </p:nvPr>
        </p:nvSpPr>
        <p:spPr/>
        <p:txBody>
          <a:bodyPr/>
          <a:lstStyle/>
          <a:p>
            <a:pPr>
              <a:lnSpc>
                <a:spcPct val="100000"/>
              </a:lnSpc>
            </a:pPr>
            <a:r>
              <a:rPr lang="en-IN" sz="1200" dirty="0"/>
              <a:t>Good features allow a simple model to beat a complex model</a:t>
            </a:r>
            <a:r>
              <a:rPr lang="en-IN" sz="1200" dirty="0" smtClean="0"/>
              <a:t>.</a:t>
            </a:r>
          </a:p>
          <a:p>
            <a:pPr marL="342900" indent="-342900">
              <a:lnSpc>
                <a:spcPct val="100000"/>
              </a:lnSpc>
              <a:buFont typeface="Arial" panose="020B0604020202020204" pitchFamily="34" charset="0"/>
              <a:buChar char="•"/>
            </a:pPr>
            <a:r>
              <a:rPr lang="en-IN" sz="1200" dirty="0">
                <a:hlinkClick r:id="rId2"/>
              </a:rPr>
              <a:t>http://</a:t>
            </a:r>
            <a:r>
              <a:rPr lang="en-IN" sz="1200" dirty="0" smtClean="0">
                <a:hlinkClick r:id="rId2"/>
              </a:rPr>
              <a:t>radar.oreilly.com/2014/06/streamlining-feature-engineering.html</a:t>
            </a:r>
            <a:endParaRPr lang="en-IN" sz="1200" dirty="0" smtClean="0"/>
          </a:p>
          <a:p>
            <a:pPr marL="342900" indent="-342900">
              <a:lnSpc>
                <a:spcPct val="100000"/>
              </a:lnSpc>
              <a:buFont typeface="Arial" panose="020B0604020202020204" pitchFamily="34" charset="0"/>
              <a:buChar char="•"/>
            </a:pPr>
            <a:r>
              <a:rPr lang="en-IN" sz="1200" dirty="0"/>
              <a:t> Data Mining using the Weka toolkit: https://notendur.hi.is//~benedikt/Courses/DataMining7.htm</a:t>
            </a:r>
          </a:p>
          <a:p>
            <a:pPr marL="342900" indent="-342900">
              <a:lnSpc>
                <a:spcPct val="100000"/>
              </a:lnSpc>
              <a:buFont typeface="Arial" panose="020B0604020202020204" pitchFamily="34" charset="0"/>
              <a:buChar char="•"/>
            </a:pPr>
            <a:endParaRPr lang="en-IN" sz="1200" dirty="0"/>
          </a:p>
          <a:p>
            <a:pPr marL="342900" indent="-342900">
              <a:lnSpc>
                <a:spcPct val="100000"/>
              </a:lnSpc>
              <a:buFont typeface="Arial" panose="020B0604020202020204" pitchFamily="34" charset="0"/>
              <a:buChar char="•"/>
            </a:pPr>
            <a:r>
              <a:rPr lang="en-IN" sz="1200" dirty="0"/>
              <a:t>2. Coppersmith is a library to enable the joining, aggregation, and synthesis of "features", streams of facts about entities derived from "analytical </a:t>
            </a:r>
            <a:r>
              <a:rPr lang="en-IN" sz="1200" dirty="0" err="1"/>
              <a:t>records":https</a:t>
            </a:r>
            <a:r>
              <a:rPr lang="en-IN" sz="1200" dirty="0"/>
              <a:t>://github.com/</a:t>
            </a:r>
            <a:r>
              <a:rPr lang="en-IN" sz="1200" dirty="0" err="1"/>
              <a:t>CommBank</a:t>
            </a:r>
            <a:r>
              <a:rPr lang="en-IN" sz="1200" dirty="0"/>
              <a:t>/coppersmith &amp; https://github.com/CommBank/coppersmith/blob/master/USERGUIDE.markdown</a:t>
            </a:r>
          </a:p>
          <a:p>
            <a:pPr marL="342900" indent="-342900">
              <a:lnSpc>
                <a:spcPct val="100000"/>
              </a:lnSpc>
              <a:buFont typeface="Arial" panose="020B0604020202020204" pitchFamily="34" charset="0"/>
              <a:buChar char="•"/>
            </a:pPr>
            <a:endParaRPr lang="en-IN" sz="1200" dirty="0"/>
          </a:p>
          <a:p>
            <a:pPr marL="342900" indent="-342900">
              <a:lnSpc>
                <a:spcPct val="100000"/>
              </a:lnSpc>
              <a:buFont typeface="Arial" panose="020B0604020202020204" pitchFamily="34" charset="0"/>
              <a:buChar char="•"/>
            </a:pPr>
            <a:r>
              <a:rPr lang="en-IN" sz="1200" dirty="0"/>
              <a:t>3. Discover Feature Engineering, How to Engineer Features and How to Get Good at It: http://machinelearningmastery.com/discover-feature-engineering-how-to-engineer-features-and-how-to-get-good-at-it/</a:t>
            </a:r>
          </a:p>
          <a:p>
            <a:pPr marL="342900" indent="-342900">
              <a:lnSpc>
                <a:spcPct val="100000"/>
              </a:lnSpc>
              <a:buFont typeface="Arial" panose="020B0604020202020204" pitchFamily="34" charset="0"/>
              <a:buChar char="•"/>
            </a:pPr>
            <a:endParaRPr lang="en-IN" sz="1200" dirty="0"/>
          </a:p>
          <a:p>
            <a:pPr marL="342900" indent="-342900">
              <a:lnSpc>
                <a:spcPct val="100000"/>
              </a:lnSpc>
              <a:buFont typeface="Arial" panose="020B0604020202020204" pitchFamily="34" charset="0"/>
              <a:buChar char="•"/>
            </a:pPr>
            <a:r>
              <a:rPr lang="en-IN" sz="1200" dirty="0"/>
              <a:t>4. </a:t>
            </a:r>
            <a:r>
              <a:rPr lang="en-IN" sz="1200" dirty="0" err="1"/>
              <a:t>dato</a:t>
            </a:r>
            <a:r>
              <a:rPr lang="en-IN" sz="1200" dirty="0"/>
              <a:t>-code/</a:t>
            </a:r>
            <a:r>
              <a:rPr lang="en-IN" sz="1200" dirty="0" err="1"/>
              <a:t>userguide</a:t>
            </a:r>
            <a:r>
              <a:rPr lang="en-IN" sz="1200" dirty="0"/>
              <a:t> :  https://github.com/dato-code/userguide/tree/master/feature-engineering</a:t>
            </a:r>
          </a:p>
          <a:p>
            <a:pPr marL="342900" indent="-342900">
              <a:lnSpc>
                <a:spcPct val="100000"/>
              </a:lnSpc>
              <a:buFont typeface="Arial" panose="020B0604020202020204" pitchFamily="34" charset="0"/>
              <a:buChar char="•"/>
            </a:pPr>
            <a:endParaRPr lang="en-IN" sz="1200" dirty="0"/>
          </a:p>
          <a:p>
            <a:pPr marL="342900" indent="-342900">
              <a:lnSpc>
                <a:spcPct val="100000"/>
              </a:lnSpc>
              <a:buFont typeface="Arial" panose="020B0604020202020204" pitchFamily="34" charset="0"/>
              <a:buChar char="•"/>
            </a:pPr>
            <a:r>
              <a:rPr lang="en-IN" sz="1200" dirty="0"/>
              <a:t>5. ERD plus : https://erdplus.com/#/</a:t>
            </a:r>
          </a:p>
          <a:p>
            <a:pPr marL="342900" indent="-342900">
              <a:lnSpc>
                <a:spcPct val="100000"/>
              </a:lnSpc>
              <a:buFont typeface="Arial" panose="020B0604020202020204" pitchFamily="34" charset="0"/>
              <a:buChar char="•"/>
            </a:pPr>
            <a:endParaRPr lang="en-IN" sz="1200" dirty="0"/>
          </a:p>
          <a:p>
            <a:pPr marL="342900" indent="-342900">
              <a:lnSpc>
                <a:spcPct val="100000"/>
              </a:lnSpc>
              <a:buFont typeface="Arial" panose="020B0604020202020204" pitchFamily="34" charset="0"/>
              <a:buChar char="•"/>
            </a:pPr>
            <a:r>
              <a:rPr lang="en-IN" sz="1200" dirty="0"/>
              <a:t>6. Feature Engineering : http://www.analyticsvidhya.com/blog/2016/01/guide-data-exploration/#four &amp;&amp;&amp; http://www.analyticsvidhya.com/blog/2013/11/simple-manipulations-extract-data/</a:t>
            </a:r>
          </a:p>
          <a:p>
            <a:pPr marL="342900" indent="-342900">
              <a:lnSpc>
                <a:spcPct val="100000"/>
              </a:lnSpc>
              <a:buFont typeface="Arial" panose="020B0604020202020204" pitchFamily="34" charset="0"/>
              <a:buChar char="•"/>
            </a:pPr>
            <a:endParaRPr lang="en-IN" sz="1200" dirty="0"/>
          </a:p>
          <a:p>
            <a:pPr marL="342900" indent="-342900">
              <a:lnSpc>
                <a:spcPct val="100000"/>
              </a:lnSpc>
              <a:buFont typeface="Arial" panose="020B0604020202020204" pitchFamily="34" charset="0"/>
              <a:buChar char="•"/>
            </a:pPr>
            <a:r>
              <a:rPr lang="en-IN" sz="1200" dirty="0"/>
              <a:t>7. Feature Engineering or the Creation of New Features</a:t>
            </a:r>
          </a:p>
          <a:p>
            <a:pPr marL="342900" indent="-342900">
              <a:lnSpc>
                <a:spcPct val="100000"/>
              </a:lnSpc>
              <a:buFont typeface="Arial" panose="020B0604020202020204" pitchFamily="34" charset="0"/>
              <a:buChar char="•"/>
            </a:pPr>
            <a:r>
              <a:rPr lang="en-IN" sz="1200" dirty="0"/>
              <a:t>A simple example to keep in mind is text mining. One starts with raw text (documents) and extracted features could be individual words or phrases. In this setting, a feature could indicate the frequency of a specific word or phrase. Features1 are then used to classify and cluster documents, or extract topics associated with the raw text. The process usually involves the creation2 of new features (feature engineering) and identifying the most essential ones (feature selection</a:t>
            </a:r>
            <a:r>
              <a:rPr lang="en-IN" sz="1200" dirty="0" smtClean="0"/>
              <a:t>).</a:t>
            </a:r>
          </a:p>
          <a:p>
            <a:pPr marL="342900" indent="-342900">
              <a:lnSpc>
                <a:spcPct val="100000"/>
              </a:lnSpc>
              <a:buFont typeface="Arial" panose="020B0604020202020204" pitchFamily="34" charset="0"/>
              <a:buChar char="•"/>
            </a:pPr>
            <a:r>
              <a:rPr lang="en-IN" sz="1200" dirty="0"/>
              <a:t>http://radar.oreilly.com/2014/06/streamlining-feature-engineering.html (IMP)</a:t>
            </a:r>
          </a:p>
        </p:txBody>
      </p:sp>
    </p:spTree>
    <p:extLst>
      <p:ext uri="{BB962C8B-B14F-4D97-AF65-F5344CB8AC3E}">
        <p14:creationId xmlns:p14="http://schemas.microsoft.com/office/powerpoint/2010/main" val="8183552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en-IN" dirty="0">
                <a:hlinkClick r:id="rId2"/>
              </a:rPr>
              <a:t>http://</a:t>
            </a:r>
            <a:r>
              <a:rPr lang="en-IN" dirty="0" smtClean="0">
                <a:hlinkClick r:id="rId2"/>
              </a:rPr>
              <a:t>radar.oreilly.com/2013/09/data-analysis-just-one-component-of-the-data-science-workflow.html</a:t>
            </a:r>
            <a:endParaRPr lang="en-IN" dirty="0" smtClean="0"/>
          </a:p>
          <a:p>
            <a:pPr marL="342900" indent="-342900">
              <a:buFont typeface="Arial" panose="020B0604020202020204" pitchFamily="34" charset="0"/>
              <a:buChar char="•"/>
            </a:pPr>
            <a:r>
              <a:rPr lang="en-IN" dirty="0">
                <a:hlinkClick r:id="rId3"/>
              </a:rPr>
              <a:t>https://</a:t>
            </a:r>
            <a:r>
              <a:rPr lang="en-IN" dirty="0" smtClean="0">
                <a:hlinkClick r:id="rId3"/>
              </a:rPr>
              <a:t>scn.sap.com/community/predictive-analytics/blog/2015/09/28/feature-engineering-tips-for-data-scientists</a:t>
            </a:r>
            <a:endParaRPr lang="en-IN" dirty="0" smtClean="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1398171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 Scope</a:t>
            </a:r>
            <a:endParaRPr lang="en-US" dirty="0"/>
          </a:p>
        </p:txBody>
      </p:sp>
      <p:sp>
        <p:nvSpPr>
          <p:cNvPr id="6" name="Content Placeholder 2"/>
          <p:cNvSpPr>
            <a:spLocks noGrp="1"/>
          </p:cNvSpPr>
          <p:nvPr>
            <p:ph idx="4294967295"/>
          </p:nvPr>
        </p:nvSpPr>
        <p:spPr>
          <a:xfrm>
            <a:off x="334851" y="940158"/>
            <a:ext cx="11616500" cy="5274924"/>
          </a:xfrm>
          <a:prstGeom prst="rect">
            <a:avLst/>
          </a:prstGeom>
        </p:spPr>
        <p:txBody>
          <a:bodyPr/>
          <a:lstStyle/>
          <a:p>
            <a:r>
              <a:rPr lang="en-US" sz="1600" dirty="0" smtClean="0"/>
              <a:t>Automating Feature Engineering &amp; Query Generation Process </a:t>
            </a:r>
          </a:p>
          <a:p>
            <a:endParaRPr lang="en-US" sz="1600" i="1" dirty="0" smtClean="0"/>
          </a:p>
          <a:p>
            <a:endParaRPr lang="en-US" sz="1600" i="1" dirty="0"/>
          </a:p>
          <a:p>
            <a:endParaRPr lang="en-US" sz="1600" i="1" dirty="0" smtClean="0"/>
          </a:p>
          <a:p>
            <a:endParaRPr lang="en-US" sz="1600" i="1" dirty="0"/>
          </a:p>
          <a:p>
            <a:endParaRPr lang="en-US" sz="1600" i="1" dirty="0" smtClean="0"/>
          </a:p>
          <a:p>
            <a:pPr marL="0" indent="0">
              <a:buNone/>
            </a:pPr>
            <a:endParaRPr lang="en-US" sz="1600" i="1" dirty="0" smtClean="0"/>
          </a:p>
          <a:p>
            <a:r>
              <a:rPr lang="en-IN" sz="1600" dirty="0"/>
              <a:t>Crafting three types of Features via Deep Feature Synthesis </a:t>
            </a:r>
            <a:endParaRPr lang="en-IN" sz="1600" dirty="0" smtClean="0"/>
          </a:p>
          <a:p>
            <a:pPr marL="0" indent="0">
              <a:buNone/>
            </a:pPr>
            <a:r>
              <a:rPr lang="en-IN" sz="1600" dirty="0"/>
              <a:t> </a:t>
            </a:r>
            <a:r>
              <a:rPr lang="en-IN" sz="1600" dirty="0" smtClean="0"/>
              <a:t>  Algorithm </a:t>
            </a:r>
            <a:r>
              <a:rPr lang="en-IN" sz="1600" dirty="0"/>
              <a:t>(DFS</a:t>
            </a:r>
            <a:r>
              <a:rPr lang="en-IN" sz="1600" dirty="0" smtClean="0"/>
              <a:t>):</a:t>
            </a:r>
          </a:p>
          <a:p>
            <a:pPr marL="0" indent="0">
              <a:buNone/>
            </a:pPr>
            <a:endParaRPr lang="en-IN" sz="1600" dirty="0"/>
          </a:p>
          <a:p>
            <a:pPr marL="342900" indent="-342900">
              <a:buFont typeface="Wingdings" panose="05000000000000000000" pitchFamily="2" charset="2"/>
              <a:buChar char="§"/>
            </a:pPr>
            <a:r>
              <a:rPr lang="en-IN" sz="1600" dirty="0"/>
              <a:t>EFEAT: Entity Features (establishing tabular relationships</a:t>
            </a:r>
            <a:r>
              <a:rPr lang="en-IN" sz="1600" dirty="0" smtClean="0"/>
              <a:t>)</a:t>
            </a:r>
          </a:p>
          <a:p>
            <a:pPr marL="0" indent="0">
              <a:buNone/>
            </a:pPr>
            <a:endParaRPr lang="en-IN" sz="1600" dirty="0"/>
          </a:p>
          <a:p>
            <a:pPr marL="342900" indent="-342900">
              <a:buFont typeface="Wingdings" panose="05000000000000000000" pitchFamily="2" charset="2"/>
              <a:buChar char="§"/>
            </a:pPr>
            <a:r>
              <a:rPr lang="en-IN" sz="1600" dirty="0"/>
              <a:t>RFEAT: Relational Features (establishing backward </a:t>
            </a:r>
            <a:r>
              <a:rPr lang="en-IN" sz="1600" dirty="0" smtClean="0"/>
              <a:t>relationships)</a:t>
            </a:r>
          </a:p>
          <a:p>
            <a:pPr marL="0" indent="0">
              <a:buNone/>
            </a:pPr>
            <a:endParaRPr lang="en-IN" sz="1600" dirty="0"/>
          </a:p>
          <a:p>
            <a:pPr marL="342900" indent="-342900">
              <a:buFont typeface="Wingdings" panose="05000000000000000000" pitchFamily="2" charset="2"/>
              <a:buChar char="§"/>
            </a:pPr>
            <a:r>
              <a:rPr lang="en-IN" sz="1600" dirty="0"/>
              <a:t>DFEAT: Direct Features ( establishing forward relationships</a:t>
            </a:r>
            <a:r>
              <a:rPr lang="en-IN" sz="1600" dirty="0" smtClean="0"/>
              <a:t>)</a:t>
            </a:r>
          </a:p>
          <a:p>
            <a:pPr marL="0" indent="0">
              <a:buNone/>
            </a:pPr>
            <a:endParaRPr lang="en-IN" sz="1600" dirty="0" smtClean="0"/>
          </a:p>
          <a:p>
            <a:r>
              <a:rPr lang="en-US" sz="1600" dirty="0"/>
              <a:t>Validation </a:t>
            </a:r>
            <a:r>
              <a:rPr lang="en-US" sz="1600" dirty="0" smtClean="0"/>
              <a:t>on </a:t>
            </a:r>
            <a:r>
              <a:rPr lang="en-US" sz="1600" dirty="0"/>
              <a:t>different datasets</a:t>
            </a:r>
            <a:endParaRPr lang="en-IN" sz="1600"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8419" t="17235" r="20183"/>
          <a:stretch/>
        </p:blipFill>
        <p:spPr>
          <a:xfrm>
            <a:off x="7521262" y="940158"/>
            <a:ext cx="4159876" cy="5274923"/>
          </a:xfrm>
          <a:prstGeom prst="rect">
            <a:avLst/>
          </a:prstGeom>
        </p:spPr>
      </p:pic>
      <p:graphicFrame>
        <p:nvGraphicFramePr>
          <p:cNvPr id="7" name="Diagram 6"/>
          <p:cNvGraphicFramePr/>
          <p:nvPr>
            <p:extLst>
              <p:ext uri="{D42A27DB-BD31-4B8C-83A1-F6EECF244321}">
                <p14:modId xmlns:p14="http://schemas.microsoft.com/office/powerpoint/2010/main" val="3473791990"/>
              </p:ext>
            </p:extLst>
          </p:nvPr>
        </p:nvGraphicFramePr>
        <p:xfrm>
          <a:off x="647164" y="1335314"/>
          <a:ext cx="6711579" cy="16546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353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 Of Scope</a:t>
            </a:r>
            <a:endParaRPr lang="en-US" dirty="0"/>
          </a:p>
        </p:txBody>
      </p:sp>
      <p:sp>
        <p:nvSpPr>
          <p:cNvPr id="5" name="Content Placeholder 2"/>
          <p:cNvSpPr>
            <a:spLocks noGrp="1"/>
          </p:cNvSpPr>
          <p:nvPr>
            <p:ph idx="4294967295"/>
          </p:nvPr>
        </p:nvSpPr>
        <p:spPr>
          <a:xfrm>
            <a:off x="239351" y="901521"/>
            <a:ext cx="11493303" cy="5313561"/>
          </a:xfrm>
          <a:prstGeom prst="rect">
            <a:avLst/>
          </a:prstGeom>
        </p:spPr>
        <p:txBody>
          <a:bodyPr/>
          <a:lstStyle/>
          <a:p>
            <a:pPr>
              <a:lnSpc>
                <a:spcPct val="150000"/>
              </a:lnSpc>
            </a:pPr>
            <a:r>
              <a:rPr lang="en-US" sz="1600" dirty="0" smtClean="0"/>
              <a:t>Algorithm used here only supports </a:t>
            </a:r>
            <a:r>
              <a:rPr lang="en-US" sz="1600" b="1" dirty="0" smtClean="0"/>
              <a:t>RDBMS structure</a:t>
            </a:r>
          </a:p>
          <a:p>
            <a:pPr>
              <a:lnSpc>
                <a:spcPct val="150000"/>
              </a:lnSpc>
            </a:pPr>
            <a:r>
              <a:rPr lang="en-US" sz="1600" dirty="0" smtClean="0"/>
              <a:t>The system supports </a:t>
            </a:r>
            <a:r>
              <a:rPr lang="en-US" sz="1600" b="1" dirty="0" smtClean="0"/>
              <a:t>numerical data </a:t>
            </a:r>
            <a:r>
              <a:rPr lang="en-US" sz="1600" dirty="0" smtClean="0"/>
              <a:t>( no text data)</a:t>
            </a:r>
          </a:p>
          <a:p>
            <a:pPr>
              <a:lnSpc>
                <a:spcPct val="150000"/>
              </a:lnSpc>
            </a:pPr>
            <a:r>
              <a:rPr lang="en-US" sz="1600" dirty="0" smtClean="0"/>
              <a:t>The system supports </a:t>
            </a:r>
            <a:r>
              <a:rPr lang="en-US" sz="1600" b="1" dirty="0" smtClean="0"/>
              <a:t>multi tabular </a:t>
            </a:r>
            <a:r>
              <a:rPr lang="en-US" sz="1600" dirty="0" smtClean="0"/>
              <a:t>entities</a:t>
            </a:r>
          </a:p>
          <a:p>
            <a:pPr>
              <a:lnSpc>
                <a:spcPct val="150000"/>
              </a:lnSpc>
            </a:pPr>
            <a:r>
              <a:rPr lang="en-US" sz="1600" dirty="0" smtClean="0"/>
              <a:t>Modelling can be done via </a:t>
            </a:r>
            <a:r>
              <a:rPr lang="en-US" sz="1600" b="1" dirty="0" smtClean="0"/>
              <a:t>machine learning separately</a:t>
            </a:r>
          </a:p>
          <a:p>
            <a:pPr>
              <a:lnSpc>
                <a:spcPct val="150000"/>
              </a:lnSpc>
            </a:pPr>
            <a:r>
              <a:rPr lang="en-US" sz="1600" b="1" dirty="0" smtClean="0"/>
              <a:t>Tuning</a:t>
            </a:r>
            <a:r>
              <a:rPr lang="en-US" sz="1600" dirty="0" smtClean="0"/>
              <a:t> of model can be taken care by already </a:t>
            </a:r>
            <a:r>
              <a:rPr lang="en-US" sz="1600" b="1" dirty="0" smtClean="0"/>
              <a:t>built/different module</a:t>
            </a:r>
          </a:p>
          <a:p>
            <a:pPr>
              <a:lnSpc>
                <a:spcPct val="150000"/>
              </a:lnSpc>
            </a:pPr>
            <a:r>
              <a:rPr lang="en-IN" sz="1600" b="1" dirty="0"/>
              <a:t>New algorithm </a:t>
            </a:r>
            <a:r>
              <a:rPr lang="en-IN" sz="1600" dirty="0"/>
              <a:t>development</a:t>
            </a:r>
          </a:p>
          <a:p>
            <a:pPr>
              <a:lnSpc>
                <a:spcPct val="150000"/>
              </a:lnSpc>
            </a:pPr>
            <a:r>
              <a:rPr lang="en-IN" sz="1600" b="1" dirty="0" smtClean="0"/>
              <a:t>Data creation /gathering </a:t>
            </a:r>
            <a:r>
              <a:rPr lang="en-IN" sz="1600" dirty="0"/>
              <a:t>– Wherever not available</a:t>
            </a:r>
          </a:p>
          <a:p>
            <a:endParaRPr lang="en-US" sz="1600" dirty="0" smtClean="0"/>
          </a:p>
          <a:p>
            <a:pPr marL="0" indent="0">
              <a:buNone/>
            </a:pPr>
            <a:endParaRPr lang="en-US" sz="16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27325" y="1239099"/>
            <a:ext cx="4005330" cy="5084428"/>
          </a:xfrm>
          <a:prstGeom prst="rect">
            <a:avLst/>
          </a:prstGeom>
        </p:spPr>
      </p:pic>
    </p:spTree>
    <p:extLst>
      <p:ext uri="{BB962C8B-B14F-4D97-AF65-F5344CB8AC3E}">
        <p14:creationId xmlns:p14="http://schemas.microsoft.com/office/powerpoint/2010/main" val="8461236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Technical Approach</a:t>
            </a:r>
            <a:endParaRPr lang="en-US" dirty="0"/>
          </a:p>
        </p:txBody>
      </p:sp>
      <p:sp>
        <p:nvSpPr>
          <p:cNvPr id="7" name="TextBox 6"/>
          <p:cNvSpPr txBox="1"/>
          <p:nvPr/>
        </p:nvSpPr>
        <p:spPr>
          <a:xfrm>
            <a:off x="6650848" y="5726241"/>
            <a:ext cx="3172025" cy="923330"/>
          </a:xfrm>
          <a:prstGeom prst="rect">
            <a:avLst/>
          </a:prstGeom>
          <a:noFill/>
        </p:spPr>
        <p:txBody>
          <a:bodyPr wrap="square" rtlCol="0">
            <a:spAutoFit/>
          </a:bodyPr>
          <a:lstStyle/>
          <a:p>
            <a:r>
              <a:rPr lang="en-US" dirty="0" smtClean="0">
                <a:solidFill>
                  <a:srgbClr val="000000"/>
                </a:solidFill>
              </a:rPr>
              <a:t>Input: Raw Data</a:t>
            </a:r>
          </a:p>
          <a:p>
            <a:r>
              <a:rPr lang="en-US" dirty="0" smtClean="0">
                <a:solidFill>
                  <a:srgbClr val="000000"/>
                </a:solidFill>
              </a:rPr>
              <a:t>(Tabular Data/CSV Data)</a:t>
            </a:r>
          </a:p>
          <a:p>
            <a:endParaRPr lang="en-US" dirty="0">
              <a:solidFill>
                <a:srgbClr val="000000"/>
              </a:solidFill>
            </a:endParaRPr>
          </a:p>
        </p:txBody>
      </p:sp>
      <p:sp>
        <p:nvSpPr>
          <p:cNvPr id="8" name="Right Arrow 7"/>
          <p:cNvSpPr/>
          <p:nvPr/>
        </p:nvSpPr>
        <p:spPr bwMode="auto">
          <a:xfrm rot="10800000">
            <a:off x="-1" y="1320886"/>
            <a:ext cx="2857699" cy="440137"/>
          </a:xfrm>
          <a:prstGeom prst="rightArrow">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solidFill>
                <a:srgbClr val="000000"/>
              </a:solidFill>
            </a:endParaRPr>
          </a:p>
        </p:txBody>
      </p:sp>
      <p:graphicFrame>
        <p:nvGraphicFramePr>
          <p:cNvPr id="9" name="Diagram 8"/>
          <p:cNvGraphicFramePr/>
          <p:nvPr>
            <p:extLst>
              <p:ext uri="{D42A27DB-BD31-4B8C-83A1-F6EECF244321}">
                <p14:modId xmlns:p14="http://schemas.microsoft.com/office/powerpoint/2010/main" val="2611970757"/>
              </p:ext>
            </p:extLst>
          </p:nvPr>
        </p:nvGraphicFramePr>
        <p:xfrm>
          <a:off x="3447738" y="914397"/>
          <a:ext cx="8128000" cy="4669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ight Arrow 9"/>
          <p:cNvSpPr/>
          <p:nvPr/>
        </p:nvSpPr>
        <p:spPr bwMode="auto">
          <a:xfrm rot="16200000">
            <a:off x="457199" y="3137407"/>
            <a:ext cx="5051686" cy="419725"/>
          </a:xfrm>
          <a:prstGeom prst="rightArrow">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solidFill>
                <a:srgbClr val="000000"/>
              </a:solidFill>
            </a:endParaRPr>
          </a:p>
        </p:txBody>
      </p:sp>
      <p:sp>
        <p:nvSpPr>
          <p:cNvPr id="11" name="TextBox 10"/>
          <p:cNvSpPr txBox="1"/>
          <p:nvPr/>
        </p:nvSpPr>
        <p:spPr>
          <a:xfrm>
            <a:off x="85663" y="610134"/>
            <a:ext cx="2773179" cy="4770537"/>
          </a:xfrm>
          <a:prstGeom prst="rect">
            <a:avLst/>
          </a:prstGeom>
          <a:noFill/>
        </p:spPr>
        <p:txBody>
          <a:bodyPr wrap="square" rtlCol="0">
            <a:spAutoFit/>
          </a:bodyPr>
          <a:lstStyle/>
          <a:p>
            <a:endParaRPr lang="en-US" sz="1600" dirty="0" smtClean="0">
              <a:solidFill>
                <a:srgbClr val="000000"/>
              </a:solidFill>
            </a:endParaRPr>
          </a:p>
          <a:p>
            <a:pPr marL="285750" indent="-285750">
              <a:buFont typeface="Arial" panose="020B0604020202020204" pitchFamily="34" charset="0"/>
              <a:buChar char="•"/>
            </a:pPr>
            <a:endParaRPr lang="en-US" sz="1600" dirty="0" smtClean="0">
              <a:solidFill>
                <a:srgbClr val="000000"/>
              </a:solidFill>
            </a:endParaRPr>
          </a:p>
          <a:p>
            <a:r>
              <a:rPr lang="en-US" sz="1600" dirty="0" smtClean="0">
                <a:solidFill>
                  <a:srgbClr val="000000"/>
                </a:solidFill>
              </a:rPr>
              <a:t>      Analysis Report</a:t>
            </a:r>
          </a:p>
          <a:p>
            <a:endParaRPr lang="en-US" sz="1600" dirty="0">
              <a:solidFill>
                <a:srgbClr val="000000"/>
              </a:solidFill>
            </a:endParaRPr>
          </a:p>
          <a:p>
            <a:endParaRPr lang="en-US" sz="1600" dirty="0" smtClean="0">
              <a:solidFill>
                <a:srgbClr val="000000"/>
              </a:solidFill>
            </a:endParaRPr>
          </a:p>
          <a:p>
            <a:endParaRPr lang="en-US" sz="1600" dirty="0">
              <a:solidFill>
                <a:srgbClr val="000000"/>
              </a:solidFill>
            </a:endParaRPr>
          </a:p>
          <a:p>
            <a:r>
              <a:rPr lang="en-US" sz="1600" dirty="0">
                <a:solidFill>
                  <a:srgbClr val="000000"/>
                </a:solidFill>
              </a:rPr>
              <a:t> </a:t>
            </a:r>
            <a:r>
              <a:rPr lang="en-US" sz="1600" dirty="0" smtClean="0">
                <a:solidFill>
                  <a:srgbClr val="000000"/>
                </a:solidFill>
              </a:rPr>
              <a:t>    Predictive Model</a:t>
            </a:r>
          </a:p>
          <a:p>
            <a:endParaRPr lang="en-US" sz="1600" dirty="0" smtClean="0">
              <a:solidFill>
                <a:srgbClr val="000000"/>
              </a:solidFill>
            </a:endParaRPr>
          </a:p>
          <a:p>
            <a:endParaRPr lang="en-US" sz="1600" dirty="0">
              <a:solidFill>
                <a:srgbClr val="000000"/>
              </a:solidFill>
            </a:endParaRPr>
          </a:p>
          <a:p>
            <a:r>
              <a:rPr lang="en-US" sz="1600" dirty="0">
                <a:solidFill>
                  <a:srgbClr val="000000"/>
                </a:solidFill>
              </a:rPr>
              <a:t> </a:t>
            </a:r>
            <a:r>
              <a:rPr lang="en-US" sz="1600" dirty="0" smtClean="0">
                <a:solidFill>
                  <a:srgbClr val="000000"/>
                </a:solidFill>
              </a:rPr>
              <a:t> Synthesized Features     </a:t>
            </a:r>
          </a:p>
          <a:p>
            <a:pPr marL="285750" indent="-285750">
              <a:buFont typeface="Arial" panose="020B0604020202020204" pitchFamily="34" charset="0"/>
              <a:buChar char="•"/>
            </a:pPr>
            <a:r>
              <a:rPr lang="en-US" sz="1600" dirty="0" smtClean="0">
                <a:solidFill>
                  <a:srgbClr val="000000"/>
                </a:solidFill>
              </a:rPr>
              <a:t>Single table containing features</a:t>
            </a:r>
          </a:p>
          <a:p>
            <a:pPr marL="285750" indent="-285750">
              <a:buFont typeface="Arial" panose="020B0604020202020204" pitchFamily="34" charset="0"/>
              <a:buChar char="•"/>
            </a:pPr>
            <a:r>
              <a:rPr lang="en-US" sz="1600" dirty="0" smtClean="0">
                <a:solidFill>
                  <a:srgbClr val="000000"/>
                </a:solidFill>
              </a:rPr>
              <a:t>SQL Queries to generate features</a:t>
            </a:r>
            <a:endParaRPr lang="en-US" sz="1600" dirty="0">
              <a:solidFill>
                <a:srgbClr val="000000"/>
              </a:solidFill>
            </a:endParaRPr>
          </a:p>
          <a:p>
            <a:pPr marL="285750" indent="-285750">
              <a:buFont typeface="Arial" panose="020B0604020202020204" pitchFamily="34" charset="0"/>
              <a:buChar char="•"/>
            </a:pPr>
            <a:endParaRPr lang="en-US" sz="1600" dirty="0" smtClean="0">
              <a:solidFill>
                <a:srgbClr val="000000"/>
              </a:solidFill>
            </a:endParaRPr>
          </a:p>
          <a:p>
            <a:pPr marL="285750" indent="-285750">
              <a:buFont typeface="Arial" panose="020B0604020202020204" pitchFamily="34" charset="0"/>
              <a:buChar char="•"/>
            </a:pPr>
            <a:endParaRPr lang="en-US" sz="1600" dirty="0" smtClean="0">
              <a:solidFill>
                <a:srgbClr val="000000"/>
              </a:solidFill>
            </a:endParaRPr>
          </a:p>
          <a:p>
            <a:endParaRPr lang="en-US" sz="1600" dirty="0">
              <a:solidFill>
                <a:srgbClr val="000000"/>
              </a:solidFill>
            </a:endParaRPr>
          </a:p>
          <a:p>
            <a:r>
              <a:rPr lang="en-US" sz="1600" dirty="0" smtClean="0">
                <a:solidFill>
                  <a:srgbClr val="000000"/>
                </a:solidFill>
              </a:rPr>
              <a:t>      Preprocessed Raw Data(relational tables)</a:t>
            </a:r>
            <a:endParaRPr lang="en-US" sz="1600" dirty="0">
              <a:solidFill>
                <a:srgbClr val="000000"/>
              </a:solidFill>
            </a:endParaRPr>
          </a:p>
        </p:txBody>
      </p:sp>
      <p:sp>
        <p:nvSpPr>
          <p:cNvPr id="12" name="Right Arrow 11"/>
          <p:cNvSpPr/>
          <p:nvPr/>
        </p:nvSpPr>
        <p:spPr bwMode="auto">
          <a:xfrm rot="16200000">
            <a:off x="6115986" y="5667500"/>
            <a:ext cx="629587" cy="440137"/>
          </a:xfrm>
          <a:prstGeom prst="rightArrow">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solidFill>
                <a:srgbClr val="000000"/>
              </a:solidFill>
            </a:endParaRPr>
          </a:p>
        </p:txBody>
      </p:sp>
      <p:sp>
        <p:nvSpPr>
          <p:cNvPr id="13" name="Right Arrow 12"/>
          <p:cNvSpPr/>
          <p:nvPr/>
        </p:nvSpPr>
        <p:spPr bwMode="auto">
          <a:xfrm rot="10800000">
            <a:off x="43402" y="2260484"/>
            <a:ext cx="2857699" cy="440137"/>
          </a:xfrm>
          <a:prstGeom prst="rightArrow">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solidFill>
                <a:srgbClr val="000000"/>
              </a:solidFill>
            </a:endParaRPr>
          </a:p>
        </p:txBody>
      </p:sp>
      <p:sp>
        <p:nvSpPr>
          <p:cNvPr id="14" name="Right Arrow 13"/>
          <p:cNvSpPr/>
          <p:nvPr/>
        </p:nvSpPr>
        <p:spPr bwMode="auto">
          <a:xfrm rot="10800000">
            <a:off x="0" y="4066799"/>
            <a:ext cx="2857699" cy="440137"/>
          </a:xfrm>
          <a:prstGeom prst="rightArrow">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solidFill>
                <a:srgbClr val="000000"/>
              </a:solidFill>
            </a:endParaRPr>
          </a:p>
        </p:txBody>
      </p:sp>
      <p:sp>
        <p:nvSpPr>
          <p:cNvPr id="15" name="Right Arrow 14"/>
          <p:cNvSpPr/>
          <p:nvPr/>
        </p:nvSpPr>
        <p:spPr bwMode="auto">
          <a:xfrm rot="10800000">
            <a:off x="22272" y="5270581"/>
            <a:ext cx="2857699" cy="440137"/>
          </a:xfrm>
          <a:prstGeom prst="rightArrow">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solidFill>
                <a:srgbClr val="000000"/>
              </a:solidFill>
            </a:endParaRPr>
          </a:p>
        </p:txBody>
      </p:sp>
    </p:spTree>
    <p:extLst>
      <p:ext uri="{BB962C8B-B14F-4D97-AF65-F5344CB8AC3E}">
        <p14:creationId xmlns:p14="http://schemas.microsoft.com/office/powerpoint/2010/main" val="2579611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1"/>
          <p:cNvSpPr>
            <a:spLocks noGrp="1"/>
          </p:cNvSpPr>
          <p:nvPr>
            <p:ph type="title"/>
          </p:nvPr>
        </p:nvSpPr>
        <p:spPr>
          <a:xfrm>
            <a:off x="239351" y="115200"/>
            <a:ext cx="11712000" cy="468000"/>
          </a:xfrm>
        </p:spPr>
        <p:txBody>
          <a:bodyPr>
            <a:normAutofit/>
          </a:bodyPr>
          <a:lstStyle/>
          <a:p>
            <a:r>
              <a:rPr lang="en-US" dirty="0" smtClean="0"/>
              <a:t>Execution Approach</a:t>
            </a:r>
            <a:endParaRPr lang="en-US" dirty="0"/>
          </a:p>
        </p:txBody>
      </p:sp>
      <p:grpSp>
        <p:nvGrpSpPr>
          <p:cNvPr id="70" name="Group 69"/>
          <p:cNvGrpSpPr/>
          <p:nvPr/>
        </p:nvGrpSpPr>
        <p:grpSpPr>
          <a:xfrm>
            <a:off x="200655" y="694532"/>
            <a:ext cx="12080686" cy="5507412"/>
            <a:chOff x="200655" y="694532"/>
            <a:chExt cx="12080686" cy="5507412"/>
          </a:xfrm>
        </p:grpSpPr>
        <p:grpSp>
          <p:nvGrpSpPr>
            <p:cNvPr id="71" name="Group 69"/>
            <p:cNvGrpSpPr/>
            <p:nvPr/>
          </p:nvGrpSpPr>
          <p:grpSpPr>
            <a:xfrm>
              <a:off x="228600" y="694532"/>
              <a:ext cx="11948599" cy="5306695"/>
              <a:chOff x="228600" y="694532"/>
              <a:chExt cx="8742554" cy="5306695"/>
            </a:xfrm>
          </p:grpSpPr>
          <p:sp>
            <p:nvSpPr>
              <p:cNvPr id="163" name="Rectangle 162"/>
              <p:cNvSpPr>
                <a:spLocks noChangeArrowheads="1"/>
              </p:cNvSpPr>
              <p:nvPr/>
            </p:nvSpPr>
            <p:spPr bwMode="auto">
              <a:xfrm>
                <a:off x="5512648" y="694532"/>
                <a:ext cx="3458506" cy="533400"/>
              </a:xfrm>
              <a:prstGeom prst="rect">
                <a:avLst/>
              </a:prstGeom>
              <a:solidFill>
                <a:srgbClr val="FFFF00"/>
              </a:solidFill>
              <a:ln w="38100" algn="ctr">
                <a:solidFill>
                  <a:srgbClr val="C9BE2B"/>
                </a:solidFill>
                <a:miter lim="800000"/>
                <a:headEnd/>
                <a:tailEnd/>
              </a:ln>
              <a:effectLst>
                <a:outerShdw dist="107763" dir="2700000" algn="ctr" rotWithShape="0">
                  <a:schemeClr val="bg2"/>
                </a:outerShdw>
              </a:effectLst>
            </p:spPr>
            <p:txBody>
              <a:bodyPr wrap="none" anchor="ctr"/>
              <a:lstStyle/>
              <a:p>
                <a:pPr lvl="1">
                  <a:buFont typeface="Times New Roman" pitchFamily="16" charset="0"/>
                  <a:buNone/>
                  <a:defRPr/>
                </a:pPr>
                <a:r>
                  <a:rPr kumimoji="1" lang="en-US" altLang="ja-JP" sz="1200" b="1" dirty="0">
                    <a:solidFill>
                      <a:srgbClr val="000000"/>
                    </a:solidFill>
                    <a:latin typeface="Arial" charset="0"/>
                    <a:ea typeface="MS PGothic" pitchFamily="34" charset="-128"/>
                    <a:cs typeface="Arial" pitchFamily="34" charset="0"/>
                  </a:rPr>
                  <a:t>Project Start Date : </a:t>
                </a:r>
                <a:r>
                  <a:rPr kumimoji="1" lang="en-US" altLang="ja-JP" sz="1200" b="1" dirty="0" smtClean="0">
                    <a:solidFill>
                      <a:srgbClr val="000000"/>
                    </a:solidFill>
                    <a:latin typeface="Arial" charset="0"/>
                    <a:ea typeface="MS PGothic" pitchFamily="34" charset="-128"/>
                    <a:cs typeface="Arial" pitchFamily="34" charset="0"/>
                  </a:rPr>
                  <a:t>21/06/2016</a:t>
                </a:r>
                <a:endParaRPr kumimoji="1" lang="en-US" altLang="ja-JP" sz="1200" b="1" dirty="0">
                  <a:solidFill>
                    <a:srgbClr val="000000"/>
                  </a:solidFill>
                  <a:latin typeface="Arial" charset="0"/>
                  <a:ea typeface="MS PGothic" pitchFamily="34" charset="-128"/>
                  <a:cs typeface="Arial" pitchFamily="34" charset="0"/>
                </a:endParaRPr>
              </a:p>
              <a:p>
                <a:pPr lvl="1">
                  <a:buFont typeface="Times New Roman" pitchFamily="16" charset="0"/>
                  <a:buNone/>
                  <a:defRPr/>
                </a:pPr>
                <a:r>
                  <a:rPr kumimoji="1" lang="en-US" altLang="ja-JP" sz="1200" b="1" dirty="0">
                    <a:solidFill>
                      <a:srgbClr val="000000"/>
                    </a:solidFill>
                    <a:latin typeface="Arial" charset="0"/>
                    <a:ea typeface="MS PGothic" pitchFamily="34" charset="-128"/>
                    <a:cs typeface="Arial" pitchFamily="34" charset="0"/>
                  </a:rPr>
                  <a:t>Project End Date  : </a:t>
                </a:r>
                <a:r>
                  <a:rPr kumimoji="1" lang="en-US" altLang="ja-JP" sz="1200" b="1" dirty="0" smtClean="0">
                    <a:solidFill>
                      <a:srgbClr val="000000"/>
                    </a:solidFill>
                    <a:latin typeface="Arial" charset="0"/>
                    <a:ea typeface="MS PGothic" pitchFamily="34" charset="-128"/>
                    <a:cs typeface="Arial" pitchFamily="34" charset="0"/>
                  </a:rPr>
                  <a:t>21/12/2016</a:t>
                </a:r>
                <a:endParaRPr kumimoji="1" lang="en-US" altLang="ja-JP" sz="1200" b="1" dirty="0">
                  <a:solidFill>
                    <a:srgbClr val="000000"/>
                  </a:solidFill>
                  <a:latin typeface="Arial" charset="0"/>
                  <a:ea typeface="MS PGothic" pitchFamily="34" charset="-128"/>
                  <a:cs typeface="Arial" pitchFamily="34" charset="0"/>
                </a:endParaRPr>
              </a:p>
            </p:txBody>
          </p:sp>
          <p:sp>
            <p:nvSpPr>
              <p:cNvPr id="164" name="Rectangle 45"/>
              <p:cNvSpPr>
                <a:spLocks noChangeArrowheads="1"/>
              </p:cNvSpPr>
              <p:nvPr/>
            </p:nvSpPr>
            <p:spPr bwMode="auto">
              <a:xfrm>
                <a:off x="228600" y="5262563"/>
                <a:ext cx="1676400" cy="738664"/>
              </a:xfrm>
              <a:prstGeom prst="rect">
                <a:avLst/>
              </a:prstGeom>
              <a:noFill/>
              <a:ln w="9525">
                <a:noFill/>
                <a:miter lim="800000"/>
                <a:headEnd/>
                <a:tailEnd/>
              </a:ln>
            </p:spPr>
            <p:txBody>
              <a:bodyPr>
                <a:spAutoFit/>
              </a:bodyPr>
              <a:lstStyle/>
              <a:p>
                <a:r>
                  <a:rPr kumimoji="1" lang="en-US" altLang="ja-JP" sz="1400" b="1" dirty="0" smtClean="0">
                    <a:solidFill>
                      <a:srgbClr val="000000"/>
                    </a:solidFill>
                  </a:rPr>
                  <a:t>13/06/2016</a:t>
                </a:r>
                <a:endParaRPr kumimoji="1" lang="en-US" altLang="ja-JP" sz="1400" b="1" dirty="0" smtClean="0">
                  <a:solidFill>
                    <a:srgbClr val="000000"/>
                  </a:solidFill>
                  <a:latin typeface="Arial" charset="0"/>
                  <a:ea typeface="MS PGothic" pitchFamily="34" charset="-128"/>
                  <a:cs typeface="Arial" pitchFamily="34" charset="0"/>
                </a:endParaRPr>
              </a:p>
              <a:p>
                <a:r>
                  <a:rPr kumimoji="1" lang="en-US" altLang="ja-JP" sz="1400" dirty="0" smtClean="0">
                    <a:solidFill>
                      <a:srgbClr val="000000"/>
                    </a:solidFill>
                  </a:rPr>
                  <a:t>(Project </a:t>
                </a:r>
                <a:r>
                  <a:rPr kumimoji="1" lang="en-US" altLang="ja-JP" sz="1400" dirty="0">
                    <a:solidFill>
                      <a:srgbClr val="000000"/>
                    </a:solidFill>
                  </a:rPr>
                  <a:t>Start </a:t>
                </a:r>
                <a:endParaRPr kumimoji="1" lang="en-US" altLang="ja-JP" sz="1400" dirty="0" smtClean="0">
                  <a:solidFill>
                    <a:srgbClr val="000000"/>
                  </a:solidFill>
                </a:endParaRPr>
              </a:p>
              <a:p>
                <a:r>
                  <a:rPr kumimoji="1" lang="en-US" altLang="ja-JP" sz="1400" dirty="0" smtClean="0">
                    <a:solidFill>
                      <a:srgbClr val="000000"/>
                    </a:solidFill>
                  </a:rPr>
                  <a:t>Date</a:t>
                </a:r>
                <a:r>
                  <a:rPr kumimoji="1" lang="en-US" altLang="ja-JP" sz="1400" dirty="0">
                    <a:solidFill>
                      <a:srgbClr val="000000"/>
                    </a:solidFill>
                  </a:rPr>
                  <a:t>)</a:t>
                </a:r>
              </a:p>
            </p:txBody>
          </p:sp>
          <p:sp>
            <p:nvSpPr>
              <p:cNvPr id="165" name="AutoShape 67"/>
              <p:cNvSpPr>
                <a:spLocks noChangeArrowheads="1"/>
              </p:cNvSpPr>
              <p:nvPr/>
            </p:nvSpPr>
            <p:spPr bwMode="auto">
              <a:xfrm>
                <a:off x="381000" y="1600200"/>
                <a:ext cx="1150388" cy="1219200"/>
              </a:xfrm>
              <a:prstGeom prst="roundRect">
                <a:avLst>
                  <a:gd name="adj" fmla="val 13194"/>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buFont typeface="Times New Roman" pitchFamily="16" charset="0"/>
                  <a:buNone/>
                  <a:defRPr/>
                </a:pPr>
                <a:endParaRPr kumimoji="1" lang="en-US" altLang="ja-JP" b="1" dirty="0">
                  <a:solidFill>
                    <a:srgbClr val="00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b="1" dirty="0">
                  <a:solidFill>
                    <a:srgbClr val="00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b="1" dirty="0">
                  <a:solidFill>
                    <a:srgbClr val="00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400" b="1" dirty="0">
                  <a:solidFill>
                    <a:srgbClr val="0033CC"/>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400" b="1" dirty="0">
                  <a:solidFill>
                    <a:srgbClr val="0033CC"/>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400" b="1" dirty="0">
                  <a:solidFill>
                    <a:srgbClr val="0033CC"/>
                  </a:solidFill>
                  <a:latin typeface="Arial" charset="0"/>
                  <a:ea typeface="ＭＳ Ｐゴシック" pitchFamily="34" charset="-128"/>
                  <a:cs typeface="Arial" charset="0"/>
                </a:endParaRPr>
              </a:p>
            </p:txBody>
          </p:sp>
          <p:sp>
            <p:nvSpPr>
              <p:cNvPr id="166" name="Text Box 10"/>
              <p:cNvSpPr txBox="1">
                <a:spLocks noChangeArrowheads="1"/>
              </p:cNvSpPr>
              <p:nvPr/>
            </p:nvSpPr>
            <p:spPr bwMode="auto">
              <a:xfrm>
                <a:off x="460506" y="2004218"/>
                <a:ext cx="986298" cy="369332"/>
              </a:xfrm>
              <a:prstGeom prst="rect">
                <a:avLst/>
              </a:prstGeom>
              <a:noFill/>
              <a:ln w="9525">
                <a:noFill/>
                <a:miter lim="800000"/>
                <a:headEnd/>
                <a:tailEnd/>
              </a:ln>
            </p:spPr>
            <p:txBody>
              <a:bodyPr wrap="square" lIns="0" tIns="0" rIns="0" bIns="0">
                <a:spAutoFit/>
              </a:bodyPr>
              <a:lstStyle/>
              <a:p>
                <a:r>
                  <a:rPr kumimoji="1" lang="en-US" altLang="ja-JP" sz="2400" dirty="0" smtClean="0">
                    <a:solidFill>
                      <a:srgbClr val="002060"/>
                    </a:solidFill>
                    <a:ea typeface="MS PGothic" pitchFamily="34" charset="-128"/>
                  </a:rPr>
                  <a:t>Proposal </a:t>
                </a:r>
                <a:endParaRPr kumimoji="1" lang="en-US" altLang="ja-JP" sz="2400" dirty="0">
                  <a:solidFill>
                    <a:srgbClr val="002060"/>
                  </a:solidFill>
                  <a:ea typeface="MS PGothic" pitchFamily="34" charset="-128"/>
                </a:endParaRPr>
              </a:p>
            </p:txBody>
          </p:sp>
          <p:sp>
            <p:nvSpPr>
              <p:cNvPr id="167" name="Rectangle 45"/>
              <p:cNvSpPr>
                <a:spLocks noChangeArrowheads="1"/>
              </p:cNvSpPr>
              <p:nvPr/>
            </p:nvSpPr>
            <p:spPr bwMode="auto">
              <a:xfrm>
                <a:off x="1239085" y="5256752"/>
                <a:ext cx="1066800" cy="523220"/>
              </a:xfrm>
              <a:prstGeom prst="rect">
                <a:avLst/>
              </a:prstGeom>
              <a:noFill/>
              <a:ln w="9525">
                <a:noFill/>
                <a:miter lim="800000"/>
                <a:headEnd/>
                <a:tailEnd/>
              </a:ln>
            </p:spPr>
            <p:txBody>
              <a:bodyPr>
                <a:spAutoFit/>
              </a:bodyPr>
              <a:lstStyle/>
              <a:p>
                <a:r>
                  <a:rPr kumimoji="1" lang="en-US" altLang="ja-JP" sz="1400" b="1" dirty="0" smtClean="0">
                    <a:solidFill>
                      <a:srgbClr val="000000"/>
                    </a:solidFill>
                  </a:rPr>
                  <a:t>21/06/2016</a:t>
                </a:r>
                <a:endParaRPr kumimoji="1" lang="en-US" altLang="ja-JP" sz="1400" b="1" dirty="0">
                  <a:solidFill>
                    <a:srgbClr val="000000"/>
                  </a:solidFill>
                </a:endParaRPr>
              </a:p>
              <a:p>
                <a:endParaRPr kumimoji="1" lang="en-US" altLang="ja-JP" sz="1400" b="1" dirty="0">
                  <a:solidFill>
                    <a:srgbClr val="000000"/>
                  </a:solidFill>
                </a:endParaRPr>
              </a:p>
            </p:txBody>
          </p:sp>
          <p:sp>
            <p:nvSpPr>
              <p:cNvPr id="168" name="Rectangle 45"/>
              <p:cNvSpPr>
                <a:spLocks noChangeArrowheads="1"/>
              </p:cNvSpPr>
              <p:nvPr/>
            </p:nvSpPr>
            <p:spPr bwMode="auto">
              <a:xfrm>
                <a:off x="4049306" y="4459069"/>
                <a:ext cx="1503689" cy="523220"/>
              </a:xfrm>
              <a:prstGeom prst="rect">
                <a:avLst/>
              </a:prstGeom>
              <a:noFill/>
              <a:ln w="9525">
                <a:noFill/>
                <a:miter lim="800000"/>
                <a:headEnd/>
                <a:tailEnd/>
              </a:ln>
            </p:spPr>
            <p:txBody>
              <a:bodyPr wrap="square">
                <a:spAutoFit/>
              </a:bodyPr>
              <a:lstStyle/>
              <a:p>
                <a:r>
                  <a:rPr lang="en-US" altLang="ja-JP" sz="1400" dirty="0" smtClean="0">
                    <a:solidFill>
                      <a:srgbClr val="000000"/>
                    </a:solidFill>
                  </a:rPr>
                  <a:t>3 </a:t>
                </a:r>
                <a:r>
                  <a:rPr lang="en-US" altLang="ja-JP" sz="1400" dirty="0">
                    <a:solidFill>
                      <a:srgbClr val="000000"/>
                    </a:solidFill>
                  </a:rPr>
                  <a:t>Engineers, </a:t>
                </a:r>
              </a:p>
              <a:p>
                <a:r>
                  <a:rPr lang="en-US" altLang="ja-JP" sz="1400" dirty="0" smtClean="0">
                    <a:solidFill>
                      <a:srgbClr val="000000"/>
                    </a:solidFill>
                  </a:rPr>
                  <a:t>1 Month</a:t>
                </a:r>
                <a:endParaRPr lang="en-US" altLang="ja-JP" sz="1400" dirty="0">
                  <a:solidFill>
                    <a:srgbClr val="000000"/>
                  </a:solidFill>
                </a:endParaRPr>
              </a:p>
            </p:txBody>
          </p:sp>
          <p:cxnSp>
            <p:nvCxnSpPr>
              <p:cNvPr id="169" name="Straight Arrow Connector 60"/>
              <p:cNvCxnSpPr>
                <a:cxnSpLocks noChangeShapeType="1"/>
              </p:cNvCxnSpPr>
              <p:nvPr/>
            </p:nvCxnSpPr>
            <p:spPr bwMode="auto">
              <a:xfrm flipV="1">
                <a:off x="6856087" y="4971192"/>
                <a:ext cx="806080" cy="20299"/>
              </a:xfrm>
              <a:prstGeom prst="straightConnector1">
                <a:avLst/>
              </a:prstGeom>
              <a:noFill/>
              <a:ln w="12700" algn="ctr">
                <a:solidFill>
                  <a:schemeClr val="tx1"/>
                </a:solidFill>
                <a:round/>
                <a:headEnd/>
                <a:tailEnd type="arrow" w="med" len="med"/>
              </a:ln>
            </p:spPr>
          </p:cxnSp>
          <p:cxnSp>
            <p:nvCxnSpPr>
              <p:cNvPr id="170" name="Straight Arrow Connector 60"/>
              <p:cNvCxnSpPr>
                <a:cxnSpLocks noChangeShapeType="1"/>
              </p:cNvCxnSpPr>
              <p:nvPr/>
            </p:nvCxnSpPr>
            <p:spPr bwMode="auto">
              <a:xfrm flipH="1" flipV="1">
                <a:off x="1481413" y="4938712"/>
                <a:ext cx="899088" cy="7144"/>
              </a:xfrm>
              <a:prstGeom prst="straightConnector1">
                <a:avLst/>
              </a:prstGeom>
              <a:noFill/>
              <a:ln w="12700" algn="ctr">
                <a:solidFill>
                  <a:schemeClr val="tx1"/>
                </a:solidFill>
                <a:round/>
                <a:headEnd/>
                <a:tailEnd type="arrow" w="med" len="med"/>
              </a:ln>
            </p:spPr>
          </p:cxnSp>
          <p:cxnSp>
            <p:nvCxnSpPr>
              <p:cNvPr id="171" name="Straight Arrow Connector 59"/>
              <p:cNvCxnSpPr>
                <a:cxnSpLocks noChangeShapeType="1"/>
              </p:cNvCxnSpPr>
              <p:nvPr/>
            </p:nvCxnSpPr>
            <p:spPr bwMode="auto">
              <a:xfrm flipH="1">
                <a:off x="381001" y="4953000"/>
                <a:ext cx="305513" cy="0"/>
              </a:xfrm>
              <a:prstGeom prst="straightConnector1">
                <a:avLst/>
              </a:prstGeom>
              <a:noFill/>
              <a:ln w="12700" algn="ctr">
                <a:solidFill>
                  <a:schemeClr val="tx1"/>
                </a:solidFill>
                <a:round/>
                <a:headEnd/>
                <a:tailEnd type="arrow" w="med" len="med"/>
              </a:ln>
            </p:spPr>
          </p:cxnSp>
          <p:cxnSp>
            <p:nvCxnSpPr>
              <p:cNvPr id="172" name="Straight Arrow Connector 59"/>
              <p:cNvCxnSpPr>
                <a:cxnSpLocks noChangeShapeType="1"/>
              </p:cNvCxnSpPr>
              <p:nvPr/>
            </p:nvCxnSpPr>
            <p:spPr bwMode="auto">
              <a:xfrm>
                <a:off x="2826173" y="4945856"/>
                <a:ext cx="921562" cy="0"/>
              </a:xfrm>
              <a:prstGeom prst="straightConnector1">
                <a:avLst/>
              </a:prstGeom>
              <a:noFill/>
              <a:ln w="12700" algn="ctr">
                <a:solidFill>
                  <a:schemeClr val="tx1"/>
                </a:solidFill>
                <a:round/>
                <a:headEnd/>
                <a:tailEnd type="arrow" w="med" len="med"/>
              </a:ln>
            </p:spPr>
          </p:cxnSp>
        </p:grpSp>
        <p:grpSp>
          <p:nvGrpSpPr>
            <p:cNvPr id="72" name="Group 71"/>
            <p:cNvGrpSpPr/>
            <p:nvPr/>
          </p:nvGrpSpPr>
          <p:grpSpPr>
            <a:xfrm>
              <a:off x="200655" y="945731"/>
              <a:ext cx="12080686" cy="5256213"/>
              <a:chOff x="200655" y="960721"/>
              <a:chExt cx="12080686" cy="5256213"/>
            </a:xfrm>
          </p:grpSpPr>
          <p:sp>
            <p:nvSpPr>
              <p:cNvPr id="138" name="Content Placeholder 28"/>
              <p:cNvSpPr txBox="1">
                <a:spLocks/>
              </p:cNvSpPr>
              <p:nvPr/>
            </p:nvSpPr>
            <p:spPr bwMode="gray">
              <a:xfrm>
                <a:off x="200655" y="960721"/>
                <a:ext cx="12080686" cy="5256213"/>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Verdana" panose="020B0604030504040204" pitchFamily="34" charset="0"/>
                    <a:ea typeface="+mn-ea"/>
                    <a:cs typeface="Verdana" panose="020B0604030504040204" pitchFamily="34" charset="0"/>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Verdana" panose="020B0604030504040204" pitchFamily="34" charset="0"/>
                    <a:ea typeface="+mn-ea"/>
                    <a:cs typeface="Verdana" panose="020B0604030504040204" pitchFamily="34" charset="0"/>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Verdana" panose="020B0604030504040204" pitchFamily="34" charset="0"/>
                    <a:ea typeface="+mn-ea"/>
                    <a:cs typeface="Verdana" panose="020B0604030504040204" pitchFamily="34" charset="0"/>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Verdana" panose="020B0604030504040204" pitchFamily="34" charset="0"/>
                    <a:ea typeface="+mn-ea"/>
                    <a:cs typeface="Verdana" panose="020B0604030504040204" pitchFamily="34" charset="0"/>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0" indent="0">
                  <a:buClr>
                    <a:srgbClr val="002B62"/>
                  </a:buClr>
                  <a:buFont typeface="Arial" panose="020B0604020202020204" pitchFamily="34" charset="0"/>
                  <a:buNone/>
                </a:pPr>
                <a:endParaRPr lang="en-US" sz="1400" kern="0" dirty="0" smtClean="0">
                  <a:solidFill>
                    <a:srgbClr val="000000"/>
                  </a:solidFill>
                </a:endParaRPr>
              </a:p>
            </p:txBody>
          </p:sp>
          <p:sp>
            <p:nvSpPr>
              <p:cNvPr id="139" name="Line 34"/>
              <p:cNvSpPr>
                <a:spLocks noChangeShapeType="1"/>
              </p:cNvSpPr>
              <p:nvPr/>
            </p:nvSpPr>
            <p:spPr bwMode="auto">
              <a:xfrm>
                <a:off x="304799" y="5257800"/>
                <a:ext cx="11872399" cy="46038"/>
              </a:xfrm>
              <a:prstGeom prst="line">
                <a:avLst/>
              </a:prstGeom>
              <a:noFill/>
              <a:ln w="9525">
                <a:solidFill>
                  <a:schemeClr val="tx1"/>
                </a:solidFill>
                <a:round/>
                <a:headEnd/>
                <a:tailEnd/>
              </a:ln>
            </p:spPr>
            <p:txBody>
              <a:bodyPr/>
              <a:lstStyle/>
              <a:p>
                <a:endParaRPr lang="en-US">
                  <a:solidFill>
                    <a:srgbClr val="000000"/>
                  </a:solidFill>
                </a:endParaRPr>
              </a:p>
            </p:txBody>
          </p:sp>
          <p:sp>
            <p:nvSpPr>
              <p:cNvPr id="140" name="Line 36"/>
              <p:cNvSpPr>
                <a:spLocks noChangeShapeType="1"/>
              </p:cNvSpPr>
              <p:nvPr/>
            </p:nvSpPr>
            <p:spPr bwMode="auto">
              <a:xfrm flipH="1">
                <a:off x="419987" y="2113756"/>
                <a:ext cx="14115" cy="3113882"/>
              </a:xfrm>
              <a:prstGeom prst="line">
                <a:avLst/>
              </a:prstGeom>
              <a:noFill/>
              <a:ln w="9525">
                <a:solidFill>
                  <a:schemeClr val="tx1"/>
                </a:solidFill>
                <a:prstDash val="dash"/>
                <a:round/>
                <a:headEnd/>
                <a:tailEnd/>
              </a:ln>
            </p:spPr>
            <p:txBody>
              <a:bodyPr/>
              <a:lstStyle/>
              <a:p>
                <a:endParaRPr lang="en-US">
                  <a:solidFill>
                    <a:srgbClr val="000000"/>
                  </a:solidFill>
                </a:endParaRPr>
              </a:p>
            </p:txBody>
          </p:sp>
          <p:sp>
            <p:nvSpPr>
              <p:cNvPr id="141" name="Line 37"/>
              <p:cNvSpPr>
                <a:spLocks noChangeShapeType="1"/>
              </p:cNvSpPr>
              <p:nvPr/>
            </p:nvSpPr>
            <p:spPr bwMode="auto">
              <a:xfrm flipH="1">
                <a:off x="1998679" y="2124481"/>
                <a:ext cx="9792" cy="3087686"/>
              </a:xfrm>
              <a:prstGeom prst="line">
                <a:avLst/>
              </a:prstGeom>
              <a:noFill/>
              <a:ln w="9525">
                <a:solidFill>
                  <a:schemeClr val="tx1"/>
                </a:solidFill>
                <a:prstDash val="dash"/>
                <a:round/>
                <a:headEnd/>
                <a:tailEnd/>
              </a:ln>
            </p:spPr>
            <p:txBody>
              <a:bodyPr/>
              <a:lstStyle/>
              <a:p>
                <a:endParaRPr lang="en-US">
                  <a:solidFill>
                    <a:srgbClr val="000000"/>
                  </a:solidFill>
                </a:endParaRPr>
              </a:p>
            </p:txBody>
          </p:sp>
          <p:sp>
            <p:nvSpPr>
              <p:cNvPr id="142" name="Line 37"/>
              <p:cNvSpPr>
                <a:spLocks noChangeShapeType="1"/>
              </p:cNvSpPr>
              <p:nvPr/>
            </p:nvSpPr>
            <p:spPr bwMode="auto">
              <a:xfrm flipH="1">
                <a:off x="10342591" y="2798484"/>
                <a:ext cx="45592" cy="2505354"/>
              </a:xfrm>
              <a:prstGeom prst="line">
                <a:avLst/>
              </a:prstGeom>
              <a:noFill/>
              <a:ln w="9525">
                <a:solidFill>
                  <a:schemeClr val="tx1"/>
                </a:solidFill>
                <a:prstDash val="dash"/>
                <a:round/>
                <a:headEnd/>
                <a:tailEnd/>
              </a:ln>
            </p:spPr>
            <p:txBody>
              <a:bodyPr/>
              <a:lstStyle/>
              <a:p>
                <a:endParaRPr lang="en-US">
                  <a:solidFill>
                    <a:srgbClr val="000000"/>
                  </a:solidFill>
                </a:endParaRPr>
              </a:p>
            </p:txBody>
          </p:sp>
          <p:sp>
            <p:nvSpPr>
              <p:cNvPr id="143" name="Line 37"/>
              <p:cNvSpPr>
                <a:spLocks noChangeShapeType="1"/>
              </p:cNvSpPr>
              <p:nvPr/>
            </p:nvSpPr>
            <p:spPr bwMode="auto">
              <a:xfrm flipH="1">
                <a:off x="7444145" y="2798484"/>
                <a:ext cx="17146" cy="2487891"/>
              </a:xfrm>
              <a:prstGeom prst="line">
                <a:avLst/>
              </a:prstGeom>
              <a:noFill/>
              <a:ln w="9525">
                <a:solidFill>
                  <a:schemeClr val="tx1"/>
                </a:solidFill>
                <a:prstDash val="dash"/>
                <a:round/>
                <a:headEnd/>
                <a:tailEnd/>
              </a:ln>
            </p:spPr>
            <p:txBody>
              <a:bodyPr/>
              <a:lstStyle/>
              <a:p>
                <a:endParaRPr lang="en-US">
                  <a:solidFill>
                    <a:srgbClr val="000000"/>
                  </a:solidFill>
                </a:endParaRPr>
              </a:p>
            </p:txBody>
          </p:sp>
          <p:cxnSp>
            <p:nvCxnSpPr>
              <p:cNvPr id="144" name="Straight Arrow Connector 59"/>
              <p:cNvCxnSpPr>
                <a:cxnSpLocks noChangeShapeType="1"/>
              </p:cNvCxnSpPr>
              <p:nvPr/>
            </p:nvCxnSpPr>
            <p:spPr bwMode="auto">
              <a:xfrm>
                <a:off x="1418721" y="4938712"/>
                <a:ext cx="590249" cy="8960"/>
              </a:xfrm>
              <a:prstGeom prst="straightConnector1">
                <a:avLst/>
              </a:prstGeom>
              <a:noFill/>
              <a:ln w="12700" algn="ctr">
                <a:solidFill>
                  <a:schemeClr val="tx1"/>
                </a:solidFill>
                <a:round/>
                <a:headEnd/>
                <a:tailEnd type="arrow" w="med" len="med"/>
              </a:ln>
            </p:spPr>
          </p:cxnSp>
          <p:sp>
            <p:nvSpPr>
              <p:cNvPr id="145" name="TextBox 144"/>
              <p:cNvSpPr txBox="1"/>
              <p:nvPr/>
            </p:nvSpPr>
            <p:spPr>
              <a:xfrm>
                <a:off x="600332" y="4397514"/>
                <a:ext cx="1310261" cy="523220"/>
              </a:xfrm>
              <a:prstGeom prst="rect">
                <a:avLst/>
              </a:prstGeom>
              <a:noFill/>
            </p:spPr>
            <p:txBody>
              <a:bodyPr wrap="square" rtlCol="0">
                <a:spAutoFit/>
              </a:bodyPr>
              <a:lstStyle/>
              <a:p>
                <a:r>
                  <a:rPr lang="en-US" sz="1400" dirty="0" smtClean="0">
                    <a:solidFill>
                      <a:srgbClr val="000000"/>
                    </a:solidFill>
                  </a:rPr>
                  <a:t>2 Engineers, one week</a:t>
                </a:r>
              </a:p>
            </p:txBody>
          </p:sp>
          <p:sp>
            <p:nvSpPr>
              <p:cNvPr id="146" name="AutoShape 67"/>
              <p:cNvSpPr>
                <a:spLocks noChangeArrowheads="1"/>
              </p:cNvSpPr>
              <p:nvPr/>
            </p:nvSpPr>
            <p:spPr bwMode="auto">
              <a:xfrm>
                <a:off x="2038589" y="1600199"/>
                <a:ext cx="3010247" cy="1219201"/>
              </a:xfrm>
              <a:prstGeom prst="roundRect">
                <a:avLst>
                  <a:gd name="adj" fmla="val 13194"/>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buFont typeface="Times New Roman" pitchFamily="16" charset="0"/>
                  <a:buNone/>
                  <a:defRPr/>
                </a:pPr>
                <a:endParaRPr kumimoji="1" lang="en-US" altLang="ja-JP" b="1" dirty="0">
                  <a:solidFill>
                    <a:srgbClr val="00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b="1" dirty="0">
                  <a:solidFill>
                    <a:srgbClr val="00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b="1" dirty="0">
                  <a:solidFill>
                    <a:srgbClr val="00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400" b="1" dirty="0">
                  <a:solidFill>
                    <a:srgbClr val="0033CC"/>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400" b="1" dirty="0">
                  <a:solidFill>
                    <a:srgbClr val="0033CC"/>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400" b="1" dirty="0">
                  <a:solidFill>
                    <a:srgbClr val="0033CC"/>
                  </a:solidFill>
                  <a:latin typeface="Arial" charset="0"/>
                  <a:ea typeface="ＭＳ Ｐゴシック" pitchFamily="34" charset="-128"/>
                  <a:cs typeface="Arial" charset="0"/>
                </a:endParaRPr>
              </a:p>
            </p:txBody>
          </p:sp>
          <p:sp>
            <p:nvSpPr>
              <p:cNvPr id="147" name="Line 37"/>
              <p:cNvSpPr>
                <a:spLocks noChangeShapeType="1"/>
              </p:cNvSpPr>
              <p:nvPr/>
            </p:nvSpPr>
            <p:spPr bwMode="auto">
              <a:xfrm flipH="1">
                <a:off x="5028469" y="2819400"/>
                <a:ext cx="26091" cy="2423318"/>
              </a:xfrm>
              <a:prstGeom prst="line">
                <a:avLst/>
              </a:prstGeom>
              <a:noFill/>
              <a:ln w="9525">
                <a:solidFill>
                  <a:schemeClr val="tx1"/>
                </a:solidFill>
                <a:prstDash val="dash"/>
                <a:round/>
                <a:headEnd/>
                <a:tailEnd/>
              </a:ln>
            </p:spPr>
            <p:txBody>
              <a:bodyPr/>
              <a:lstStyle/>
              <a:p>
                <a:endParaRPr lang="en-US">
                  <a:solidFill>
                    <a:srgbClr val="000000"/>
                  </a:solidFill>
                </a:endParaRPr>
              </a:p>
            </p:txBody>
          </p:sp>
          <p:sp>
            <p:nvSpPr>
              <p:cNvPr id="148" name="TextBox 147"/>
              <p:cNvSpPr txBox="1"/>
              <p:nvPr/>
            </p:nvSpPr>
            <p:spPr>
              <a:xfrm>
                <a:off x="2821743" y="4325005"/>
                <a:ext cx="1310261" cy="523220"/>
              </a:xfrm>
              <a:prstGeom prst="rect">
                <a:avLst/>
              </a:prstGeom>
              <a:noFill/>
            </p:spPr>
            <p:txBody>
              <a:bodyPr wrap="square" rtlCol="0">
                <a:spAutoFit/>
              </a:bodyPr>
              <a:lstStyle/>
              <a:p>
                <a:r>
                  <a:rPr lang="en-US" sz="1400" dirty="0" smtClean="0">
                    <a:solidFill>
                      <a:srgbClr val="000000"/>
                    </a:solidFill>
                  </a:rPr>
                  <a:t>2 Engineers, 1.5 Month</a:t>
                </a:r>
              </a:p>
            </p:txBody>
          </p:sp>
          <p:sp>
            <p:nvSpPr>
              <p:cNvPr id="149" name="TextBox 148"/>
              <p:cNvSpPr txBox="1"/>
              <p:nvPr/>
            </p:nvSpPr>
            <p:spPr>
              <a:xfrm>
                <a:off x="2066308" y="1657721"/>
                <a:ext cx="2971955" cy="1200329"/>
              </a:xfrm>
              <a:prstGeom prst="rect">
                <a:avLst/>
              </a:prstGeom>
              <a:noFill/>
            </p:spPr>
            <p:txBody>
              <a:bodyPr wrap="square" rtlCol="0">
                <a:spAutoFit/>
              </a:bodyPr>
              <a:lstStyle/>
              <a:p>
                <a:r>
                  <a:rPr kumimoji="1" lang="en-US" sz="2400" dirty="0">
                    <a:solidFill>
                      <a:srgbClr val="002060"/>
                    </a:solidFill>
                    <a:ea typeface="MS PGothic" pitchFamily="34" charset="-128"/>
                  </a:rPr>
                  <a:t>Basic Specifications Document</a:t>
                </a:r>
              </a:p>
            </p:txBody>
          </p:sp>
          <p:sp>
            <p:nvSpPr>
              <p:cNvPr id="150" name="Rectangle 45"/>
              <p:cNvSpPr>
                <a:spLocks noChangeArrowheads="1"/>
              </p:cNvSpPr>
              <p:nvPr/>
            </p:nvSpPr>
            <p:spPr bwMode="auto">
              <a:xfrm>
                <a:off x="4290210" y="5288351"/>
                <a:ext cx="1458014" cy="523220"/>
              </a:xfrm>
              <a:prstGeom prst="rect">
                <a:avLst/>
              </a:prstGeom>
              <a:noFill/>
              <a:ln w="9525">
                <a:noFill/>
                <a:miter lim="800000"/>
                <a:headEnd/>
                <a:tailEnd/>
              </a:ln>
            </p:spPr>
            <p:txBody>
              <a:bodyPr>
                <a:spAutoFit/>
              </a:bodyPr>
              <a:lstStyle/>
              <a:p>
                <a:r>
                  <a:rPr kumimoji="1" lang="en-US" altLang="ja-JP" sz="1400" b="1" dirty="0" smtClean="0">
                    <a:solidFill>
                      <a:srgbClr val="000000"/>
                    </a:solidFill>
                  </a:rPr>
                  <a:t>16/08/2016</a:t>
                </a:r>
                <a:endParaRPr kumimoji="1" lang="en-US" altLang="ja-JP" sz="1400" b="1" dirty="0">
                  <a:solidFill>
                    <a:srgbClr val="000000"/>
                  </a:solidFill>
                </a:endParaRPr>
              </a:p>
              <a:p>
                <a:endParaRPr kumimoji="1" lang="en-US" altLang="ja-JP" sz="1400" b="1" dirty="0">
                  <a:solidFill>
                    <a:srgbClr val="000000"/>
                  </a:solidFill>
                </a:endParaRPr>
              </a:p>
            </p:txBody>
          </p:sp>
          <p:sp>
            <p:nvSpPr>
              <p:cNvPr id="151" name="AutoShape 67"/>
              <p:cNvSpPr>
                <a:spLocks noChangeArrowheads="1"/>
              </p:cNvSpPr>
              <p:nvPr/>
            </p:nvSpPr>
            <p:spPr bwMode="auto">
              <a:xfrm>
                <a:off x="2055735" y="2906866"/>
                <a:ext cx="3010247" cy="1219201"/>
              </a:xfrm>
              <a:prstGeom prst="roundRect">
                <a:avLst>
                  <a:gd name="adj" fmla="val 13194"/>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buFont typeface="Times New Roman" pitchFamily="16" charset="0"/>
                  <a:buNone/>
                  <a:defRPr/>
                </a:pPr>
                <a:endParaRPr kumimoji="1" lang="en-US" altLang="ja-JP" b="1" dirty="0">
                  <a:solidFill>
                    <a:srgbClr val="00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b="1" dirty="0">
                  <a:solidFill>
                    <a:srgbClr val="00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b="1" dirty="0">
                  <a:solidFill>
                    <a:srgbClr val="00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400" b="1" dirty="0">
                  <a:solidFill>
                    <a:srgbClr val="0033CC"/>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400" b="1" dirty="0">
                  <a:solidFill>
                    <a:srgbClr val="0033CC"/>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400" b="1" dirty="0">
                  <a:solidFill>
                    <a:srgbClr val="0033CC"/>
                  </a:solidFill>
                  <a:latin typeface="Arial" charset="0"/>
                  <a:ea typeface="ＭＳ Ｐゴシック" pitchFamily="34" charset="-128"/>
                  <a:cs typeface="Arial" charset="0"/>
                </a:endParaRPr>
              </a:p>
            </p:txBody>
          </p:sp>
          <p:sp>
            <p:nvSpPr>
              <p:cNvPr id="152" name="TextBox 151"/>
              <p:cNvSpPr txBox="1"/>
              <p:nvPr/>
            </p:nvSpPr>
            <p:spPr>
              <a:xfrm>
                <a:off x="2728168" y="3228975"/>
                <a:ext cx="1680337" cy="461665"/>
              </a:xfrm>
              <a:prstGeom prst="rect">
                <a:avLst/>
              </a:prstGeom>
              <a:noFill/>
            </p:spPr>
            <p:txBody>
              <a:bodyPr wrap="square" rtlCol="0">
                <a:spAutoFit/>
              </a:bodyPr>
              <a:lstStyle/>
              <a:p>
                <a:r>
                  <a:rPr kumimoji="1" lang="en-US" sz="2400" dirty="0" smtClean="0">
                    <a:solidFill>
                      <a:srgbClr val="002060"/>
                    </a:solidFill>
                    <a:ea typeface="MS PGothic" pitchFamily="34" charset="-128"/>
                  </a:rPr>
                  <a:t>Test Plan</a:t>
                </a:r>
                <a:endParaRPr kumimoji="1" lang="en-US" sz="2400" dirty="0">
                  <a:solidFill>
                    <a:srgbClr val="002060"/>
                  </a:solidFill>
                  <a:ea typeface="MS PGothic" pitchFamily="34" charset="-128"/>
                </a:endParaRPr>
              </a:p>
            </p:txBody>
          </p:sp>
          <p:sp>
            <p:nvSpPr>
              <p:cNvPr id="153" name="AutoShape 67"/>
              <p:cNvSpPr>
                <a:spLocks noChangeArrowheads="1"/>
              </p:cNvSpPr>
              <p:nvPr/>
            </p:nvSpPr>
            <p:spPr bwMode="auto">
              <a:xfrm>
                <a:off x="5097714" y="1579284"/>
                <a:ext cx="2352685" cy="1219201"/>
              </a:xfrm>
              <a:prstGeom prst="roundRect">
                <a:avLst>
                  <a:gd name="adj" fmla="val 13194"/>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buFont typeface="Times New Roman" pitchFamily="16" charset="0"/>
                  <a:buNone/>
                  <a:defRPr/>
                </a:pPr>
                <a:endParaRPr kumimoji="1" lang="en-US" altLang="ja-JP" b="1" dirty="0">
                  <a:solidFill>
                    <a:srgbClr val="00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b="1" dirty="0">
                  <a:solidFill>
                    <a:srgbClr val="00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b="1" dirty="0">
                  <a:solidFill>
                    <a:srgbClr val="00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400" b="1" dirty="0">
                  <a:solidFill>
                    <a:srgbClr val="0033CC"/>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400" b="1" dirty="0">
                  <a:solidFill>
                    <a:srgbClr val="0033CC"/>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400" b="1" dirty="0">
                  <a:solidFill>
                    <a:srgbClr val="0033CC"/>
                  </a:solidFill>
                  <a:latin typeface="Arial" charset="0"/>
                  <a:ea typeface="ＭＳ Ｐゴシック" pitchFamily="34" charset="-128"/>
                  <a:cs typeface="Arial" charset="0"/>
                </a:endParaRPr>
              </a:p>
            </p:txBody>
          </p:sp>
          <p:sp>
            <p:nvSpPr>
              <p:cNvPr id="154" name="TextBox 153"/>
              <p:cNvSpPr txBox="1"/>
              <p:nvPr/>
            </p:nvSpPr>
            <p:spPr>
              <a:xfrm>
                <a:off x="5243530" y="1792962"/>
                <a:ext cx="2061820" cy="830997"/>
              </a:xfrm>
              <a:prstGeom prst="rect">
                <a:avLst/>
              </a:prstGeom>
              <a:noFill/>
            </p:spPr>
            <p:txBody>
              <a:bodyPr wrap="square" rtlCol="0">
                <a:spAutoFit/>
              </a:bodyPr>
              <a:lstStyle/>
              <a:p>
                <a:r>
                  <a:rPr kumimoji="1" lang="en-US" sz="2400" dirty="0">
                    <a:solidFill>
                      <a:srgbClr val="002060"/>
                    </a:solidFill>
                    <a:ea typeface="MS PGothic" pitchFamily="34" charset="-128"/>
                  </a:rPr>
                  <a:t>High level Design</a:t>
                </a:r>
              </a:p>
            </p:txBody>
          </p:sp>
          <p:cxnSp>
            <p:nvCxnSpPr>
              <p:cNvPr id="155" name="Straight Arrow Connector 60"/>
              <p:cNvCxnSpPr>
                <a:cxnSpLocks noChangeShapeType="1"/>
              </p:cNvCxnSpPr>
              <p:nvPr/>
            </p:nvCxnSpPr>
            <p:spPr bwMode="auto">
              <a:xfrm flipH="1" flipV="1">
                <a:off x="4986336" y="4956202"/>
                <a:ext cx="918104" cy="5216"/>
              </a:xfrm>
              <a:prstGeom prst="straightConnector1">
                <a:avLst/>
              </a:prstGeom>
              <a:noFill/>
              <a:ln w="12700" algn="ctr">
                <a:solidFill>
                  <a:schemeClr val="tx1"/>
                </a:solidFill>
                <a:round/>
                <a:headEnd/>
                <a:tailEnd type="arrow" w="med" len="med"/>
              </a:ln>
            </p:spPr>
          </p:cxnSp>
          <p:cxnSp>
            <p:nvCxnSpPr>
              <p:cNvPr id="156" name="Straight Arrow Connector 59"/>
              <p:cNvCxnSpPr>
                <a:cxnSpLocks noChangeShapeType="1"/>
                <a:stCxn id="168" idx="2"/>
              </p:cNvCxnSpPr>
              <p:nvPr/>
            </p:nvCxnSpPr>
            <p:spPr bwMode="auto">
              <a:xfrm>
                <a:off x="6477983" y="4982289"/>
                <a:ext cx="974735" cy="9202"/>
              </a:xfrm>
              <a:prstGeom prst="straightConnector1">
                <a:avLst/>
              </a:prstGeom>
              <a:noFill/>
              <a:ln w="12700" algn="ctr">
                <a:solidFill>
                  <a:schemeClr val="tx1"/>
                </a:solidFill>
                <a:round/>
                <a:headEnd/>
                <a:tailEnd type="arrow" w="med" len="med"/>
              </a:ln>
            </p:spPr>
          </p:cxnSp>
          <p:sp>
            <p:nvSpPr>
              <p:cNvPr id="157" name="Rectangle 45"/>
              <p:cNvSpPr>
                <a:spLocks noChangeArrowheads="1"/>
              </p:cNvSpPr>
              <p:nvPr/>
            </p:nvSpPr>
            <p:spPr bwMode="auto">
              <a:xfrm>
                <a:off x="6769491" y="5286375"/>
                <a:ext cx="1458014" cy="523220"/>
              </a:xfrm>
              <a:prstGeom prst="rect">
                <a:avLst/>
              </a:prstGeom>
              <a:noFill/>
              <a:ln w="9525">
                <a:noFill/>
                <a:miter lim="800000"/>
                <a:headEnd/>
                <a:tailEnd/>
              </a:ln>
            </p:spPr>
            <p:txBody>
              <a:bodyPr>
                <a:spAutoFit/>
              </a:bodyPr>
              <a:lstStyle/>
              <a:p>
                <a:r>
                  <a:rPr kumimoji="1" lang="en-US" altLang="ja-JP" sz="1400" b="1" dirty="0" smtClean="0">
                    <a:solidFill>
                      <a:srgbClr val="000000"/>
                    </a:solidFill>
                  </a:rPr>
                  <a:t>19/09/2016</a:t>
                </a:r>
                <a:endParaRPr kumimoji="1" lang="en-US" altLang="ja-JP" sz="1400" b="1" dirty="0">
                  <a:solidFill>
                    <a:srgbClr val="000000"/>
                  </a:solidFill>
                </a:endParaRPr>
              </a:p>
              <a:p>
                <a:endParaRPr kumimoji="1" lang="en-US" altLang="ja-JP" sz="1400" b="1" dirty="0">
                  <a:solidFill>
                    <a:srgbClr val="000000"/>
                  </a:solidFill>
                </a:endParaRPr>
              </a:p>
            </p:txBody>
          </p:sp>
          <p:sp>
            <p:nvSpPr>
              <p:cNvPr id="158" name="AutoShape 67"/>
              <p:cNvSpPr>
                <a:spLocks noChangeArrowheads="1"/>
              </p:cNvSpPr>
              <p:nvPr/>
            </p:nvSpPr>
            <p:spPr bwMode="auto">
              <a:xfrm>
                <a:off x="7498498" y="1595436"/>
                <a:ext cx="2889686" cy="1219201"/>
              </a:xfrm>
              <a:prstGeom prst="roundRect">
                <a:avLst>
                  <a:gd name="adj" fmla="val 13194"/>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buFont typeface="Times New Roman" pitchFamily="16" charset="0"/>
                  <a:buNone/>
                  <a:defRPr/>
                </a:pPr>
                <a:endParaRPr kumimoji="1" lang="en-US" altLang="ja-JP" b="1" dirty="0">
                  <a:solidFill>
                    <a:srgbClr val="00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b="1" dirty="0">
                  <a:solidFill>
                    <a:srgbClr val="00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b="1" dirty="0">
                  <a:solidFill>
                    <a:srgbClr val="00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600" b="1" dirty="0">
                  <a:solidFill>
                    <a:srgbClr val="FF0000"/>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400" b="1" dirty="0">
                  <a:solidFill>
                    <a:srgbClr val="0033CC"/>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400" b="1" dirty="0">
                  <a:solidFill>
                    <a:srgbClr val="0033CC"/>
                  </a:solidFill>
                  <a:latin typeface="Arial" charset="0"/>
                  <a:ea typeface="ＭＳ Ｐゴシック" pitchFamily="34" charset="-128"/>
                  <a:cs typeface="Arial" charset="0"/>
                </a:endParaRPr>
              </a:p>
              <a:p>
                <a:pPr algn="ctr">
                  <a:buFont typeface="Times New Roman" pitchFamily="16" charset="0"/>
                  <a:buNone/>
                  <a:defRPr/>
                </a:pPr>
                <a:endParaRPr kumimoji="1" lang="en-US" altLang="ja-JP" sz="1400" b="1" dirty="0">
                  <a:solidFill>
                    <a:srgbClr val="0033CC"/>
                  </a:solidFill>
                  <a:latin typeface="Arial" charset="0"/>
                  <a:ea typeface="ＭＳ Ｐゴシック" pitchFamily="34" charset="-128"/>
                  <a:cs typeface="Arial" charset="0"/>
                </a:endParaRPr>
              </a:p>
            </p:txBody>
          </p:sp>
          <p:sp>
            <p:nvSpPr>
              <p:cNvPr id="159" name="TextBox 158"/>
              <p:cNvSpPr txBox="1"/>
              <p:nvPr/>
            </p:nvSpPr>
            <p:spPr>
              <a:xfrm>
                <a:off x="7610439" y="1792962"/>
                <a:ext cx="2627843" cy="830997"/>
              </a:xfrm>
              <a:prstGeom prst="rect">
                <a:avLst/>
              </a:prstGeom>
              <a:noFill/>
            </p:spPr>
            <p:txBody>
              <a:bodyPr wrap="square" rtlCol="0">
                <a:spAutoFit/>
              </a:bodyPr>
              <a:lstStyle/>
              <a:p>
                <a:r>
                  <a:rPr kumimoji="1" lang="en-US" sz="2400" dirty="0" smtClean="0">
                    <a:solidFill>
                      <a:srgbClr val="002060"/>
                    </a:solidFill>
                    <a:ea typeface="MS PGothic" pitchFamily="34" charset="-128"/>
                  </a:rPr>
                  <a:t>Implementation</a:t>
                </a:r>
              </a:p>
              <a:p>
                <a:r>
                  <a:rPr kumimoji="1" lang="en-US" sz="2400" dirty="0" smtClean="0">
                    <a:solidFill>
                      <a:srgbClr val="002060"/>
                    </a:solidFill>
                    <a:ea typeface="MS PGothic" pitchFamily="34" charset="-128"/>
                  </a:rPr>
                  <a:t>And Testing</a:t>
                </a:r>
                <a:endParaRPr kumimoji="1" lang="en-US" sz="2400" dirty="0">
                  <a:solidFill>
                    <a:srgbClr val="002060"/>
                  </a:solidFill>
                  <a:ea typeface="MS PGothic" pitchFamily="34" charset="-128"/>
                </a:endParaRPr>
              </a:p>
            </p:txBody>
          </p:sp>
          <p:cxnSp>
            <p:nvCxnSpPr>
              <p:cNvPr id="160" name="Straight Arrow Connector 60"/>
              <p:cNvCxnSpPr>
                <a:cxnSpLocks noChangeShapeType="1"/>
              </p:cNvCxnSpPr>
              <p:nvPr/>
            </p:nvCxnSpPr>
            <p:spPr bwMode="auto">
              <a:xfrm flipH="1" flipV="1">
                <a:off x="7432723" y="4974466"/>
                <a:ext cx="1128910" cy="19018"/>
              </a:xfrm>
              <a:prstGeom prst="straightConnector1">
                <a:avLst/>
              </a:prstGeom>
              <a:noFill/>
              <a:ln w="12700" algn="ctr">
                <a:solidFill>
                  <a:schemeClr val="tx1"/>
                </a:solidFill>
                <a:round/>
                <a:headEnd/>
                <a:tailEnd type="arrow" w="med" len="med"/>
              </a:ln>
            </p:spPr>
          </p:cxnSp>
          <p:sp>
            <p:nvSpPr>
              <p:cNvPr id="161" name="Rectangle 45"/>
              <p:cNvSpPr>
                <a:spLocks noChangeArrowheads="1"/>
              </p:cNvSpPr>
              <p:nvPr/>
            </p:nvSpPr>
            <p:spPr bwMode="auto">
              <a:xfrm>
                <a:off x="7875511" y="4371288"/>
                <a:ext cx="2055118" cy="523220"/>
              </a:xfrm>
              <a:prstGeom prst="rect">
                <a:avLst/>
              </a:prstGeom>
              <a:noFill/>
              <a:ln w="9525">
                <a:noFill/>
                <a:miter lim="800000"/>
                <a:headEnd/>
                <a:tailEnd/>
              </a:ln>
            </p:spPr>
            <p:txBody>
              <a:bodyPr wrap="square">
                <a:spAutoFit/>
              </a:bodyPr>
              <a:lstStyle/>
              <a:p>
                <a:r>
                  <a:rPr lang="en-US" altLang="ja-JP" sz="1400" dirty="0" smtClean="0">
                    <a:solidFill>
                      <a:srgbClr val="000000"/>
                    </a:solidFill>
                  </a:rPr>
                  <a:t>3 </a:t>
                </a:r>
                <a:r>
                  <a:rPr lang="en-US" altLang="ja-JP" sz="1400" dirty="0">
                    <a:solidFill>
                      <a:srgbClr val="000000"/>
                    </a:solidFill>
                  </a:rPr>
                  <a:t>Engineers, </a:t>
                </a:r>
              </a:p>
              <a:p>
                <a:r>
                  <a:rPr lang="en-US" altLang="ja-JP" sz="1400" dirty="0">
                    <a:solidFill>
                      <a:srgbClr val="000000"/>
                    </a:solidFill>
                  </a:rPr>
                  <a:t>3</a:t>
                </a:r>
                <a:r>
                  <a:rPr lang="en-US" altLang="ja-JP" sz="1400" dirty="0" smtClean="0">
                    <a:solidFill>
                      <a:srgbClr val="000000"/>
                    </a:solidFill>
                  </a:rPr>
                  <a:t> </a:t>
                </a:r>
                <a:r>
                  <a:rPr lang="en-US" altLang="ja-JP" sz="1400" dirty="0">
                    <a:solidFill>
                      <a:srgbClr val="000000"/>
                    </a:solidFill>
                  </a:rPr>
                  <a:t>Months</a:t>
                </a:r>
              </a:p>
            </p:txBody>
          </p:sp>
          <p:sp>
            <p:nvSpPr>
              <p:cNvPr id="162" name="Rectangle 45"/>
              <p:cNvSpPr>
                <a:spLocks noChangeArrowheads="1"/>
              </p:cNvSpPr>
              <p:nvPr/>
            </p:nvSpPr>
            <p:spPr bwMode="auto">
              <a:xfrm>
                <a:off x="9636379" y="5338610"/>
                <a:ext cx="1966007" cy="738664"/>
              </a:xfrm>
              <a:prstGeom prst="rect">
                <a:avLst/>
              </a:prstGeom>
              <a:noFill/>
              <a:ln w="9525">
                <a:noFill/>
                <a:miter lim="800000"/>
                <a:headEnd/>
                <a:tailEnd/>
              </a:ln>
            </p:spPr>
            <p:txBody>
              <a:bodyPr wrap="square">
                <a:spAutoFit/>
              </a:bodyPr>
              <a:lstStyle/>
              <a:p>
                <a:r>
                  <a:rPr kumimoji="1" lang="en-US" altLang="ja-JP" sz="1400" b="1" dirty="0" smtClean="0">
                    <a:solidFill>
                      <a:srgbClr val="000000"/>
                    </a:solidFill>
                  </a:rPr>
                  <a:t>21/12/2016</a:t>
                </a:r>
              </a:p>
              <a:p>
                <a:r>
                  <a:rPr kumimoji="1" lang="en-US" altLang="ja-JP" sz="1400" dirty="0">
                    <a:solidFill>
                      <a:srgbClr val="000000"/>
                    </a:solidFill>
                  </a:rPr>
                  <a:t>(Project </a:t>
                </a:r>
                <a:r>
                  <a:rPr kumimoji="1" lang="en-US" altLang="ja-JP" sz="1400" dirty="0" smtClean="0">
                    <a:solidFill>
                      <a:srgbClr val="000000"/>
                    </a:solidFill>
                  </a:rPr>
                  <a:t>End </a:t>
                </a:r>
                <a:r>
                  <a:rPr kumimoji="1" lang="en-US" altLang="ja-JP" sz="1400" dirty="0">
                    <a:solidFill>
                      <a:srgbClr val="000000"/>
                    </a:solidFill>
                  </a:rPr>
                  <a:t>Date</a:t>
                </a:r>
                <a:r>
                  <a:rPr kumimoji="1" lang="en-US" altLang="ja-JP" sz="1400" dirty="0" smtClean="0">
                    <a:solidFill>
                      <a:srgbClr val="000000"/>
                    </a:solidFill>
                  </a:rPr>
                  <a:t>)</a:t>
                </a:r>
                <a:endParaRPr kumimoji="1" lang="en-US" altLang="ja-JP" sz="1400" b="1" dirty="0">
                  <a:solidFill>
                    <a:srgbClr val="000000"/>
                  </a:solidFill>
                </a:endParaRPr>
              </a:p>
              <a:p>
                <a:endParaRPr kumimoji="1" lang="en-US" altLang="ja-JP" sz="1400" b="1" dirty="0">
                  <a:solidFill>
                    <a:srgbClr val="000000"/>
                  </a:solidFill>
                </a:endParaRPr>
              </a:p>
            </p:txBody>
          </p:sp>
        </p:grpSp>
      </p:grpSp>
      <p:sp>
        <p:nvSpPr>
          <p:cNvPr id="173" name="Rectangle 45"/>
          <p:cNvSpPr>
            <a:spLocks noChangeArrowheads="1"/>
          </p:cNvSpPr>
          <p:nvPr/>
        </p:nvSpPr>
        <p:spPr bwMode="auto">
          <a:xfrm>
            <a:off x="4800844" y="5532995"/>
            <a:ext cx="1458014" cy="523220"/>
          </a:xfrm>
          <a:prstGeom prst="rect">
            <a:avLst/>
          </a:prstGeom>
          <a:noFill/>
          <a:ln w="9525">
            <a:noFill/>
            <a:miter lim="800000"/>
            <a:headEnd/>
            <a:tailEnd/>
          </a:ln>
        </p:spPr>
        <p:txBody>
          <a:bodyPr>
            <a:spAutoFit/>
          </a:bodyPr>
          <a:lstStyle/>
          <a:p>
            <a:r>
              <a:rPr kumimoji="1" lang="en-US" altLang="ja-JP" sz="1400" b="1" dirty="0" smtClean="0">
                <a:solidFill>
                  <a:srgbClr val="000000"/>
                </a:solidFill>
              </a:rPr>
              <a:t>17/08/2016</a:t>
            </a:r>
            <a:endParaRPr kumimoji="1" lang="en-US" altLang="ja-JP" sz="1400" b="1" dirty="0">
              <a:solidFill>
                <a:srgbClr val="000000"/>
              </a:solidFill>
            </a:endParaRPr>
          </a:p>
          <a:p>
            <a:endParaRPr kumimoji="1" lang="en-US" altLang="ja-JP" sz="1400" b="1" dirty="0">
              <a:solidFill>
                <a:srgbClr val="000000"/>
              </a:solidFill>
            </a:endParaRPr>
          </a:p>
        </p:txBody>
      </p:sp>
      <p:sp>
        <p:nvSpPr>
          <p:cNvPr id="174" name="Rectangle 45"/>
          <p:cNvSpPr>
            <a:spLocks noChangeArrowheads="1"/>
          </p:cNvSpPr>
          <p:nvPr/>
        </p:nvSpPr>
        <p:spPr bwMode="auto">
          <a:xfrm>
            <a:off x="1933338" y="5498707"/>
            <a:ext cx="1458014" cy="523220"/>
          </a:xfrm>
          <a:prstGeom prst="rect">
            <a:avLst/>
          </a:prstGeom>
          <a:noFill/>
          <a:ln w="9525">
            <a:noFill/>
            <a:miter lim="800000"/>
            <a:headEnd/>
            <a:tailEnd/>
          </a:ln>
        </p:spPr>
        <p:txBody>
          <a:bodyPr>
            <a:spAutoFit/>
          </a:bodyPr>
          <a:lstStyle/>
          <a:p>
            <a:r>
              <a:rPr kumimoji="1" lang="en-US" altLang="ja-JP" sz="1400" b="1" dirty="0" smtClean="0">
                <a:solidFill>
                  <a:srgbClr val="000000"/>
                </a:solidFill>
              </a:rPr>
              <a:t>27/06/2016</a:t>
            </a:r>
            <a:endParaRPr kumimoji="1" lang="en-US" altLang="ja-JP" sz="1400" b="1" dirty="0">
              <a:solidFill>
                <a:srgbClr val="000000"/>
              </a:solidFill>
            </a:endParaRPr>
          </a:p>
          <a:p>
            <a:endParaRPr kumimoji="1" lang="en-US" altLang="ja-JP" sz="1400" b="1" dirty="0">
              <a:solidFill>
                <a:srgbClr val="000000"/>
              </a:solidFill>
            </a:endParaRPr>
          </a:p>
        </p:txBody>
      </p:sp>
      <p:sp>
        <p:nvSpPr>
          <p:cNvPr id="175" name="Rectangle 45"/>
          <p:cNvSpPr>
            <a:spLocks noChangeArrowheads="1"/>
          </p:cNvSpPr>
          <p:nvPr/>
        </p:nvSpPr>
        <p:spPr bwMode="auto">
          <a:xfrm>
            <a:off x="7305350" y="5525011"/>
            <a:ext cx="1458014" cy="523220"/>
          </a:xfrm>
          <a:prstGeom prst="rect">
            <a:avLst/>
          </a:prstGeom>
          <a:noFill/>
          <a:ln w="9525">
            <a:noFill/>
            <a:miter lim="800000"/>
            <a:headEnd/>
            <a:tailEnd/>
          </a:ln>
        </p:spPr>
        <p:txBody>
          <a:bodyPr>
            <a:spAutoFit/>
          </a:bodyPr>
          <a:lstStyle/>
          <a:p>
            <a:r>
              <a:rPr kumimoji="1" lang="en-US" altLang="ja-JP" sz="1400" b="1" dirty="0" smtClean="0">
                <a:solidFill>
                  <a:srgbClr val="000000"/>
                </a:solidFill>
              </a:rPr>
              <a:t>21/09/2016</a:t>
            </a:r>
            <a:endParaRPr kumimoji="1" lang="en-US" altLang="ja-JP" sz="1400" b="1" dirty="0">
              <a:solidFill>
                <a:srgbClr val="000000"/>
              </a:solidFill>
            </a:endParaRPr>
          </a:p>
          <a:p>
            <a:endParaRPr kumimoji="1" lang="en-US" altLang="ja-JP" sz="1400" b="1" dirty="0">
              <a:solidFill>
                <a:srgbClr val="000000"/>
              </a:solidFill>
            </a:endParaRPr>
          </a:p>
        </p:txBody>
      </p:sp>
    </p:spTree>
    <p:extLst>
      <p:ext uri="{BB962C8B-B14F-4D97-AF65-F5344CB8AC3E}">
        <p14:creationId xmlns:p14="http://schemas.microsoft.com/office/powerpoint/2010/main" val="1567936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treamWave_PC_E">
  <a:themeElements>
    <a:clrScheme name="NEC_2010">
      <a:dk1>
        <a:srgbClr val="000000"/>
      </a:dk1>
      <a:lt1>
        <a:srgbClr val="FFFFFF"/>
      </a:lt1>
      <a:dk2>
        <a:srgbClr val="000000"/>
      </a:dk2>
      <a:lt2>
        <a:srgbClr val="808080"/>
      </a:lt2>
      <a:accent1>
        <a:srgbClr val="FFD200"/>
      </a:accent1>
      <a:accent2>
        <a:srgbClr val="E62D00"/>
      </a:accent2>
      <a:accent3>
        <a:srgbClr val="69B43C"/>
      </a:accent3>
      <a:accent4>
        <a:srgbClr val="00B4A0"/>
      </a:accent4>
      <a:accent5>
        <a:srgbClr val="1414A0"/>
      </a:accent5>
      <a:accent6>
        <a:srgbClr val="009682"/>
      </a:accent6>
      <a:hlink>
        <a:srgbClr val="00B4A0"/>
      </a:hlink>
      <a:folHlink>
        <a:srgbClr val="69B43C"/>
      </a:folHlink>
    </a:clrScheme>
    <a:fontScheme name="NEC_2010">
      <a:majorFont>
        <a:latin typeface="Arial"/>
        <a:ea typeface="HGP創英角ｺﾞｼｯｸUB"/>
        <a:cs typeface=""/>
      </a:majorFont>
      <a:minorFont>
        <a:latin typeface="Arial"/>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eme1">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ユーザー定義 1">
      <a:majorFont>
        <a:latin typeface="Verdana"/>
        <a:ea typeface="Verdana"/>
        <a:cs typeface=""/>
      </a:majorFont>
      <a:minorFont>
        <a:latin typeface="Verdana"/>
        <a:ea typeface="Verdan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31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61C3709D-B509-47C7-A493-3CF686B05480}" vid="{E4A6B0AB-40A9-4257-BE40-30759D14D753}"/>
    </a:ext>
  </a:extLst>
</a:theme>
</file>

<file path=ppt/theme/theme4.xml><?xml version="1.0" encoding="utf-8"?>
<a:theme xmlns:a="http://schemas.openxmlformats.org/drawingml/2006/main" name="4_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ユーザー定義 1">
      <a:majorFont>
        <a:latin typeface="Verdana"/>
        <a:ea typeface="Verdana"/>
        <a:cs typeface=""/>
      </a:majorFont>
      <a:minorFont>
        <a:latin typeface="Verdana"/>
        <a:ea typeface="Verdan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31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ユーザー定義 1">
      <a:majorFont>
        <a:latin typeface="Verdana"/>
        <a:ea typeface="Verdana"/>
        <a:cs typeface=""/>
      </a:majorFont>
      <a:minorFont>
        <a:latin typeface="Verdana"/>
        <a:ea typeface="Verdan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31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ユーザー定義 1">
      <a:majorFont>
        <a:latin typeface="Verdana"/>
        <a:ea typeface="Verdana"/>
        <a:cs typeface=""/>
      </a:majorFont>
      <a:minorFont>
        <a:latin typeface="Verdana"/>
        <a:ea typeface="Verdan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31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ユーザー定義 1">
      <a:majorFont>
        <a:latin typeface="Verdana"/>
        <a:ea typeface="Verdana"/>
        <a:cs typeface=""/>
      </a:majorFont>
      <a:minorFont>
        <a:latin typeface="Verdana"/>
        <a:ea typeface="Verdan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31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3_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ユーザー定義 1">
      <a:majorFont>
        <a:latin typeface="Verdana"/>
        <a:ea typeface="Verdana"/>
        <a:cs typeface=""/>
      </a:majorFont>
      <a:minorFont>
        <a:latin typeface="Verdana"/>
        <a:ea typeface="Verdan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31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10022</TotalTime>
  <Words>4719</Words>
  <Application>Microsoft Office PowerPoint</Application>
  <PresentationFormat>Widescreen</PresentationFormat>
  <Paragraphs>961</Paragraphs>
  <Slides>55</Slides>
  <Notes>3</Notes>
  <HiddenSlides>0</HiddenSlides>
  <MMClips>0</MMClips>
  <ScaleCrop>false</ScaleCrop>
  <HeadingPairs>
    <vt:vector size="8" baseType="variant">
      <vt:variant>
        <vt:lpstr>Fonts Used</vt:lpstr>
      </vt:variant>
      <vt:variant>
        <vt:i4>13</vt:i4>
      </vt:variant>
      <vt:variant>
        <vt:lpstr>Theme</vt:lpstr>
      </vt:variant>
      <vt:variant>
        <vt:i4>8</vt:i4>
      </vt:variant>
      <vt:variant>
        <vt:lpstr>Embedded OLE Servers</vt:lpstr>
      </vt:variant>
      <vt:variant>
        <vt:i4>1</vt:i4>
      </vt:variant>
      <vt:variant>
        <vt:lpstr>Slide Titles</vt:lpstr>
      </vt:variant>
      <vt:variant>
        <vt:i4>55</vt:i4>
      </vt:variant>
    </vt:vector>
  </HeadingPairs>
  <TitlesOfParts>
    <vt:vector size="77" baseType="lpstr">
      <vt:lpstr>メイリオ</vt:lpstr>
      <vt:lpstr>MS PGothic</vt:lpstr>
      <vt:lpstr>MS PGothic</vt:lpstr>
      <vt:lpstr>-apple-system</vt:lpstr>
      <vt:lpstr>Arial</vt:lpstr>
      <vt:lpstr>Calibri</vt:lpstr>
      <vt:lpstr>Calibri Light</vt:lpstr>
      <vt:lpstr>Courier New</vt:lpstr>
      <vt:lpstr>HGP創英角ｺﾞｼｯｸUB</vt:lpstr>
      <vt:lpstr>Tahoma</vt:lpstr>
      <vt:lpstr>Times New Roman</vt:lpstr>
      <vt:lpstr>Verdana</vt:lpstr>
      <vt:lpstr>Wingdings</vt:lpstr>
      <vt:lpstr>Office Theme</vt:lpstr>
      <vt:lpstr>1_StreamWave_PC_E</vt:lpstr>
      <vt:lpstr>Theme1</vt:lpstr>
      <vt:lpstr>4_NEC_standard4_3</vt:lpstr>
      <vt:lpstr>NEC_standard4_3</vt:lpstr>
      <vt:lpstr>1_NEC_standard4_3</vt:lpstr>
      <vt:lpstr>2_NEC_standard4_3</vt:lpstr>
      <vt:lpstr>3_NEC_standard4_3</vt:lpstr>
      <vt:lpstr>Worksheet</vt:lpstr>
      <vt:lpstr>Data Science Endeavors :  Deep Feature Synthesis (DFS) “FERIHA”</vt:lpstr>
      <vt:lpstr>Agenda</vt:lpstr>
      <vt:lpstr>Background &amp; Motivation</vt:lpstr>
      <vt:lpstr> Objective</vt:lpstr>
      <vt:lpstr> System Overview</vt:lpstr>
      <vt:lpstr>In Scope</vt:lpstr>
      <vt:lpstr>Out Of Scope</vt:lpstr>
      <vt:lpstr> Technical Approach</vt:lpstr>
      <vt:lpstr>Execution Approach</vt:lpstr>
      <vt:lpstr>    Working Model : DFS Algorithm Idea &amp; Execution  </vt:lpstr>
      <vt:lpstr>Example : Deep Feature Synthesis</vt:lpstr>
      <vt:lpstr>Example :Deep Feature Synthesis (Feature Abstraction: EFEAT,DFEAT)</vt:lpstr>
      <vt:lpstr>Deep Feature Synthesis (Feature Abstraction: RFEAT)</vt:lpstr>
      <vt:lpstr> Assumptions</vt:lpstr>
      <vt:lpstr> Milestones</vt:lpstr>
      <vt:lpstr> Acceptance Criteria</vt:lpstr>
      <vt:lpstr> Risks</vt:lpstr>
      <vt:lpstr>Glossary </vt:lpstr>
      <vt:lpstr>References :</vt:lpstr>
      <vt:lpstr>PowerPoint Presentation</vt:lpstr>
      <vt:lpstr>PowerPoint Presentation</vt:lpstr>
      <vt:lpstr>PHASE 1 &amp; PHASE 2: FERIHA</vt:lpstr>
      <vt:lpstr>Data Science Machine Code: Output</vt:lpstr>
      <vt:lpstr>DSM code Flow: Steps</vt:lpstr>
      <vt:lpstr>Specifications of DSM code (1):</vt:lpstr>
      <vt:lpstr>Specifications of DSM code (2):</vt:lpstr>
      <vt:lpstr>Specifications of DSM code (3):</vt:lpstr>
      <vt:lpstr>Specifications of DSM code (4):</vt:lpstr>
      <vt:lpstr>Specifications of DSM code (5):</vt:lpstr>
      <vt:lpstr>Specifications of DSM code (6):</vt:lpstr>
      <vt:lpstr>( Forward and Backward):DSM Model</vt:lpstr>
      <vt:lpstr>Phase 1 &amp; 2 ( DFEAT &amp; RFEAT) Results (1):</vt:lpstr>
      <vt:lpstr>Phase 1 &amp; 2 ( DFEAT &amp; RFEAT) Results (2) :</vt:lpstr>
      <vt:lpstr>ADDITIONAL SLIDES </vt:lpstr>
      <vt:lpstr>HLD : Slides #1</vt:lpstr>
      <vt:lpstr>HLD : Slide #2 (Module #2: Feature Engineering)</vt:lpstr>
      <vt:lpstr>PowerPoint Presentation</vt:lpstr>
      <vt:lpstr>Benefits of data science automation</vt:lpstr>
      <vt:lpstr>PowerPoint Presentation</vt:lpstr>
      <vt:lpstr>PowerPoint Presentation</vt:lpstr>
      <vt:lpstr>Business Goals : FERIHA</vt:lpstr>
      <vt:lpstr>PowerPoint Presentation</vt:lpstr>
      <vt:lpstr>PowerPoint Presentation</vt:lpstr>
      <vt:lpstr>PowerPoint Presentation</vt:lpstr>
      <vt:lpstr>PowerPoint Presentation</vt:lpstr>
      <vt:lpstr>Automation of DATA SCIENCE : FERIHA (Name of our Product)</vt:lpstr>
      <vt:lpstr>Kdd2015 Vs Company : Database</vt:lpstr>
      <vt:lpstr>Data Science Machine : Problem description</vt:lpstr>
      <vt:lpstr> Project (Automating Data Science) :  Plan Schedule</vt:lpstr>
      <vt:lpstr>Deep Feature Synthesis (Feature Abstraction: RFEAT)</vt:lpstr>
      <vt:lpstr>Deep Feature Synthesis (Feature Abstraction: DFEAT)</vt:lpstr>
      <vt:lpstr>Deep Feature Synthesis (Feature Abstraction: EFEAT)</vt:lpstr>
      <vt:lpstr>Execution Approach</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Aankita Kaur</dc:creator>
  <cp:lastModifiedBy>Aankita Kaur</cp:lastModifiedBy>
  <cp:revision>858</cp:revision>
  <dcterms:created xsi:type="dcterms:W3CDTF">2015-11-05T05:16:17Z</dcterms:created>
  <dcterms:modified xsi:type="dcterms:W3CDTF">2017-06-21T10:12:33Z</dcterms:modified>
</cp:coreProperties>
</file>