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79" r:id="rId6"/>
    <p:sldId id="280" r:id="rId7"/>
    <p:sldId id="290" r:id="rId8"/>
    <p:sldId id="291" r:id="rId9"/>
    <p:sldId id="282" r:id="rId10"/>
    <p:sldId id="292" r:id="rId11"/>
    <p:sldId id="294" r:id="rId12"/>
    <p:sldId id="296" r:id="rId13"/>
    <p:sldId id="295" r:id="rId14"/>
    <p:sldId id="297"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66" d="100"/>
          <a:sy n="66" d="100"/>
        </p:scale>
        <p:origin x="600" y="32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984317C-0ED1-82A5-0F4D-35875F53A96B}"/>
              </a:ext>
            </a:extLst>
          </p:cNvPr>
          <p:cNvSpPr txBox="1"/>
          <p:nvPr/>
        </p:nvSpPr>
        <p:spPr>
          <a:xfrm>
            <a:off x="4209326" y="1296364"/>
            <a:ext cx="3773347" cy="1938992"/>
          </a:xfrm>
          <a:prstGeom prst="rect">
            <a:avLst/>
          </a:prstGeom>
          <a:noFill/>
        </p:spPr>
        <p:txBody>
          <a:bodyPr wrap="square" rtlCol="0">
            <a:spAutoFit/>
          </a:bodyPr>
          <a:lstStyle/>
          <a:p>
            <a:pPr algn="ctr"/>
            <a:r>
              <a:rPr lang="en-US" sz="6000" dirty="0">
                <a:solidFill>
                  <a:schemeClr val="accent6"/>
                </a:solidFill>
              </a:rPr>
              <a:t>PLANET POINTS</a:t>
            </a:r>
            <a:endParaRPr lang="en-IN" sz="6000" dirty="0">
              <a:solidFill>
                <a:schemeClr val="accent6"/>
              </a:solidFill>
            </a:endParaRPr>
          </a:p>
        </p:txBody>
      </p:sp>
      <p:sp>
        <p:nvSpPr>
          <p:cNvPr id="14" name="TextBox 13">
            <a:extLst>
              <a:ext uri="{FF2B5EF4-FFF2-40B4-BE49-F238E27FC236}">
                <a16:creationId xmlns:a16="http://schemas.microsoft.com/office/drawing/2014/main" id="{1CD7C6B8-4B3D-28FC-554D-0B55C9F66B81}"/>
              </a:ext>
            </a:extLst>
          </p:cNvPr>
          <p:cNvSpPr txBox="1"/>
          <p:nvPr/>
        </p:nvSpPr>
        <p:spPr>
          <a:xfrm>
            <a:off x="3850510" y="5885959"/>
            <a:ext cx="4490977" cy="369332"/>
          </a:xfrm>
          <a:prstGeom prst="rect">
            <a:avLst/>
          </a:prstGeom>
          <a:noFill/>
        </p:spPr>
        <p:txBody>
          <a:bodyPr wrap="square" rtlCol="0">
            <a:spAutoFit/>
          </a:bodyPr>
          <a:lstStyle/>
          <a:p>
            <a:pPr algn="ctr"/>
            <a:r>
              <a:rPr lang="en-US" dirty="0">
                <a:solidFill>
                  <a:schemeClr val="bg1"/>
                </a:solidFill>
              </a:rPr>
              <a:t>Preserve the earth for the next generation.</a:t>
            </a:r>
            <a:endParaRPr lang="en-IN" dirty="0">
              <a:solidFill>
                <a:schemeClr val="bg1"/>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467FB-6EEC-5C02-FC83-E395E7BAFC00}"/>
              </a:ext>
            </a:extLst>
          </p:cNvPr>
          <p:cNvSpPr>
            <a:spLocks noGrp="1"/>
          </p:cNvSpPr>
          <p:nvPr>
            <p:ph idx="1"/>
          </p:nvPr>
        </p:nvSpPr>
        <p:spPr>
          <a:xfrm>
            <a:off x="1508759" y="1414002"/>
            <a:ext cx="8167675" cy="4130271"/>
          </a:xfrm>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Consumer Interaction is a crucial part of this project to work. Firstly, to bring in consumers, we would provide users with services of our own and act as an intermediary to services they need to access.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Recycle- users will be taught how to recycle various objects at home or will be connected to services that can take recyclable stuff off their hands and in the right places. They will be given tasks that they can voluntarily take up for good of the community, and they will get points for doing so.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Reading news and articles- users can read latest news and articles about steps taken by various organizations or persons all over the world in spirit of sustainability and contribution to environment. Reading about all the good that is being done for our world and its benefits is also a healthy habit to have, promoting a positive state of mind.</a:t>
            </a:r>
          </a:p>
        </p:txBody>
      </p:sp>
      <p:sp>
        <p:nvSpPr>
          <p:cNvPr id="4" name="Slide Number Placeholder 3">
            <a:extLst>
              <a:ext uri="{FF2B5EF4-FFF2-40B4-BE49-F238E27FC236}">
                <a16:creationId xmlns:a16="http://schemas.microsoft.com/office/drawing/2014/main" id="{2A442C3E-C4E9-FE2C-614D-E9D0D7A63AF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5" name="Footer Placeholder 4">
            <a:extLst>
              <a:ext uri="{FF2B5EF4-FFF2-40B4-BE49-F238E27FC236}">
                <a16:creationId xmlns:a16="http://schemas.microsoft.com/office/drawing/2014/main" id="{D1527A9E-B674-2950-EF2B-AA2AFF345A5E}"/>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185230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F21837-FCA1-FCCA-2503-7F287A135410}"/>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Footer Placeholder 4">
            <a:extLst>
              <a:ext uri="{FF2B5EF4-FFF2-40B4-BE49-F238E27FC236}">
                <a16:creationId xmlns:a16="http://schemas.microsoft.com/office/drawing/2014/main" id="{8102A611-2B39-5901-8E78-E488DB89A2FE}"/>
              </a:ext>
            </a:extLst>
          </p:cNvPr>
          <p:cNvSpPr>
            <a:spLocks noGrp="1"/>
          </p:cNvSpPr>
          <p:nvPr>
            <p:ph type="ftr" sz="quarter" idx="13"/>
          </p:nvPr>
        </p:nvSpPr>
        <p:spPr/>
        <p:txBody>
          <a:bodyPr/>
          <a:lstStyle/>
          <a:p>
            <a:r>
              <a:rPr lang="en-US"/>
              <a:t>Presentation title</a:t>
            </a:r>
            <a:endParaRPr lang="en-US" dirty="0"/>
          </a:p>
        </p:txBody>
      </p:sp>
      <p:sp>
        <p:nvSpPr>
          <p:cNvPr id="6" name="Content Placeholder 2">
            <a:extLst>
              <a:ext uri="{FF2B5EF4-FFF2-40B4-BE49-F238E27FC236}">
                <a16:creationId xmlns:a16="http://schemas.microsoft.com/office/drawing/2014/main" id="{E8758B3D-4509-3187-BD99-E5C7E44B02CA}"/>
              </a:ext>
            </a:extLst>
          </p:cNvPr>
          <p:cNvSpPr txBox="1">
            <a:spLocks/>
          </p:cNvSpPr>
          <p:nvPr/>
        </p:nvSpPr>
        <p:spPr>
          <a:xfrm>
            <a:off x="1508759" y="997317"/>
            <a:ext cx="8167675" cy="413027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0" indent="-285750">
              <a:lnSpc>
                <a:spcPct val="107000"/>
              </a:lnSpc>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Community Interaction- consumers will be informed about various movements happening internationally and domestically in spirit of sustainable development or caring for the environment, where they can partake by donating to their channels or joining in some activities, to earn points. Donating to charitable organizations or such movements directly or through our partner organizations/sponsors will also earn them points.</a:t>
            </a:r>
          </a:p>
          <a:p>
            <a:pPr marL="285750" lvl="0" indent="-285750">
              <a:lnSpc>
                <a:spcPct val="107000"/>
              </a:lnSpc>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Surveys and Quizzes- users of our app can take part in quizzes and surveys on our app to earn points as well.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Providing courses and certifications- we can take our application to the next level with a future plan of helping our users in getting certifications by going through various courses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programmes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about sustainability and Sustainable Development Goals, by joining hands with platforms such as Coursers, edX, UN SDG Academy that provide these courses. These certifications can add to people’s resume and align themselves with Corporate Social Responsibilities (CSRs) of companies, which ultimately lie with its employees.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p>
        </p:txBody>
      </p:sp>
    </p:spTree>
    <p:extLst>
      <p:ext uri="{BB962C8B-B14F-4D97-AF65-F5344CB8AC3E}">
        <p14:creationId xmlns:p14="http://schemas.microsoft.com/office/powerpoint/2010/main" val="135117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4" name="TextBox 3">
            <a:extLst>
              <a:ext uri="{FF2B5EF4-FFF2-40B4-BE49-F238E27FC236}">
                <a16:creationId xmlns:a16="http://schemas.microsoft.com/office/drawing/2014/main" id="{1878F2D9-BC8E-FC7E-4291-2FDFF12FEE78}"/>
              </a:ext>
            </a:extLst>
          </p:cNvPr>
          <p:cNvSpPr txBox="1"/>
          <p:nvPr/>
        </p:nvSpPr>
        <p:spPr>
          <a:xfrm>
            <a:off x="1527048" y="3475048"/>
            <a:ext cx="3460831" cy="923330"/>
          </a:xfrm>
          <a:prstGeom prst="rect">
            <a:avLst/>
          </a:prstGeom>
          <a:noFill/>
        </p:spPr>
        <p:txBody>
          <a:bodyPr wrap="square" rtlCol="0">
            <a:spAutoFit/>
          </a:bodyPr>
          <a:lstStyle/>
          <a:p>
            <a:r>
              <a:rPr lang="en-US" dirty="0"/>
              <a:t>Team name: </a:t>
            </a:r>
            <a:r>
              <a:rPr lang="en-US" dirty="0" err="1"/>
              <a:t>Flinc</a:t>
            </a:r>
            <a:endParaRPr lang="en-US" dirty="0"/>
          </a:p>
          <a:p>
            <a:r>
              <a:rPr lang="en-US" dirty="0"/>
              <a:t>Members: </a:t>
            </a:r>
            <a:r>
              <a:rPr lang="en-US" dirty="0" err="1"/>
              <a:t>Sagnik</a:t>
            </a:r>
            <a:r>
              <a:rPr lang="en-US" dirty="0"/>
              <a:t> Mukherjee, </a:t>
            </a:r>
            <a:r>
              <a:rPr lang="en-US" dirty="0" err="1"/>
              <a:t>Anugrahat</a:t>
            </a:r>
            <a:r>
              <a:rPr lang="en-US" dirty="0"/>
              <a:t>, Prithvee Kanyal</a:t>
            </a:r>
            <a:endParaRPr lang="en-IN"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An app that teaches you all that you want to know about sustainable development, its need and ways you can contribute to the world.</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Environment friendly news and happenings in spirit of sustainability, along with an interactive interface that allows the user to take part in community events and movements all around the world. Take quizzes and surveys and complete tasks to earn prizes and get free rewards!</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Learn how to recycle, what to recycle and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complete tasks to earn points!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Planet Points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SPREADING AWARENESS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969912"/>
            <a:ext cx="3741928" cy="3684588"/>
          </a:xfrm>
        </p:spPr>
        <p:txBody>
          <a:bodyPr/>
          <a:lstStyle/>
          <a:p>
            <a:r>
              <a:rPr lang="en-US" sz="1600" dirty="0"/>
              <a:t>News and articles about sustainability and environmental affairs.</a:t>
            </a:r>
          </a:p>
          <a:p>
            <a:r>
              <a:rPr lang="en-US" sz="1600" dirty="0"/>
              <a:t>Learn about sustainable development and its need, the SDGs given by the UN and how we can implement these ideas in our life.</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GET REWARDED! [ AND IN A ECO FRIENDLY WAY :) ]</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2969912"/>
            <a:ext cx="3741928" cy="3684588"/>
          </a:xfrm>
        </p:spPr>
        <p:txBody>
          <a:bodyPr/>
          <a:lstStyle/>
          <a:p>
            <a:r>
              <a:rPr lang="en-US" sz="1600" dirty="0"/>
              <a:t>Earn points by taking part in quizzes and surveys, community events and completing tasks.</a:t>
            </a:r>
          </a:p>
          <a:p>
            <a:r>
              <a:rPr lang="en-US" sz="1600" dirty="0"/>
              <a:t>Claim goodies using these points and shipping is free of cost.</a:t>
            </a:r>
          </a:p>
          <a:p>
            <a:pPr marL="338328" lvl="1" indent="0">
              <a:buNone/>
            </a:pPr>
            <a:endParaRPr lang="en-US" sz="1400" dirty="0"/>
          </a:p>
          <a:p>
            <a:pPr marL="338328" lvl="1" indent="0">
              <a:buNone/>
            </a:pPr>
            <a:r>
              <a:rPr lang="en-US" sz="1400" dirty="0"/>
              <a:t>What’s more?</a:t>
            </a:r>
          </a:p>
          <a:p>
            <a:pPr marL="338328" lvl="1" indent="0">
              <a:buNone/>
            </a:pPr>
            <a:r>
              <a:rPr lang="en-US" sz="1400" dirty="0"/>
              <a:t>These goodies (pens, bags,  cloths, etc.) are made by people in NGOs and Charitable Institutions and promote sustainability and skill development.</a:t>
            </a:r>
          </a:p>
          <a:p>
            <a:endParaRPr lang="en-US" sz="1600"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17028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Planet points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Large scale reselling</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Connect users to resellers and recycling facilities that can help a lot of recyclable material reach the right destinations.</a:t>
            </a:r>
          </a:p>
          <a:p>
            <a:r>
              <a:rPr lang="en-US" dirty="0"/>
              <a:t>This can be done for furniture, glass bottles, plastic etc. </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COURSES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Link users to platforms providing courses that teach about sustainability.</a:t>
            </a:r>
          </a:p>
          <a:p>
            <a:r>
              <a:rPr lang="en-US" dirty="0"/>
              <a:t>Provide courses and licensed certifications at a discounted price.</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Sustainability projects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Rainwater harvesting systems, vertical hydroponic farming systems, recycled products, compost that can be made at home by users, guiding them through the whole process and getting them to the customer. </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5727"/>
            <a:ext cx="7013448" cy="1912747"/>
          </a:xfrm>
        </p:spPr>
        <p:txBody>
          <a:bodyPr/>
          <a:lstStyle/>
          <a:p>
            <a:r>
              <a:rPr lang="en-US" sz="3200" b="0" i="0" dirty="0">
                <a:solidFill>
                  <a:srgbClr val="202C8F"/>
                </a:solidFill>
                <a:effectLst/>
                <a:latin typeface="+mj-lt"/>
              </a:rPr>
              <a:t>The greatest threat to our planet is the belief that someone else will save it.</a:t>
            </a:r>
            <a:endParaRPr lang="en-US" sz="3200" dirty="0">
              <a:solidFill>
                <a:srgbClr val="202C8F"/>
              </a:solidFill>
              <a:latin typeface="+mj-lt"/>
            </a:endParaRP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4424225"/>
            <a:ext cx="3932238" cy="588963"/>
          </a:xfrm>
        </p:spPr>
        <p:txBody>
          <a:bodyPr/>
          <a:lstStyle/>
          <a:p>
            <a:r>
              <a:rPr lang="en-US" dirty="0"/>
              <a:t>Robert Swan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10773831" y="3611880"/>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How do we get sponsors?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Planet Points</a:t>
            </a:r>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467FB-6EEC-5C02-FC83-E395E7BAFC00}"/>
              </a:ext>
            </a:extLst>
          </p:cNvPr>
          <p:cNvSpPr>
            <a:spLocks noGrp="1"/>
          </p:cNvSpPr>
          <p:nvPr>
            <p:ph idx="1"/>
          </p:nvPr>
        </p:nvSpPr>
        <p:spPr>
          <a:xfrm>
            <a:off x="1508759" y="1344555"/>
            <a:ext cx="8167675" cy="4130271"/>
          </a:xfrm>
        </p:spPr>
        <p:txBody>
          <a:bodyPr/>
          <a:lstStyle/>
          <a:p>
            <a:pPr>
              <a:lnSpc>
                <a:spcPct val="107000"/>
              </a:lnSpc>
              <a:spcAft>
                <a:spcPts val="800"/>
              </a:spcAft>
            </a:pPr>
            <a:r>
              <a:rPr lang="en-US" sz="1800"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Value proposition for sponsors and partners: our values align with the Corporate Social Responsibilities of companies and their sponsorship indirectly or directly has a positive impact on global sustainability advancement.</a:t>
            </a:r>
            <a:endParaRPr lang="en-IN" sz="1800"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Our sponsors will have created a new brand image for themselves by associating themselves with </a:t>
            </a:r>
            <a:r>
              <a:rPr lang="en-IN" sz="1800"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a socially responsible and environmentally conscious initiative. They will be amongst the leaders of tomorrow, working towards a better future.</a:t>
            </a:r>
          </a:p>
          <a:p>
            <a:pPr>
              <a:lnSpc>
                <a:spcPct val="107000"/>
              </a:lnSpc>
              <a:spcAft>
                <a:spcPts val="800"/>
              </a:spcAft>
            </a:pPr>
            <a:r>
              <a:rPr lang="en-IN" sz="1800"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Our sponsors will also be able to reach newer audiences and will have increased engagement with consumers through advertising their services using our app.</a:t>
            </a:r>
          </a:p>
          <a:p>
            <a:pPr>
              <a:lnSpc>
                <a:spcPct val="107000"/>
              </a:lnSpc>
              <a:spcAft>
                <a:spcPts val="800"/>
              </a:spcAft>
            </a:pPr>
            <a:r>
              <a:rPr lang="en-IN" sz="1800"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Their partnership will contribute to the app’s mission of spreading awareness about SDGs and become a three-way profitable project, where the consumer will be satisfied as well as the company will be able to derive profit.</a:t>
            </a:r>
          </a:p>
        </p:txBody>
      </p:sp>
      <p:sp>
        <p:nvSpPr>
          <p:cNvPr id="4" name="Slide Number Placeholder 3">
            <a:extLst>
              <a:ext uri="{FF2B5EF4-FFF2-40B4-BE49-F238E27FC236}">
                <a16:creationId xmlns:a16="http://schemas.microsoft.com/office/drawing/2014/main" id="{2A442C3E-C4E9-FE2C-614D-E9D0D7A63AFF}"/>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5" name="Footer Placeholder 4">
            <a:extLst>
              <a:ext uri="{FF2B5EF4-FFF2-40B4-BE49-F238E27FC236}">
                <a16:creationId xmlns:a16="http://schemas.microsoft.com/office/drawing/2014/main" id="{D1527A9E-B674-2950-EF2B-AA2AFF345A5E}"/>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188680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CONSUMER INTERACTION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Planet Points</a:t>
            </a:r>
          </a:p>
        </p:txBody>
      </p:sp>
    </p:spTree>
    <p:extLst>
      <p:ext uri="{BB962C8B-B14F-4D97-AF65-F5344CB8AC3E}">
        <p14:creationId xmlns:p14="http://schemas.microsoft.com/office/powerpoint/2010/main" val="16391926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610</TotalTime>
  <Words>839</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Sabon Next LT</vt:lpstr>
      <vt:lpstr>Office Theme</vt:lpstr>
      <vt:lpstr>PowerPoint Presentation</vt:lpstr>
      <vt:lpstr>AGENDA</vt:lpstr>
      <vt:lpstr>Introduction</vt:lpstr>
      <vt:lpstr>AREAS OF FOCUS </vt:lpstr>
      <vt:lpstr>HOW WE GET THERE</vt:lpstr>
      <vt:lpstr>The greatest threat to our planet is the belief that someone else will save it.</vt:lpstr>
      <vt:lpstr>How do we get sponsors?</vt:lpstr>
      <vt:lpstr>PowerPoint Presentation</vt:lpstr>
      <vt:lpstr>CONSUMER INTERACTION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Prithvee Kanyal</dc:creator>
  <cp:lastModifiedBy>Prithvee Kanyal</cp:lastModifiedBy>
  <cp:revision>2</cp:revision>
  <dcterms:created xsi:type="dcterms:W3CDTF">2023-11-23T21:42:07Z</dcterms:created>
  <dcterms:modified xsi:type="dcterms:W3CDTF">2023-11-24T07:52:51Z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