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6"/>
  </p:notesMasterIdLst>
  <p:sldIdLst>
    <p:sldId id="256" r:id="rId2"/>
    <p:sldId id="257" r:id="rId3"/>
    <p:sldId id="410" r:id="rId4"/>
    <p:sldId id="40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41" autoAdjust="0"/>
  </p:normalViewPr>
  <p:slideViewPr>
    <p:cSldViewPr>
      <p:cViewPr varScale="1">
        <p:scale>
          <a:sx n="66" d="100"/>
          <a:sy n="66" d="100"/>
        </p:scale>
        <p:origin x="1228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B1709-23BA-47DC-930F-513ECCC237FE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C6AD48-001B-4170-9580-5A95ED66E9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000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49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8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00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0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33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2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13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53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47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5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51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4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470025"/>
          </a:xfrm>
        </p:spPr>
        <p:txBody>
          <a:bodyPr>
            <a:normAutofit/>
          </a:bodyPr>
          <a:lstStyle/>
          <a:p>
            <a:pPr algn="ctr"/>
            <a:r>
              <a:rPr lang="en-IN" sz="3200" dirty="0"/>
              <a:t>OpenMP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50796C9-10A1-3596-6D78-C7EF60115239}"/>
              </a:ext>
            </a:extLst>
          </p:cNvPr>
          <p:cNvSpPr txBox="1">
            <a:spLocks/>
          </p:cNvSpPr>
          <p:nvPr/>
        </p:nvSpPr>
        <p:spPr>
          <a:xfrm>
            <a:off x="682592" y="447357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 dirty="0"/>
              <a:t>Anugrah Jain</a:t>
            </a:r>
          </a:p>
          <a:p>
            <a:r>
              <a:rPr lang="en-IN" sz="2400" dirty="0"/>
              <a:t>Assistant Professor</a:t>
            </a:r>
          </a:p>
          <a:p>
            <a:r>
              <a:rPr lang="en-IN" sz="2400" dirty="0"/>
              <a:t>Computer Science and Engineering</a:t>
            </a:r>
          </a:p>
          <a:p>
            <a:r>
              <a:rPr lang="en-US" sz="2400" dirty="0"/>
              <a:t>Sardar Vallabhbhai National Institute of Technology, </a:t>
            </a:r>
            <a:r>
              <a:rPr lang="en-IN" sz="2400" dirty="0"/>
              <a:t>Surat</a:t>
            </a:r>
          </a:p>
        </p:txBody>
      </p:sp>
    </p:spTree>
    <p:extLst>
      <p:ext uri="{BB962C8B-B14F-4D97-AF65-F5344CB8AC3E}">
        <p14:creationId xmlns:p14="http://schemas.microsoft.com/office/powerpoint/2010/main" val="3186545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287962"/>
          </a:xfrm>
        </p:spPr>
        <p:txBody>
          <a:bodyPr>
            <a:normAutofit fontScale="55000" lnSpcReduction="20000"/>
          </a:bodyPr>
          <a:lstStyle/>
          <a:p>
            <a:pPr fontAlgn="base"/>
            <a:endParaRPr lang="en-US" dirty="0"/>
          </a:p>
          <a:p>
            <a:pPr algn="just" fontAlgn="base"/>
            <a:r>
              <a:rPr lang="en-US" sz="3800" dirty="0"/>
              <a:t>OpenMP (Open Multi-Processing) is an application programming interface (API) that supports multi-platform shared-memory multiprocessing programming in C, C++, and Fortran. </a:t>
            </a:r>
          </a:p>
          <a:p>
            <a:pPr algn="just" fontAlgn="base"/>
            <a:endParaRPr lang="en-US" sz="3800" dirty="0"/>
          </a:p>
          <a:p>
            <a:pPr algn="just" fontAlgn="base"/>
            <a:r>
              <a:rPr lang="en-US" sz="3800" dirty="0"/>
              <a:t>It supports many platforms, instruction-set architectures and operating systems, including Linux, macOS, and Windows. </a:t>
            </a:r>
          </a:p>
          <a:p>
            <a:pPr algn="just" fontAlgn="base"/>
            <a:endParaRPr lang="en-US" sz="3800" dirty="0"/>
          </a:p>
          <a:p>
            <a:pPr algn="just" fontAlgn="base"/>
            <a:r>
              <a:rPr lang="en-US" sz="3800" dirty="0"/>
              <a:t>It consists of a set of compiler directives, library routines, and environment variables that influence run-time behavior. </a:t>
            </a:r>
          </a:p>
          <a:p>
            <a:pPr algn="just" fontAlgn="base"/>
            <a:endParaRPr lang="en-US" sz="3800" dirty="0"/>
          </a:p>
          <a:p>
            <a:pPr algn="just" fontAlgn="base"/>
            <a:r>
              <a:rPr lang="en-US" sz="3800" dirty="0"/>
              <a:t>OpenMP is managed by a nonprofit technology consortium, “ OpenMP Architecture Review Board” jointly defined by various well-known hardware and software vendors, including Arm, AMD, IBM, Intel, Cray, HP, Fujitsu, Nvidia, NEC, Red Hat, Texas Instruments, and Oracle Corporation.</a:t>
            </a:r>
          </a:p>
          <a:p>
            <a:pPr marL="0" indent="0" algn="just" fontAlgn="base">
              <a:buNone/>
            </a:pP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185927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BCDFC-0283-B51B-4A4B-4FE89CE42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D7404-928C-FA1F-0ABC-649860244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9678-01EA-2B02-C309-B791A4D6E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105400"/>
          </a:xfrm>
        </p:spPr>
        <p:txBody>
          <a:bodyPr>
            <a:normAutofit fontScale="92500" lnSpcReduction="10000"/>
          </a:bodyPr>
          <a:lstStyle/>
          <a:p>
            <a:pPr fontAlgn="base"/>
            <a:endParaRPr lang="en-US" sz="2000" dirty="0"/>
          </a:p>
          <a:p>
            <a:pPr algn="just" fontAlgn="base"/>
            <a:r>
              <a:rPr lang="en-US" sz="2400" dirty="0"/>
              <a:t>OpenMP uses a portable, scalable model that gives programmers a simple and flexible interface for developing parallel applications for platforms ranging from the standard desktop computer to the supercomputer.</a:t>
            </a:r>
          </a:p>
          <a:p>
            <a:pPr algn="just" fontAlgn="base"/>
            <a:endParaRPr lang="en-US" sz="2400" dirty="0"/>
          </a:p>
          <a:p>
            <a:pPr algn="just" fontAlgn="base"/>
            <a:r>
              <a:rPr lang="en-US" sz="2400" dirty="0"/>
              <a:t>Usually, OpenMP is used for parallelism within a (multi-core) node while MPI is used for parallelism between nodes. </a:t>
            </a:r>
          </a:p>
          <a:p>
            <a:pPr algn="just" fontAlgn="base"/>
            <a:endParaRPr lang="en-US" sz="2400" dirty="0"/>
          </a:p>
          <a:p>
            <a:pPr algn="just" fontAlgn="base"/>
            <a:r>
              <a:rPr lang="en-US" sz="2400" dirty="0"/>
              <a:t>First proposed:</a:t>
            </a:r>
          </a:p>
          <a:p>
            <a:pPr lvl="1" algn="just" fontAlgn="base"/>
            <a:r>
              <a:rPr lang="en-US" sz="2000" dirty="0"/>
              <a:t>In 1997 for Fortran as Version 1.0</a:t>
            </a:r>
          </a:p>
          <a:p>
            <a:pPr lvl="1" algn="just" fontAlgn="base"/>
            <a:r>
              <a:rPr lang="en-US" sz="2000" dirty="0"/>
              <a:t>In 2002 for C/C++ as Version 2.0</a:t>
            </a:r>
          </a:p>
          <a:p>
            <a:pPr lvl="1" algn="just" fontAlgn="base"/>
            <a:r>
              <a:rPr lang="en-US" sz="2000" dirty="0"/>
              <a:t>In 2005 for C/C++/Fortran as Version 2.5</a:t>
            </a:r>
          </a:p>
          <a:p>
            <a:pPr algn="just" fontAlgn="base"/>
            <a:endParaRPr lang="en-US" sz="2400" dirty="0"/>
          </a:p>
          <a:p>
            <a:pPr algn="just" fontAlgn="base"/>
            <a:r>
              <a:rPr lang="en-US" sz="2400" dirty="0"/>
              <a:t>Last Stable Release: Version 6.0 in Nov 2024.</a:t>
            </a:r>
          </a:p>
          <a:p>
            <a:pPr algn="just" fontAlgn="base"/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2510861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2A9D8-E245-8A81-F038-0AE4E3859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4AF2C-ADDF-EC6A-F8A1-6174BF264B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/>
              <a:t>Have some fun with C….</a:t>
            </a:r>
          </a:p>
        </p:txBody>
      </p:sp>
    </p:spTree>
    <p:extLst>
      <p:ext uri="{BB962C8B-B14F-4D97-AF65-F5344CB8AC3E}">
        <p14:creationId xmlns:p14="http://schemas.microsoft.com/office/powerpoint/2010/main" val="2685692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4476</TotalTime>
  <Words>239</Words>
  <Application>Microsoft Office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OpenMP</vt:lpstr>
      <vt:lpstr>Introduction</vt:lpstr>
      <vt:lpstr>Introduction</vt:lpstr>
      <vt:lpstr>Have some fun with C….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Perormance Computing</dc:title>
  <dc:creator>Ritu Tiwari</dc:creator>
  <cp:lastModifiedBy>91946</cp:lastModifiedBy>
  <cp:revision>334</cp:revision>
  <dcterms:created xsi:type="dcterms:W3CDTF">2006-08-16T00:00:00Z</dcterms:created>
  <dcterms:modified xsi:type="dcterms:W3CDTF">2025-07-20T14:44:07Z</dcterms:modified>
</cp:coreProperties>
</file>