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7e9701b37_0_6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7e9701b3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f13693aa5_0_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f13693aa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b6fef8018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b6fef80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eea2fe264_0_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eea2fe26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dbb32afbb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dbb32af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dbb32afbb_0_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dbb32af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dbb32afbb_0_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dbb32af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dbb32afbb_0_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dbb32afb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s://undraw.co/illustrations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hyperlink" Target="mailto:ronald@hacktiv8.com" TargetMode="External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228600" spcFirstLastPara="1" rIns="91425" wrap="square" tIns="274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9223"/>
              </a:buClr>
              <a:buSzPts val="3600"/>
              <a:buFont typeface="Roboto"/>
              <a:buNone/>
              <a:defRPr sz="36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513375" y="4529150"/>
            <a:ext cx="630600" cy="614400"/>
          </a:xfrm>
          <a:prstGeom prst="rect">
            <a:avLst/>
          </a:prstGeom>
        </p:spPr>
        <p:txBody>
          <a:bodyPr anchorCtr="0" anchor="b" bIns="274300" lIns="0" spcFirstLastPara="1" rIns="274300" wrap="square" tIns="91425">
            <a:noAutofit/>
          </a:bodyPr>
          <a:lstStyle>
            <a:lvl1pPr lvl="0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(No Background)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513375" y="4529150"/>
            <a:ext cx="630600" cy="614400"/>
          </a:xfrm>
          <a:prstGeom prst="rect">
            <a:avLst/>
          </a:prstGeom>
        </p:spPr>
        <p:txBody>
          <a:bodyPr anchorCtr="0" anchor="b" bIns="274300" lIns="0" spcFirstLastPara="1" rIns="274300" wrap="square" tIns="91425">
            <a:noAutofit/>
          </a:bodyPr>
          <a:lstStyle>
            <a:lvl1pPr lv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0" y="0"/>
            <a:ext cx="9144000" cy="743100"/>
          </a:xfrm>
          <a:prstGeom prst="rect">
            <a:avLst/>
          </a:prstGeom>
        </p:spPr>
        <p:txBody>
          <a:bodyPr anchorCtr="0" anchor="t" bIns="0" lIns="365750" spcFirstLastPara="1" rIns="365750" wrap="square" tIns="274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9" name="Google Shape;69;p11"/>
          <p:cNvGrpSpPr/>
          <p:nvPr/>
        </p:nvGrpSpPr>
        <p:grpSpPr>
          <a:xfrm>
            <a:off x="381000" y="697575"/>
            <a:ext cx="1097100" cy="45600"/>
            <a:chOff x="381000" y="697575"/>
            <a:chExt cx="1097100" cy="45600"/>
          </a:xfrm>
        </p:grpSpPr>
        <p:sp>
          <p:nvSpPr>
            <p:cNvPr id="70" name="Google Shape;70;p11"/>
            <p:cNvSpPr/>
            <p:nvPr/>
          </p:nvSpPr>
          <p:spPr>
            <a:xfrm>
              <a:off x="381000" y="697575"/>
              <a:ext cx="365700" cy="45600"/>
            </a:xfrm>
            <a:prstGeom prst="rect">
              <a:avLst/>
            </a:prstGeom>
            <a:solidFill>
              <a:srgbClr val="F39223"/>
            </a:solidFill>
            <a:ln cap="flat" cmpd="sng" w="9525">
              <a:solidFill>
                <a:srgbClr val="F39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746700" y="697575"/>
              <a:ext cx="365700" cy="456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1112400" y="697575"/>
              <a:ext cx="365700" cy="45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3">
  <p:cSld name="TITLE_ONLY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513375" y="4529150"/>
            <a:ext cx="630600" cy="614400"/>
          </a:xfrm>
          <a:prstGeom prst="rect">
            <a:avLst/>
          </a:prstGeom>
        </p:spPr>
        <p:txBody>
          <a:bodyPr anchorCtr="0" anchor="b" bIns="274300" lIns="0" spcFirstLastPara="1" rIns="274300" wrap="square" tIns="91425">
            <a:noAutofit/>
          </a:bodyPr>
          <a:lstStyle>
            <a:lvl1pPr lvl="0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0" y="0"/>
            <a:ext cx="9144000" cy="743100"/>
          </a:xfrm>
          <a:prstGeom prst="rect">
            <a:avLst/>
          </a:prstGeom>
        </p:spPr>
        <p:txBody>
          <a:bodyPr anchorCtr="0" anchor="t" bIns="0" lIns="365750" spcFirstLastPara="1" rIns="365750" wrap="square" tIns="274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76" name="Google Shape;76;p12"/>
          <p:cNvGrpSpPr/>
          <p:nvPr/>
        </p:nvGrpSpPr>
        <p:grpSpPr>
          <a:xfrm>
            <a:off x="381000" y="697575"/>
            <a:ext cx="1097100" cy="45600"/>
            <a:chOff x="381000" y="697575"/>
            <a:chExt cx="1097100" cy="45600"/>
          </a:xfrm>
        </p:grpSpPr>
        <p:sp>
          <p:nvSpPr>
            <p:cNvPr id="77" name="Google Shape;77;p12"/>
            <p:cNvSpPr/>
            <p:nvPr/>
          </p:nvSpPr>
          <p:spPr>
            <a:xfrm>
              <a:off x="381000" y="697575"/>
              <a:ext cx="365700" cy="45600"/>
            </a:xfrm>
            <a:prstGeom prst="rect">
              <a:avLst/>
            </a:prstGeom>
            <a:solidFill>
              <a:srgbClr val="F39223"/>
            </a:solidFill>
            <a:ln cap="flat" cmpd="sng" w="9525">
              <a:solidFill>
                <a:srgbClr val="F39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746700" y="697575"/>
              <a:ext cx="365700" cy="456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1112400" y="697575"/>
              <a:ext cx="365700" cy="45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" name="Google Shape;8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6574" y="1347600"/>
            <a:ext cx="2543044" cy="186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944" y="1347599"/>
            <a:ext cx="2524410" cy="1863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6983" y="1370747"/>
            <a:ext cx="2940010" cy="181704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2"/>
          <p:cNvSpPr txBox="1"/>
          <p:nvPr/>
        </p:nvSpPr>
        <p:spPr>
          <a:xfrm>
            <a:off x="356620" y="3358406"/>
            <a:ext cx="2543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rPr>
              <a:t>Feature 1</a:t>
            </a:r>
            <a:endParaRPr b="1" sz="1800">
              <a:solidFill>
                <a:srgbClr val="F392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Take illustrations from </a:t>
            </a: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Undraw Illustrations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3175505" y="3358406"/>
            <a:ext cx="2543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rPr>
              <a:t>Feature 2</a:t>
            </a:r>
            <a:endParaRPr b="1" sz="1800">
              <a:solidFill>
                <a:srgbClr val="F392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5981677" y="3358406"/>
            <a:ext cx="2543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rPr>
              <a:t>Feature 3</a:t>
            </a:r>
            <a:endParaRPr b="1" sz="1800">
              <a:solidFill>
                <a:srgbClr val="F392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Lorem ipsum dolor sit amet,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TITLE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13375" y="4529150"/>
            <a:ext cx="630600" cy="614400"/>
          </a:xfrm>
          <a:prstGeom prst="rect">
            <a:avLst/>
          </a:prstGeom>
        </p:spPr>
        <p:txBody>
          <a:bodyPr anchorCtr="0" anchor="b" bIns="274300" lIns="0" spcFirstLastPara="1" rIns="274300" wrap="square" tIns="91425">
            <a:noAutofit/>
          </a:bodyPr>
          <a:lstStyle>
            <a:lvl1pPr lvl="0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0" y="0"/>
            <a:ext cx="9144000" cy="743100"/>
          </a:xfrm>
          <a:prstGeom prst="rect">
            <a:avLst/>
          </a:prstGeom>
        </p:spPr>
        <p:txBody>
          <a:bodyPr anchorCtr="0" anchor="t" bIns="0" lIns="365750" spcFirstLastPara="1" rIns="365750" wrap="square" tIns="274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89" name="Google Shape;89;p13"/>
          <p:cNvGrpSpPr/>
          <p:nvPr/>
        </p:nvGrpSpPr>
        <p:grpSpPr>
          <a:xfrm>
            <a:off x="381000" y="697575"/>
            <a:ext cx="1097100" cy="45600"/>
            <a:chOff x="381000" y="697575"/>
            <a:chExt cx="1097100" cy="45600"/>
          </a:xfrm>
        </p:grpSpPr>
        <p:sp>
          <p:nvSpPr>
            <p:cNvPr id="90" name="Google Shape;90;p13"/>
            <p:cNvSpPr/>
            <p:nvPr/>
          </p:nvSpPr>
          <p:spPr>
            <a:xfrm>
              <a:off x="381000" y="697575"/>
              <a:ext cx="365700" cy="45600"/>
            </a:xfrm>
            <a:prstGeom prst="rect">
              <a:avLst/>
            </a:prstGeom>
            <a:solidFill>
              <a:srgbClr val="F39223"/>
            </a:solidFill>
            <a:ln cap="flat" cmpd="sng" w="9525">
              <a:solidFill>
                <a:srgbClr val="F39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746700" y="697575"/>
              <a:ext cx="365700" cy="456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1112400" y="697575"/>
              <a:ext cx="365700" cy="45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3"/>
          <p:cNvSpPr/>
          <p:nvPr/>
        </p:nvSpPr>
        <p:spPr>
          <a:xfrm>
            <a:off x="685800" y="800150"/>
            <a:ext cx="7772400" cy="43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Chart Placeholder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Width: 8.5 inch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Height: 4.75 inch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Centered</a:t>
            </a:r>
            <a:endParaRPr sz="2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28600" spcFirstLastPara="1" rIns="91425" wrap="square" tIns="27430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5750" spcFirstLastPara="1" rIns="365750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subtitle">
  <p:cSld name="SECTION_HEADER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228600" spcFirstLastPara="1" rIns="91425" wrap="square" tIns="2743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9223"/>
              </a:buClr>
              <a:buSzPts val="3600"/>
              <a:buFont typeface="Roboto"/>
              <a:buNone/>
              <a:defRPr sz="36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13375" y="4529150"/>
            <a:ext cx="630600" cy="614400"/>
          </a:xfrm>
          <a:prstGeom prst="rect">
            <a:avLst/>
          </a:prstGeom>
        </p:spPr>
        <p:txBody>
          <a:bodyPr anchorCtr="0" anchor="b" bIns="274300" lIns="0" spcFirstLastPara="1" rIns="274300" wrap="square" tIns="91425">
            <a:noAutofit/>
          </a:bodyPr>
          <a:lstStyle>
            <a:lvl1pPr lvl="0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466550" y="2992650"/>
            <a:ext cx="6210900" cy="744300"/>
          </a:xfrm>
          <a:prstGeom prst="rect">
            <a:avLst/>
          </a:prstGeom>
        </p:spPr>
        <p:txBody>
          <a:bodyPr anchorCtr="0" anchor="t" bIns="91425" lIns="365750" spcFirstLastPara="1" rIns="3657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r">
  <p:cSld name="SECTION_HEADER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513375" y="4529150"/>
            <a:ext cx="630600" cy="614400"/>
          </a:xfrm>
          <a:prstGeom prst="rect">
            <a:avLst/>
          </a:prstGeom>
        </p:spPr>
        <p:txBody>
          <a:bodyPr anchorCtr="0" anchor="b" bIns="274300" lIns="0" spcFirstLastPara="1" rIns="274300" wrap="square" tIns="91425">
            <a:noAutofit/>
          </a:bodyPr>
          <a:lstStyle>
            <a:lvl1pPr lvl="0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SECTION_HEADER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513375" y="4529150"/>
            <a:ext cx="630600" cy="614400"/>
          </a:xfrm>
          <a:prstGeom prst="rect">
            <a:avLst/>
          </a:prstGeom>
        </p:spPr>
        <p:txBody>
          <a:bodyPr anchorCtr="0" anchor="b" bIns="274300" lIns="0" spcFirstLastPara="1" rIns="274300" wrap="square" tIns="91425">
            <a:noAutofit/>
          </a:bodyPr>
          <a:lstStyle>
            <a:lvl1pPr lvl="0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buNone/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" name="Google Shape;20;p5"/>
          <p:cNvGrpSpPr/>
          <p:nvPr/>
        </p:nvGrpSpPr>
        <p:grpSpPr>
          <a:xfrm>
            <a:off x="1084439" y="907500"/>
            <a:ext cx="7356122" cy="3328500"/>
            <a:chOff x="988753" y="953044"/>
            <a:chExt cx="7356122" cy="3328500"/>
          </a:xfrm>
        </p:grpSpPr>
        <p:sp>
          <p:nvSpPr>
            <p:cNvPr id="21" name="Google Shape;21;p5"/>
            <p:cNvSpPr txBox="1"/>
            <p:nvPr/>
          </p:nvSpPr>
          <p:spPr>
            <a:xfrm>
              <a:off x="4496475" y="953044"/>
              <a:ext cx="3848400" cy="33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39223"/>
                  </a:solidFill>
                  <a:latin typeface="Roboto"/>
                  <a:ea typeface="Roboto"/>
                  <a:cs typeface="Roboto"/>
                  <a:sym typeface="Roboto"/>
                </a:rPr>
                <a:t>Thank you!</a:t>
              </a:r>
              <a:endParaRPr b="1" sz="24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39223"/>
                  </a:solidFill>
                  <a:latin typeface="Roboto"/>
                  <a:ea typeface="Roboto"/>
                  <a:cs typeface="Roboto"/>
                  <a:sym typeface="Roboto"/>
                </a:rPr>
                <a:t>Ronald Ishak</a:t>
              </a:r>
              <a:endPara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3"/>
                </a:rPr>
                <a:t>ronald@hacktiv8.com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081-2345-6789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39223"/>
                  </a:solidFill>
                  <a:latin typeface="Roboto"/>
                  <a:ea typeface="Roboto"/>
                  <a:cs typeface="Roboto"/>
                  <a:sym typeface="Roboto"/>
                </a:rPr>
                <a:t>PT Hacktivate Teknologi Indonesia</a:t>
              </a:r>
              <a:endParaRPr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Jalan Sultan Iskandar Muda No 7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Kebayoran Lama, Jakarta Selatan, 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Daerah Khusus Ibukota Jakarta 12240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https://hacktiv8.com</a:t>
              </a:r>
              <a:r>
                <a:rPr lang="en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" name="Google Shape;22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8753" y="1593882"/>
              <a:ext cx="2515604" cy="18827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SECTION_HEADER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2989050"/>
            <a:ext cx="8520600" cy="841800"/>
          </a:xfrm>
          <a:prstGeom prst="rect">
            <a:avLst/>
          </a:prstGeom>
        </p:spPr>
        <p:txBody>
          <a:bodyPr anchorCtr="0" anchor="ctr" bIns="91425" lIns="228600" spcFirstLastPara="1" rIns="22860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9223"/>
              </a:buClr>
              <a:buSzPts val="3600"/>
              <a:buFont typeface="Roboto"/>
              <a:buNone/>
              <a:defRPr sz="36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4200" y="796651"/>
            <a:ext cx="2515604" cy="188276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" name="Google Shape;26;p6"/>
          <p:cNvSpPr txBox="1"/>
          <p:nvPr>
            <p:ph idx="1" type="subTitle"/>
          </p:nvPr>
        </p:nvSpPr>
        <p:spPr>
          <a:xfrm>
            <a:off x="906750" y="3662950"/>
            <a:ext cx="7330500" cy="933300"/>
          </a:xfrm>
          <a:prstGeom prst="rect">
            <a:avLst/>
          </a:prstGeom>
        </p:spPr>
        <p:txBody>
          <a:bodyPr anchorCtr="0" anchor="ctr" bIns="91425" lIns="365750" spcFirstLastPara="1" rIns="3657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666666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dy Full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0" y="743175"/>
            <a:ext cx="9144000" cy="4050000"/>
          </a:xfrm>
          <a:prstGeom prst="rect">
            <a:avLst/>
          </a:prstGeom>
        </p:spPr>
        <p:txBody>
          <a:bodyPr anchorCtr="0" anchor="t" bIns="91425" lIns="365750" spcFirstLastPara="1" rIns="365750" wrap="square" tIns="1828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13375" y="4529150"/>
            <a:ext cx="630600" cy="614400"/>
          </a:xfrm>
          <a:prstGeom prst="rect">
            <a:avLst/>
          </a:prstGeom>
        </p:spPr>
        <p:txBody>
          <a:bodyPr anchorCtr="0" anchor="b" bIns="274300" lIns="0" spcFirstLastPara="1" rIns="274300" wrap="square" tIns="91425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0" y="0"/>
            <a:ext cx="9144000" cy="743100"/>
          </a:xfrm>
          <a:prstGeom prst="rect">
            <a:avLst/>
          </a:prstGeom>
        </p:spPr>
        <p:txBody>
          <a:bodyPr anchorCtr="0" anchor="t" bIns="91425" lIns="365750" spcFirstLastPara="1" rIns="365750" wrap="square" tIns="274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1" name="Google Shape;31;p7"/>
          <p:cNvGrpSpPr/>
          <p:nvPr/>
        </p:nvGrpSpPr>
        <p:grpSpPr>
          <a:xfrm>
            <a:off x="381000" y="697575"/>
            <a:ext cx="1097100" cy="45600"/>
            <a:chOff x="381000" y="697575"/>
            <a:chExt cx="1097100" cy="45600"/>
          </a:xfrm>
        </p:grpSpPr>
        <p:sp>
          <p:nvSpPr>
            <p:cNvPr id="32" name="Google Shape;32;p7"/>
            <p:cNvSpPr/>
            <p:nvPr/>
          </p:nvSpPr>
          <p:spPr>
            <a:xfrm>
              <a:off x="381000" y="697575"/>
              <a:ext cx="365700" cy="45600"/>
            </a:xfrm>
            <a:prstGeom prst="rect">
              <a:avLst/>
            </a:prstGeom>
            <a:solidFill>
              <a:srgbClr val="F39223"/>
            </a:solidFill>
            <a:ln cap="flat" cmpd="sng" w="9525">
              <a:solidFill>
                <a:srgbClr val="F39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7"/>
            <p:cNvSpPr/>
            <p:nvPr/>
          </p:nvSpPr>
          <p:spPr>
            <a:xfrm>
              <a:off x="746700" y="697575"/>
              <a:ext cx="365700" cy="456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7"/>
            <p:cNvSpPr/>
            <p:nvPr/>
          </p:nvSpPr>
          <p:spPr>
            <a:xfrm>
              <a:off x="1112400" y="697575"/>
              <a:ext cx="365700" cy="45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dy with Image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" type="body"/>
          </p:nvPr>
        </p:nvSpPr>
        <p:spPr>
          <a:xfrm>
            <a:off x="0" y="743175"/>
            <a:ext cx="4579800" cy="4050000"/>
          </a:xfrm>
          <a:prstGeom prst="rect">
            <a:avLst/>
          </a:prstGeom>
        </p:spPr>
        <p:txBody>
          <a:bodyPr anchorCtr="0" anchor="t" bIns="91425" lIns="365750" spcFirstLastPara="1" rIns="365750" wrap="square" tIns="1828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513375" y="4529150"/>
            <a:ext cx="630600" cy="614400"/>
          </a:xfrm>
          <a:prstGeom prst="rect">
            <a:avLst/>
          </a:prstGeom>
        </p:spPr>
        <p:txBody>
          <a:bodyPr anchorCtr="0" anchor="b" bIns="274300" lIns="0" spcFirstLastPara="1" rIns="274300" wrap="square" tIns="91425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0" y="0"/>
            <a:ext cx="9144000" cy="743100"/>
          </a:xfrm>
          <a:prstGeom prst="rect">
            <a:avLst/>
          </a:prstGeom>
        </p:spPr>
        <p:txBody>
          <a:bodyPr anchorCtr="0" anchor="t" bIns="91425" lIns="365750" spcFirstLastPara="1" rIns="365750" wrap="square" tIns="274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9" name="Google Shape;39;p8"/>
          <p:cNvGrpSpPr/>
          <p:nvPr/>
        </p:nvGrpSpPr>
        <p:grpSpPr>
          <a:xfrm>
            <a:off x="381000" y="697575"/>
            <a:ext cx="1097100" cy="45600"/>
            <a:chOff x="381000" y="697575"/>
            <a:chExt cx="1097100" cy="45600"/>
          </a:xfrm>
        </p:grpSpPr>
        <p:sp>
          <p:nvSpPr>
            <p:cNvPr id="40" name="Google Shape;40;p8"/>
            <p:cNvSpPr/>
            <p:nvPr/>
          </p:nvSpPr>
          <p:spPr>
            <a:xfrm>
              <a:off x="381000" y="697575"/>
              <a:ext cx="365700" cy="45600"/>
            </a:xfrm>
            <a:prstGeom prst="rect">
              <a:avLst/>
            </a:prstGeom>
            <a:solidFill>
              <a:srgbClr val="F39223"/>
            </a:solidFill>
            <a:ln cap="flat" cmpd="sng" w="9525">
              <a:solidFill>
                <a:srgbClr val="F39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8"/>
            <p:cNvSpPr/>
            <p:nvPr/>
          </p:nvSpPr>
          <p:spPr>
            <a:xfrm>
              <a:off x="746700" y="697575"/>
              <a:ext cx="365700" cy="456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8"/>
            <p:cNvSpPr/>
            <p:nvPr/>
          </p:nvSpPr>
          <p:spPr>
            <a:xfrm>
              <a:off x="1112400" y="697575"/>
              <a:ext cx="365700" cy="45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8"/>
          <p:cNvSpPr/>
          <p:nvPr/>
        </p:nvSpPr>
        <p:spPr>
          <a:xfrm>
            <a:off x="4895175" y="1026075"/>
            <a:ext cx="3484200" cy="34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Image Placeholder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13375" y="4529150"/>
            <a:ext cx="630600" cy="614400"/>
          </a:xfrm>
          <a:prstGeom prst="rect">
            <a:avLst/>
          </a:prstGeom>
        </p:spPr>
        <p:txBody>
          <a:bodyPr anchorCtr="0" anchor="b" bIns="274300" lIns="0" spcFirstLastPara="1" rIns="274300" wrap="square" tIns="91425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0" y="0"/>
            <a:ext cx="9144000" cy="743100"/>
          </a:xfrm>
          <a:prstGeom prst="rect">
            <a:avLst/>
          </a:prstGeom>
        </p:spPr>
        <p:txBody>
          <a:bodyPr anchorCtr="0" anchor="t" bIns="91425" lIns="365750" spcFirstLastPara="1" rIns="365750" wrap="square" tIns="274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7" name="Google Shape;47;p9"/>
          <p:cNvGrpSpPr/>
          <p:nvPr/>
        </p:nvGrpSpPr>
        <p:grpSpPr>
          <a:xfrm>
            <a:off x="381000" y="697575"/>
            <a:ext cx="1097100" cy="45600"/>
            <a:chOff x="381000" y="697575"/>
            <a:chExt cx="1097100" cy="45600"/>
          </a:xfrm>
        </p:grpSpPr>
        <p:sp>
          <p:nvSpPr>
            <p:cNvPr id="48" name="Google Shape;48;p9"/>
            <p:cNvSpPr/>
            <p:nvPr/>
          </p:nvSpPr>
          <p:spPr>
            <a:xfrm>
              <a:off x="381000" y="697575"/>
              <a:ext cx="365700" cy="45600"/>
            </a:xfrm>
            <a:prstGeom prst="rect">
              <a:avLst/>
            </a:prstGeom>
            <a:solidFill>
              <a:srgbClr val="F39223"/>
            </a:solidFill>
            <a:ln cap="flat" cmpd="sng" w="9525">
              <a:solidFill>
                <a:srgbClr val="F39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9"/>
            <p:cNvSpPr/>
            <p:nvPr/>
          </p:nvSpPr>
          <p:spPr>
            <a:xfrm>
              <a:off x="746700" y="697575"/>
              <a:ext cx="365700" cy="456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1112400" y="697575"/>
              <a:ext cx="365700" cy="45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stic Snapshots 6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13375" y="4529150"/>
            <a:ext cx="630600" cy="614400"/>
          </a:xfrm>
          <a:prstGeom prst="rect">
            <a:avLst/>
          </a:prstGeom>
        </p:spPr>
        <p:txBody>
          <a:bodyPr anchorCtr="0" anchor="b" bIns="274300" lIns="0" spcFirstLastPara="1" rIns="274300" wrap="square" tIns="91425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0" y="0"/>
            <a:ext cx="9144000" cy="743100"/>
          </a:xfrm>
          <a:prstGeom prst="rect">
            <a:avLst/>
          </a:prstGeom>
        </p:spPr>
        <p:txBody>
          <a:bodyPr anchorCtr="0" anchor="t" bIns="91425" lIns="365750" spcFirstLastPara="1" rIns="365750" wrap="square" tIns="274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54" name="Google Shape;54;p10"/>
          <p:cNvGrpSpPr/>
          <p:nvPr/>
        </p:nvGrpSpPr>
        <p:grpSpPr>
          <a:xfrm>
            <a:off x="381000" y="697575"/>
            <a:ext cx="1097100" cy="45600"/>
            <a:chOff x="381000" y="697575"/>
            <a:chExt cx="1097100" cy="45600"/>
          </a:xfrm>
        </p:grpSpPr>
        <p:sp>
          <p:nvSpPr>
            <p:cNvPr id="55" name="Google Shape;55;p10"/>
            <p:cNvSpPr/>
            <p:nvPr/>
          </p:nvSpPr>
          <p:spPr>
            <a:xfrm>
              <a:off x="381000" y="697575"/>
              <a:ext cx="365700" cy="45600"/>
            </a:xfrm>
            <a:prstGeom prst="rect">
              <a:avLst/>
            </a:prstGeom>
            <a:solidFill>
              <a:srgbClr val="F39223"/>
            </a:solidFill>
            <a:ln cap="flat" cmpd="sng" w="9525">
              <a:solidFill>
                <a:srgbClr val="F39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0"/>
            <p:cNvSpPr/>
            <p:nvPr/>
          </p:nvSpPr>
          <p:spPr>
            <a:xfrm>
              <a:off x="746700" y="697575"/>
              <a:ext cx="365700" cy="456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1112400" y="697575"/>
              <a:ext cx="365700" cy="45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10"/>
          <p:cNvSpPr txBox="1"/>
          <p:nvPr>
            <p:ph idx="2" type="sldNum"/>
          </p:nvPr>
        </p:nvSpPr>
        <p:spPr>
          <a:xfrm>
            <a:off x="8513375" y="4529150"/>
            <a:ext cx="630600" cy="614400"/>
          </a:xfrm>
          <a:prstGeom prst="rect">
            <a:avLst/>
          </a:prstGeom>
        </p:spPr>
        <p:txBody>
          <a:bodyPr anchorCtr="0" anchor="b" bIns="274300" lIns="0" spcFirstLastPara="1" rIns="274300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>
            <a:off x="334147" y="1689419"/>
            <a:ext cx="27027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rPr>
              <a:t>IDR</a:t>
            </a:r>
            <a:r>
              <a:rPr b="1" lang="en" sz="55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rPr>
              <a:t> XX</a:t>
            </a:r>
            <a:r>
              <a:rPr b="1" lang="en" sz="31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rPr>
              <a:t>jt</a:t>
            </a:r>
            <a:endParaRPr b="1" sz="3100">
              <a:solidFill>
                <a:srgbClr val="F392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 incididunt ut labore.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3220650" y="1689419"/>
            <a:ext cx="27027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rPr>
              <a:t>XX</a:t>
            </a:r>
            <a:r>
              <a:rPr b="1" lang="en" sz="55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5500">
              <a:solidFill>
                <a:srgbClr val="F392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0"/>
          <p:cNvSpPr txBox="1"/>
          <p:nvPr/>
        </p:nvSpPr>
        <p:spPr>
          <a:xfrm>
            <a:off x="6107153" y="1689419"/>
            <a:ext cx="27027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rPr>
              <a:t>USD</a:t>
            </a:r>
            <a:r>
              <a:rPr b="1" lang="en" sz="55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rPr>
              <a:t> XX</a:t>
            </a:r>
            <a:r>
              <a:rPr b="1" lang="en" sz="31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endParaRPr b="1" sz="5500">
              <a:solidFill>
                <a:srgbClr val="F392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Lorem ipsum dolor sit amet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0"/>
          <p:cNvSpPr txBox="1"/>
          <p:nvPr/>
        </p:nvSpPr>
        <p:spPr>
          <a:xfrm>
            <a:off x="334147" y="3273933"/>
            <a:ext cx="27027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sz="5500">
              <a:solidFill>
                <a:srgbClr val="F392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 incididunt ut labore.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0"/>
          <p:cNvSpPr txBox="1"/>
          <p:nvPr/>
        </p:nvSpPr>
        <p:spPr>
          <a:xfrm>
            <a:off x="3220650" y="3273933"/>
            <a:ext cx="27027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lang="en" sz="55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31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rPr>
              <a:t>units</a:t>
            </a:r>
            <a:endParaRPr b="1" sz="5500">
              <a:solidFill>
                <a:srgbClr val="F392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0"/>
          <p:cNvSpPr txBox="1"/>
          <p:nvPr/>
        </p:nvSpPr>
        <p:spPr>
          <a:xfrm>
            <a:off x="6107153" y="3273933"/>
            <a:ext cx="27027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rPr>
              <a:t>XX</a:t>
            </a:r>
            <a:r>
              <a:rPr b="1" lang="en" sz="5500">
                <a:solidFill>
                  <a:srgbClr val="F39223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5500">
              <a:solidFill>
                <a:srgbClr val="F392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Lorem ipsum dolor sit amet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901500" y="912400"/>
            <a:ext cx="73410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sub-text. Lorem ipsum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dolor sit amet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consectetur adipiscing elit, sed do eiusmod tempor incididunt ut labore et dolore.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28600" spcFirstLastPara="1" rIns="91425" wrap="square" tIns="274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1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0" y="742950"/>
            <a:ext cx="91440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5750" spcFirstLastPara="1" rIns="365750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13375" y="4529150"/>
            <a:ext cx="6306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0" spcFirstLastPara="1" rIns="274300" wrap="square" tIns="91425">
            <a:noAutofit/>
          </a:bodyPr>
          <a:lstStyle>
            <a:lvl1pPr lvl="0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oogle.com/" TargetMode="External"/><Relationship Id="rId4" Type="http://schemas.openxmlformats.org/officeDocument/2006/relationships/hyperlink" Target="https://console.cloud.google.com/" TargetMode="External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11700" y="2989050"/>
            <a:ext cx="8520600" cy="841800"/>
          </a:xfrm>
          <a:prstGeom prst="rect">
            <a:avLst/>
          </a:prstGeom>
        </p:spPr>
        <p:txBody>
          <a:bodyPr anchorCtr="0" anchor="ctr" bIns="91425" lIns="228600" spcFirstLastPara="1" rIns="2286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Extra Material for P0W2D4</a:t>
            </a:r>
            <a:endParaRPr sz="3300"/>
          </a:p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906750" y="3662950"/>
            <a:ext cx="7330500" cy="933300"/>
          </a:xfrm>
          <a:prstGeom prst="rect">
            <a:avLst/>
          </a:prstGeom>
        </p:spPr>
        <p:txBody>
          <a:bodyPr anchorCtr="0" anchor="ctr" bIns="91425" lIns="365750" spcFirstLastPara="1" rIns="3657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228600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P0 W2 D4 PM</a:t>
            </a:r>
            <a:endParaRPr sz="3300"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13375" y="4529150"/>
            <a:ext cx="630600" cy="614400"/>
          </a:xfrm>
          <a:prstGeom prst="rect">
            <a:avLst/>
          </a:prstGeom>
        </p:spPr>
        <p:txBody>
          <a:bodyPr anchorCtr="0" anchor="b" bIns="274300" lIns="0" spcFirstLastPara="1" rIns="2743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0" y="743175"/>
            <a:ext cx="9144000" cy="4050000"/>
          </a:xfrm>
          <a:prstGeom prst="rect">
            <a:avLst/>
          </a:prstGeom>
        </p:spPr>
        <p:txBody>
          <a:bodyPr anchorCtr="0" anchor="t" bIns="91425" lIns="365750" spcFirstLastPara="1" rIns="365750" wrap="square" tIns="1828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https://www.google.com/</a:t>
            </a:r>
            <a:r>
              <a:rPr lang="en"/>
              <a:t> </a:t>
            </a:r>
            <a:r>
              <a:rPr lang="en"/>
              <a:t>with your Google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https://console.cloud.google.com/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13375" y="4529150"/>
            <a:ext cx="630600" cy="614400"/>
          </a:xfrm>
          <a:prstGeom prst="rect">
            <a:avLst/>
          </a:prstGeom>
        </p:spPr>
        <p:txBody>
          <a:bodyPr anchorCtr="0" anchor="b" bIns="274300" lIns="0" spcFirstLastPara="1" rIns="2743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0" y="0"/>
            <a:ext cx="9144000" cy="743100"/>
          </a:xfrm>
          <a:prstGeom prst="rect">
            <a:avLst/>
          </a:prstGeom>
        </p:spPr>
        <p:txBody>
          <a:bodyPr anchorCtr="0" anchor="t" bIns="91425" lIns="365750" spcFirstLastPara="1" rIns="365750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4500" y="1675675"/>
            <a:ext cx="6460252" cy="33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0" y="743175"/>
            <a:ext cx="9144000" cy="4050000"/>
          </a:xfrm>
          <a:prstGeom prst="rect">
            <a:avLst/>
          </a:prstGeom>
        </p:spPr>
        <p:txBody>
          <a:bodyPr anchorCtr="0" anchor="t" bIns="91425" lIns="365750" spcFirstLastPara="1" rIns="365750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13375" y="4529150"/>
            <a:ext cx="630600" cy="614400"/>
          </a:xfrm>
          <a:prstGeom prst="rect">
            <a:avLst/>
          </a:prstGeom>
        </p:spPr>
        <p:txBody>
          <a:bodyPr anchorCtr="0" anchor="b" bIns="274300" lIns="0" spcFirstLastPara="1" rIns="2743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0" y="0"/>
            <a:ext cx="9144000" cy="743100"/>
          </a:xfrm>
          <a:prstGeom prst="rect">
            <a:avLst/>
          </a:prstGeom>
        </p:spPr>
        <p:txBody>
          <a:bodyPr anchorCtr="0" anchor="t" bIns="91425" lIns="365750" spcFirstLastPara="1" rIns="365750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Project (1)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13" y="743166"/>
            <a:ext cx="8208575" cy="420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0" y="743175"/>
            <a:ext cx="9144000" cy="4050000"/>
          </a:xfrm>
          <a:prstGeom prst="rect">
            <a:avLst/>
          </a:prstGeom>
        </p:spPr>
        <p:txBody>
          <a:bodyPr anchorCtr="0" anchor="t" bIns="91425" lIns="365750" spcFirstLastPara="1" rIns="365750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13375" y="4529150"/>
            <a:ext cx="630600" cy="614400"/>
          </a:xfrm>
          <a:prstGeom prst="rect">
            <a:avLst/>
          </a:prstGeom>
        </p:spPr>
        <p:txBody>
          <a:bodyPr anchorCtr="0" anchor="b" bIns="274300" lIns="0" spcFirstLastPara="1" rIns="2743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0" y="0"/>
            <a:ext cx="9144000" cy="743100"/>
          </a:xfrm>
          <a:prstGeom prst="rect">
            <a:avLst/>
          </a:prstGeom>
        </p:spPr>
        <p:txBody>
          <a:bodyPr anchorCtr="0" anchor="t" bIns="91425" lIns="365750" spcFirstLastPara="1" rIns="365750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Project (2)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38" y="743100"/>
            <a:ext cx="8271115" cy="425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0" y="743175"/>
            <a:ext cx="9144000" cy="4050000"/>
          </a:xfrm>
          <a:prstGeom prst="rect">
            <a:avLst/>
          </a:prstGeom>
        </p:spPr>
        <p:txBody>
          <a:bodyPr anchorCtr="0" anchor="t" bIns="91425" lIns="365750" spcFirstLastPara="1" rIns="365750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13375" y="4529150"/>
            <a:ext cx="630600" cy="614400"/>
          </a:xfrm>
          <a:prstGeom prst="rect">
            <a:avLst/>
          </a:prstGeom>
        </p:spPr>
        <p:txBody>
          <a:bodyPr anchorCtr="0" anchor="b" bIns="274300" lIns="0" spcFirstLastPara="1" rIns="2743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0" y="0"/>
            <a:ext cx="9144000" cy="743100"/>
          </a:xfrm>
          <a:prstGeom prst="rect">
            <a:avLst/>
          </a:prstGeom>
        </p:spPr>
        <p:txBody>
          <a:bodyPr anchorCtr="0" anchor="t" bIns="91425" lIns="365750" spcFirstLastPara="1" rIns="365750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Your Project (1)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25" y="822301"/>
            <a:ext cx="8172954" cy="41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0" y="743175"/>
            <a:ext cx="9144000" cy="4050000"/>
          </a:xfrm>
          <a:prstGeom prst="rect">
            <a:avLst/>
          </a:prstGeom>
        </p:spPr>
        <p:txBody>
          <a:bodyPr anchorCtr="0" anchor="t" bIns="91425" lIns="365750" spcFirstLastPara="1" rIns="365750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513375" y="4529150"/>
            <a:ext cx="630600" cy="614400"/>
          </a:xfrm>
          <a:prstGeom prst="rect">
            <a:avLst/>
          </a:prstGeom>
        </p:spPr>
        <p:txBody>
          <a:bodyPr anchorCtr="0" anchor="b" bIns="274300" lIns="0" spcFirstLastPara="1" rIns="2743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0" y="0"/>
            <a:ext cx="9144000" cy="743100"/>
          </a:xfrm>
          <a:prstGeom prst="rect">
            <a:avLst/>
          </a:prstGeom>
        </p:spPr>
        <p:txBody>
          <a:bodyPr anchorCtr="0" anchor="t" bIns="91425" lIns="365750" spcFirstLastPara="1" rIns="365750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 into Your Project (2)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50" y="819375"/>
            <a:ext cx="8124101" cy="41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0" y="743175"/>
            <a:ext cx="9144000" cy="4050000"/>
          </a:xfrm>
          <a:prstGeom prst="rect">
            <a:avLst/>
          </a:prstGeom>
        </p:spPr>
        <p:txBody>
          <a:bodyPr anchorCtr="0" anchor="t" bIns="91425" lIns="365750" spcFirstLastPara="1" rIns="365750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513375" y="4529150"/>
            <a:ext cx="630600" cy="614400"/>
          </a:xfrm>
          <a:prstGeom prst="rect">
            <a:avLst/>
          </a:prstGeom>
        </p:spPr>
        <p:txBody>
          <a:bodyPr anchorCtr="0" anchor="b" bIns="274300" lIns="0" spcFirstLastPara="1" rIns="2743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0" y="0"/>
            <a:ext cx="9144000" cy="743100"/>
          </a:xfrm>
          <a:prstGeom prst="rect">
            <a:avLst/>
          </a:prstGeom>
        </p:spPr>
        <p:txBody>
          <a:bodyPr anchorCtr="0" anchor="t" bIns="91425" lIns="365750" spcFirstLastPara="1" rIns="365750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 into Your Project (3)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25" y="809125"/>
            <a:ext cx="8139962" cy="41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